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6"/>
  </p:notesMasterIdLst>
  <p:sldIdLst>
    <p:sldId id="262" r:id="rId3"/>
    <p:sldId id="270" r:id="rId4"/>
    <p:sldId id="307" r:id="rId5"/>
    <p:sldId id="309" r:id="rId6"/>
    <p:sldId id="326" r:id="rId7"/>
    <p:sldId id="310" r:id="rId8"/>
    <p:sldId id="311" r:id="rId9"/>
    <p:sldId id="312" r:id="rId10"/>
    <p:sldId id="313" r:id="rId11"/>
    <p:sldId id="308" r:id="rId12"/>
    <p:sldId id="314" r:id="rId13"/>
    <p:sldId id="328" r:id="rId14"/>
    <p:sldId id="315" r:id="rId15"/>
    <p:sldId id="316" r:id="rId16"/>
    <p:sldId id="321" r:id="rId17"/>
    <p:sldId id="317" r:id="rId18"/>
    <p:sldId id="318" r:id="rId19"/>
    <p:sldId id="320" r:id="rId20"/>
    <p:sldId id="322" r:id="rId21"/>
    <p:sldId id="331" r:id="rId22"/>
    <p:sldId id="323" r:id="rId23"/>
    <p:sldId id="324" r:id="rId24"/>
    <p:sldId id="329" r:id="rId25"/>
    <p:sldId id="325" r:id="rId26"/>
    <p:sldId id="332" r:id="rId27"/>
    <p:sldId id="333" r:id="rId28"/>
    <p:sldId id="342" r:id="rId29"/>
    <p:sldId id="334" r:id="rId30"/>
    <p:sldId id="346" r:id="rId31"/>
    <p:sldId id="343" r:id="rId32"/>
    <p:sldId id="344" r:id="rId33"/>
    <p:sldId id="345" r:id="rId34"/>
    <p:sldId id="330" r:id="rId3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BF42C"/>
    <a:srgbClr val="FF0066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3" autoAdjust="0"/>
    <p:restoredTop sz="94660" autoAdjust="0"/>
  </p:normalViewPr>
  <p:slideViewPr>
    <p:cSldViewPr snapToGrid="0">
      <p:cViewPr>
        <p:scale>
          <a:sx n="120" d="100"/>
          <a:sy n="120" d="100"/>
        </p:scale>
        <p:origin x="84" y="-28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213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9" d="100"/>
          <a:sy n="69" d="100"/>
        </p:scale>
        <p:origin x="-3270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50300E-AF67-438B-9393-48BCA7EC2627}" type="datetimeFigureOut">
              <a:rPr lang="ru-RU" smtClean="0"/>
              <a:t>24.03.2024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E29062-1786-4531-8A29-3CB31AB69CB4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E29062-1786-4531-8A29-3CB31AB69CB4}" type="slidenum">
              <a:rPr lang="ru-RU" smtClean="0"/>
              <a:t>14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pPr/>
              <a:t>24.03.2024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3911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pPr/>
              <a:t>24.03.2024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2027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pPr/>
              <a:t>24.03.2024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341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24.03.2024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Прямоугольник 9"/>
          <p:cNvSpPr/>
          <p:nvPr userDrawn="1"/>
        </p:nvSpPr>
        <p:spPr>
          <a:xfrm>
            <a:off x="1055440" y="0"/>
            <a:ext cx="11136560" cy="1241804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11" name="Прямоугольник 10"/>
          <p:cNvSpPr/>
          <p:nvPr userDrawn="1"/>
        </p:nvSpPr>
        <p:spPr>
          <a:xfrm>
            <a:off x="0" y="0"/>
            <a:ext cx="972280" cy="1241804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pic>
        <p:nvPicPr>
          <p:cNvPr id="13" name="Рисунок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488" y="236597"/>
            <a:ext cx="3024336" cy="768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4028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24.03.2024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11366500" y="6673334"/>
            <a:ext cx="8255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2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1" name="Рисунок 10" descr="png..png"/>
          <p:cNvPicPr>
            <a:picLocks noChangeAspect="1"/>
          </p:cNvPicPr>
          <p:nvPr userDrawn="1"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1558644" y="5918200"/>
            <a:ext cx="468256" cy="698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5119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24.03.2024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45255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24.03.2024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57774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24.03.2024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24403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24.03.2024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6951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24.03.2024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78601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24.03.2024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2784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pPr/>
              <a:t>24.03.2024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440830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24.03.2024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724860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24.03.2024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45139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24.03.2024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652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pPr/>
              <a:t>24.03.2024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9610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pPr/>
              <a:t>24.03.2024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8434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pPr/>
              <a:t>24.03.2024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1581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pPr/>
              <a:t>24.03.2024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2317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pPr/>
              <a:t>24.03.2024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817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pPr/>
              <a:t>24.03.2024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2961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pPr/>
              <a:t>24.03.2024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7095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876552-E558-4846-BB9C-6F97A16E9C82}" type="datetimeFigureOut">
              <a:rPr lang="ru-RU" smtClean="0"/>
              <a:pPr/>
              <a:t>24.03.2024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876552-E558-4846-BB9C-6F97A16E9C82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24.03.2024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00BCB7-2943-489B-A12D-BC62224E8A2F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2772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image" Target="../media/image25.png"/><Relationship Id="rId7" Type="http://schemas.openxmlformats.org/officeDocument/2006/relationships/oleObject" Target="../embeddings/oleObject4.bin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5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7.png"/><Relationship Id="rId18" Type="http://schemas.openxmlformats.org/officeDocument/2006/relationships/image" Target="../media/image52.png"/><Relationship Id="rId3" Type="http://schemas.openxmlformats.org/officeDocument/2006/relationships/image" Target="../media/image38.png"/><Relationship Id="rId7" Type="http://schemas.openxmlformats.org/officeDocument/2006/relationships/image" Target="../media/image41.png"/><Relationship Id="rId12" Type="http://schemas.openxmlformats.org/officeDocument/2006/relationships/image" Target="../media/image46.png"/><Relationship Id="rId17" Type="http://schemas.openxmlformats.org/officeDocument/2006/relationships/image" Target="../media/image51.png"/><Relationship Id="rId2" Type="http://schemas.openxmlformats.org/officeDocument/2006/relationships/image" Target="../media/image37.png"/><Relationship Id="rId16" Type="http://schemas.openxmlformats.org/officeDocument/2006/relationships/image" Target="../media/image5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5" Type="http://schemas.openxmlformats.org/officeDocument/2006/relationships/image" Target="../media/image2.png"/><Relationship Id="rId15" Type="http://schemas.openxmlformats.org/officeDocument/2006/relationships/image" Target="../media/image49.png"/><Relationship Id="rId10" Type="http://schemas.openxmlformats.org/officeDocument/2006/relationships/image" Target="../media/image44.png"/><Relationship Id="rId4" Type="http://schemas.openxmlformats.org/officeDocument/2006/relationships/image" Target="../media/image39.png"/><Relationship Id="rId9" Type="http://schemas.openxmlformats.org/officeDocument/2006/relationships/image" Target="../media/image43.png"/><Relationship Id="rId14" Type="http://schemas.openxmlformats.org/officeDocument/2006/relationships/image" Target="../media/image48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13" Type="http://schemas.openxmlformats.org/officeDocument/2006/relationships/image" Target="../media/image64.png"/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12" Type="http://schemas.openxmlformats.org/officeDocument/2006/relationships/image" Target="../media/image63.png"/><Relationship Id="rId17" Type="http://schemas.openxmlformats.org/officeDocument/2006/relationships/image" Target="../media/image67.png"/><Relationship Id="rId2" Type="http://schemas.openxmlformats.org/officeDocument/2006/relationships/image" Target="../media/image53.png"/><Relationship Id="rId16" Type="http://schemas.openxmlformats.org/officeDocument/2006/relationships/image" Target="../media/image6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7.png"/><Relationship Id="rId11" Type="http://schemas.openxmlformats.org/officeDocument/2006/relationships/image" Target="../media/image62.png"/><Relationship Id="rId5" Type="http://schemas.openxmlformats.org/officeDocument/2006/relationships/image" Target="../media/image56.png"/><Relationship Id="rId15" Type="http://schemas.openxmlformats.org/officeDocument/2006/relationships/image" Target="../media/image2.png"/><Relationship Id="rId10" Type="http://schemas.openxmlformats.org/officeDocument/2006/relationships/image" Target="../media/image61.png"/><Relationship Id="rId4" Type="http://schemas.openxmlformats.org/officeDocument/2006/relationships/image" Target="../media/image55.png"/><Relationship Id="rId9" Type="http://schemas.openxmlformats.org/officeDocument/2006/relationships/image" Target="../media/image60.png"/><Relationship Id="rId14" Type="http://schemas.openxmlformats.org/officeDocument/2006/relationships/image" Target="../media/image6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71.png"/><Relationship Id="rId7" Type="http://schemas.openxmlformats.org/officeDocument/2006/relationships/image" Target="../media/image7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4.png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8.png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ru.wikipedia.org/wiki/%D0%9D%D0%B5%D0%BC%D0%B5%D1%86%D0%BA%D0%B8%D0%B9_%D1%8F%D0%B7%D1%8B%D0%BA" TargetMode="External"/><Relationship Id="rId5" Type="http://schemas.openxmlformats.org/officeDocument/2006/relationships/hyperlink" Target="https://ru.wikipedia.org/wiki/%D0%90%D0%BD%D0%B3%D0%BB%D0%B8%D0%B9%D1%81%D0%BA%D0%B8%D0%B9_%D1%8F%D0%B7%D1%8B%D0%BA" TargetMode="External"/><Relationship Id="rId4" Type="http://schemas.openxmlformats.org/officeDocument/2006/relationships/image" Target="../media/image25.jpe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13" Type="http://schemas.openxmlformats.org/officeDocument/2006/relationships/image" Target="../media/image91.png"/><Relationship Id="rId3" Type="http://schemas.openxmlformats.org/officeDocument/2006/relationships/image" Target="../media/image81.png"/><Relationship Id="rId7" Type="http://schemas.openxmlformats.org/officeDocument/2006/relationships/image" Target="../media/image85.png"/><Relationship Id="rId12" Type="http://schemas.openxmlformats.org/officeDocument/2006/relationships/image" Target="../media/image90.png"/><Relationship Id="rId17" Type="http://schemas.openxmlformats.org/officeDocument/2006/relationships/image" Target="../media/image95.png"/><Relationship Id="rId2" Type="http://schemas.openxmlformats.org/officeDocument/2006/relationships/image" Target="../media/image80.png"/><Relationship Id="rId16" Type="http://schemas.openxmlformats.org/officeDocument/2006/relationships/image" Target="../media/image9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4.png"/><Relationship Id="rId11" Type="http://schemas.openxmlformats.org/officeDocument/2006/relationships/image" Target="../media/image89.png"/><Relationship Id="rId5" Type="http://schemas.openxmlformats.org/officeDocument/2006/relationships/image" Target="../media/image83.png"/><Relationship Id="rId15" Type="http://schemas.openxmlformats.org/officeDocument/2006/relationships/image" Target="../media/image93.png"/><Relationship Id="rId10" Type="http://schemas.openxmlformats.org/officeDocument/2006/relationships/image" Target="../media/image88.png"/><Relationship Id="rId4" Type="http://schemas.openxmlformats.org/officeDocument/2006/relationships/image" Target="../media/image82.png"/><Relationship Id="rId9" Type="http://schemas.openxmlformats.org/officeDocument/2006/relationships/image" Target="../media/image87.png"/><Relationship Id="rId14" Type="http://schemas.openxmlformats.org/officeDocument/2006/relationships/image" Target="../media/image9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14382" y="1570598"/>
            <a:ext cx="9144000" cy="1346530"/>
          </a:xfrm>
        </p:spPr>
        <p:txBody>
          <a:bodyPr/>
          <a:lstStyle/>
          <a:p>
            <a:r>
              <a:rPr lang="ru-RU" dirty="0"/>
              <a:t>ОРГАНИЗАЦИЯ ПОИСКА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032715"/>
          </a:xfrm>
        </p:spPr>
        <p:txBody>
          <a:bodyPr/>
          <a:lstStyle/>
          <a:p>
            <a:r>
              <a:rPr lang="ru-RU" dirty="0"/>
              <a:t>СБАЛАНСИРОВАННЫЕ ПОИСКОВЫЕ ДЕРЕВЬЯ</a:t>
            </a:r>
          </a:p>
          <a:p>
            <a:r>
              <a:rPr lang="ru-RU" sz="3200" b="1" dirty="0"/>
              <a:t>2-3 деревья</a:t>
            </a:r>
            <a:endParaRPr lang="en-US" sz="3200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055440" y="0"/>
            <a:ext cx="11136560" cy="1241804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0" y="0"/>
            <a:ext cx="972280" cy="1241804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488" y="236597"/>
            <a:ext cx="3024336" cy="768610"/>
          </a:xfrm>
          <a:prstGeom prst="rect">
            <a:avLst/>
          </a:prstGeom>
        </p:spPr>
      </p:pic>
      <p:sp>
        <p:nvSpPr>
          <p:cNvPr id="8" name="TextBox 3"/>
          <p:cNvSpPr txBox="1"/>
          <p:nvPr/>
        </p:nvSpPr>
        <p:spPr>
          <a:xfrm>
            <a:off x="7794431" y="6413958"/>
            <a:ext cx="4298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©ДМА  ФПМИ Соболевская Е.П</a:t>
            </a:r>
            <a:r>
              <a:rPr lang="ru-RU"/>
              <a:t>., 2024 </a:t>
            </a:r>
            <a:r>
              <a:rPr lang="ru-RU" dirty="0"/>
              <a:t>год</a:t>
            </a:r>
          </a:p>
        </p:txBody>
      </p:sp>
    </p:spTree>
    <p:extLst>
      <p:ext uri="{BB962C8B-B14F-4D97-AF65-F5344CB8AC3E}">
        <p14:creationId xmlns:p14="http://schemas.microsoft.com/office/powerpoint/2010/main" val="42422241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Заголовок 1"/>
              <p:cNvSpPr>
                <a:spLocks noGrp="1"/>
              </p:cNvSpPr>
              <p:nvPr>
                <p:ph type="title"/>
              </p:nvPr>
            </p:nvSpPr>
            <p:spPr>
              <a:xfrm>
                <a:off x="3034097" y="74916"/>
                <a:ext cx="6123807" cy="649028"/>
              </a:xfrm>
            </p:spPr>
            <p:txBody>
              <a:bodyPr>
                <a:normAutofit fontScale="90000"/>
              </a:bodyPr>
              <a:lstStyle/>
              <a:p>
                <a:pPr algn="ctr"/>
                <a:r>
                  <a:rPr lang="ru-RU" b="1" dirty="0"/>
                  <a:t>Поиск элемента с ключом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ru-RU" b="1" dirty="0"/>
              </a:p>
            </p:txBody>
          </p:sp>
        </mc:Choice>
        <mc:Fallback xmlns="">
          <p:sp>
            <p:nvSpPr>
              <p:cNvPr id="2" name="Заголовок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034097" y="74916"/>
                <a:ext cx="6123807" cy="649028"/>
              </a:xfrm>
              <a:blipFill>
                <a:blip r:embed="rId2"/>
                <a:stretch>
                  <a:fillRect l="-2888" t="-25234" b="-39252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Объект 50"/>
              <p:cNvSpPr>
                <a:spLocks noGrp="1"/>
              </p:cNvSpPr>
              <p:nvPr>
                <p:ph idx="1"/>
              </p:nvPr>
            </p:nvSpPr>
            <p:spPr>
              <a:xfrm>
                <a:off x="722008" y="761632"/>
                <a:ext cx="10659353" cy="989721"/>
              </a:xfrm>
            </p:spPr>
            <p:txBody>
              <a:bodyPr>
                <a:normAutofit fontScale="25000" lnSpcReduction="20000"/>
              </a:bodyPr>
              <a:lstStyle/>
              <a:p>
                <a:pPr marL="0" indent="0">
                  <a:buNone/>
                </a:pPr>
                <a:r>
                  <a:rPr lang="ru-RU" sz="9600" dirty="0"/>
                  <a:t>Двигаемся от корня. </a:t>
                </a:r>
              </a:p>
              <a:p>
                <a:pPr marL="0" indent="0">
                  <a:buNone/>
                </a:pPr>
                <a:r>
                  <a:rPr lang="ru-RU" sz="9600" dirty="0"/>
                  <a:t>Пусть </a:t>
                </a:r>
                <a14:m>
                  <m:oMath xmlns:m="http://schemas.openxmlformats.org/officeDocument/2006/math">
                    <m:r>
                      <a:rPr lang="en-US" sz="9600" b="1" i="1" dirty="0" smtClean="0"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r>
                  <a:rPr lang="en-US" sz="9600" dirty="0">
                    <a:solidFill>
                      <a:srgbClr val="FF0000"/>
                    </a:solidFill>
                  </a:rPr>
                  <a:t> </a:t>
                </a:r>
                <a:r>
                  <a:rPr lang="en-US" sz="9600" dirty="0"/>
                  <a:t>– </a:t>
                </a:r>
                <a:r>
                  <a:rPr lang="ru-RU" sz="9600" dirty="0"/>
                  <a:t>текущая вершина. </a:t>
                </a:r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                     </a:t>
                </a:r>
                <a:endParaRPr lang="ru-RU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51" name="Объект 50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22008" y="761632"/>
                <a:ext cx="10659353" cy="989721"/>
              </a:xfrm>
              <a:blipFill>
                <a:blip r:embed="rId3"/>
                <a:stretch>
                  <a:fillRect l="-858" t="-14198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TextBox 45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47" name="Рисунок 46" descr="png..png"/>
          <p:cNvPicPr>
            <a:picLocks noChangeAspect="1"/>
          </p:cNvPicPr>
          <p:nvPr/>
        </p:nvPicPr>
        <p:blipFill>
          <a:blip r:embed="rId4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grpSp>
        <p:nvGrpSpPr>
          <p:cNvPr id="54" name="Группа 53"/>
          <p:cNvGrpSpPr/>
          <p:nvPr/>
        </p:nvGrpSpPr>
        <p:grpSpPr>
          <a:xfrm>
            <a:off x="656076" y="3727182"/>
            <a:ext cx="9960507" cy="2635929"/>
            <a:chOff x="1201840" y="1806251"/>
            <a:chExt cx="9960507" cy="2635929"/>
          </a:xfrm>
        </p:grpSpPr>
        <p:sp>
          <p:nvSpPr>
            <p:cNvPr id="55" name="Овал 54"/>
            <p:cNvSpPr/>
            <p:nvPr/>
          </p:nvSpPr>
          <p:spPr>
            <a:xfrm>
              <a:off x="5621109" y="1806251"/>
              <a:ext cx="868394" cy="49234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10:99</a:t>
              </a:r>
            </a:p>
          </p:txBody>
        </p:sp>
        <p:sp>
          <p:nvSpPr>
            <p:cNvPr id="56" name="Овал 55"/>
            <p:cNvSpPr/>
            <p:nvPr/>
          </p:nvSpPr>
          <p:spPr>
            <a:xfrm>
              <a:off x="7751087" y="4031410"/>
              <a:ext cx="468606" cy="405443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000" dirty="0">
                  <a:solidFill>
                    <a:schemeClr val="tx1"/>
                  </a:solidFill>
                </a:rPr>
                <a:t>18</a:t>
              </a:r>
            </a:p>
          </p:txBody>
        </p:sp>
        <p:sp>
          <p:nvSpPr>
            <p:cNvPr id="57" name="Овал 56"/>
            <p:cNvSpPr/>
            <p:nvPr/>
          </p:nvSpPr>
          <p:spPr>
            <a:xfrm>
              <a:off x="6940203" y="4031410"/>
              <a:ext cx="505893" cy="405443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000" dirty="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59" name="Овал 58"/>
            <p:cNvSpPr/>
            <p:nvPr/>
          </p:nvSpPr>
          <p:spPr>
            <a:xfrm>
              <a:off x="5939539" y="4040038"/>
              <a:ext cx="494581" cy="39681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000" dirty="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60" name="Овал 59"/>
            <p:cNvSpPr/>
            <p:nvPr/>
          </p:nvSpPr>
          <p:spPr>
            <a:xfrm>
              <a:off x="5068272" y="4031410"/>
              <a:ext cx="487393" cy="39681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000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62" name="Овал 61"/>
            <p:cNvSpPr/>
            <p:nvPr/>
          </p:nvSpPr>
          <p:spPr>
            <a:xfrm>
              <a:off x="4102094" y="4045365"/>
              <a:ext cx="431321" cy="39681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2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63" name="Овал 62"/>
            <p:cNvSpPr/>
            <p:nvPr/>
          </p:nvSpPr>
          <p:spPr>
            <a:xfrm>
              <a:off x="2552651" y="4031409"/>
              <a:ext cx="431321" cy="39681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000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64" name="Овал 63"/>
            <p:cNvSpPr/>
            <p:nvPr/>
          </p:nvSpPr>
          <p:spPr>
            <a:xfrm>
              <a:off x="1961226" y="4019908"/>
              <a:ext cx="431321" cy="39681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0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65" name="Овал 64"/>
            <p:cNvSpPr/>
            <p:nvPr/>
          </p:nvSpPr>
          <p:spPr>
            <a:xfrm>
              <a:off x="1201840" y="4040038"/>
              <a:ext cx="431321" cy="39681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66" name="Овал 65"/>
            <p:cNvSpPr/>
            <p:nvPr/>
          </p:nvSpPr>
          <p:spPr>
            <a:xfrm>
              <a:off x="6388425" y="3148642"/>
              <a:ext cx="756403" cy="41734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000" dirty="0">
                <a:solidFill>
                  <a:schemeClr val="tx1"/>
                </a:solidFill>
              </a:endParaRPr>
            </a:p>
            <a:p>
              <a:pPr algn="ctr"/>
              <a:endParaRPr lang="ru-RU" sz="1000" dirty="0">
                <a:solidFill>
                  <a:schemeClr val="tx1"/>
                </a:solidFill>
              </a:endParaRPr>
            </a:p>
            <a:p>
              <a:pPr algn="ctr"/>
              <a:r>
                <a:rPr lang="ru-RU" sz="1000" dirty="0">
                  <a:solidFill>
                    <a:schemeClr val="tx1"/>
                  </a:solidFill>
                </a:rPr>
                <a:t>11:17</a:t>
              </a:r>
            </a:p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67" name="Овал 66"/>
            <p:cNvSpPr/>
            <p:nvPr/>
          </p:nvSpPr>
          <p:spPr>
            <a:xfrm>
              <a:off x="4411390" y="3213341"/>
              <a:ext cx="793107" cy="35264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000" dirty="0">
                  <a:solidFill>
                    <a:schemeClr val="tx1"/>
                  </a:solidFill>
                </a:rPr>
                <a:t>8:10</a:t>
              </a:r>
            </a:p>
          </p:txBody>
        </p:sp>
        <p:sp>
          <p:nvSpPr>
            <p:cNvPr id="68" name="Овал 67"/>
            <p:cNvSpPr/>
            <p:nvPr/>
          </p:nvSpPr>
          <p:spPr>
            <a:xfrm>
              <a:off x="1909312" y="3234907"/>
              <a:ext cx="831012" cy="331083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000" dirty="0">
                  <a:solidFill>
                    <a:schemeClr val="tx1"/>
                  </a:solidFill>
                </a:rPr>
                <a:t>1:3</a:t>
              </a:r>
            </a:p>
          </p:txBody>
        </p:sp>
        <p:sp>
          <p:nvSpPr>
            <p:cNvPr id="69" name="Овал 68"/>
            <p:cNvSpPr/>
            <p:nvPr/>
          </p:nvSpPr>
          <p:spPr>
            <a:xfrm>
              <a:off x="10036370" y="3970514"/>
              <a:ext cx="460074" cy="4025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000" dirty="0">
                  <a:solidFill>
                    <a:schemeClr val="tx1"/>
                  </a:solidFill>
                </a:rPr>
                <a:t>84</a:t>
              </a:r>
            </a:p>
          </p:txBody>
        </p:sp>
        <p:sp>
          <p:nvSpPr>
            <p:cNvPr id="70" name="Овал 69"/>
            <p:cNvSpPr/>
            <p:nvPr/>
          </p:nvSpPr>
          <p:spPr>
            <a:xfrm>
              <a:off x="9403046" y="3985403"/>
              <a:ext cx="465829" cy="44282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000" dirty="0">
                  <a:solidFill>
                    <a:schemeClr val="tx1"/>
                  </a:solidFill>
                </a:rPr>
                <a:t>70</a:t>
              </a:r>
            </a:p>
          </p:txBody>
        </p:sp>
        <p:sp>
          <p:nvSpPr>
            <p:cNvPr id="71" name="Овал 70"/>
            <p:cNvSpPr/>
            <p:nvPr/>
          </p:nvSpPr>
          <p:spPr>
            <a:xfrm>
              <a:off x="8561971" y="3999780"/>
              <a:ext cx="465828" cy="437073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000" dirty="0">
                  <a:solidFill>
                    <a:schemeClr val="tx1"/>
                  </a:solidFill>
                </a:rPr>
                <a:t>25</a:t>
              </a:r>
            </a:p>
          </p:txBody>
        </p:sp>
        <p:sp>
          <p:nvSpPr>
            <p:cNvPr id="73" name="Овал 72"/>
            <p:cNvSpPr/>
            <p:nvPr/>
          </p:nvSpPr>
          <p:spPr>
            <a:xfrm>
              <a:off x="8456044" y="3082090"/>
              <a:ext cx="762718" cy="37072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000" dirty="0">
                  <a:solidFill>
                    <a:schemeClr val="tx1"/>
                  </a:solidFill>
                </a:rPr>
                <a:t>18:25</a:t>
              </a:r>
            </a:p>
          </p:txBody>
        </p:sp>
        <p:sp>
          <p:nvSpPr>
            <p:cNvPr id="74" name="Овал 73"/>
            <p:cNvSpPr/>
            <p:nvPr/>
          </p:nvSpPr>
          <p:spPr>
            <a:xfrm>
              <a:off x="3181709" y="2284752"/>
              <a:ext cx="714555" cy="38162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000" dirty="0">
                  <a:solidFill>
                    <a:schemeClr val="tx1"/>
                  </a:solidFill>
                </a:rPr>
                <a:t>7:10</a:t>
              </a:r>
            </a:p>
          </p:txBody>
        </p:sp>
        <p:sp>
          <p:nvSpPr>
            <p:cNvPr id="75" name="Овал 74"/>
            <p:cNvSpPr/>
            <p:nvPr/>
          </p:nvSpPr>
          <p:spPr>
            <a:xfrm>
              <a:off x="10219643" y="3222384"/>
              <a:ext cx="742874" cy="40256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000" dirty="0">
                  <a:solidFill>
                    <a:schemeClr val="tx1"/>
                  </a:solidFill>
                </a:rPr>
                <a:t>84:99</a:t>
              </a:r>
            </a:p>
          </p:txBody>
        </p:sp>
        <p:sp>
          <p:nvSpPr>
            <p:cNvPr id="76" name="Овал 75"/>
            <p:cNvSpPr/>
            <p:nvPr/>
          </p:nvSpPr>
          <p:spPr>
            <a:xfrm>
              <a:off x="8304362" y="2269561"/>
              <a:ext cx="678614" cy="39681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000" dirty="0">
                <a:solidFill>
                  <a:schemeClr val="tx1"/>
                </a:solidFill>
              </a:endParaRPr>
            </a:p>
            <a:p>
              <a:pPr algn="ctr"/>
              <a:endParaRPr lang="ru-RU" sz="1000" dirty="0">
                <a:solidFill>
                  <a:schemeClr val="tx1"/>
                </a:solidFill>
              </a:endParaRPr>
            </a:p>
            <a:p>
              <a:pPr algn="ctr"/>
              <a:endParaRPr lang="ru-RU" sz="1000" dirty="0">
                <a:solidFill>
                  <a:schemeClr val="tx1"/>
                </a:solidFill>
              </a:endParaRPr>
            </a:p>
            <a:p>
              <a:pPr algn="ctr"/>
              <a:endParaRPr lang="ru-RU" sz="1000" dirty="0">
                <a:solidFill>
                  <a:schemeClr val="tx1"/>
                </a:solidFill>
              </a:endParaRPr>
            </a:p>
            <a:p>
              <a:pPr algn="ctr"/>
              <a:endParaRPr lang="ru-RU" sz="1000" dirty="0">
                <a:solidFill>
                  <a:schemeClr val="tx1"/>
                </a:solidFill>
              </a:endParaRPr>
            </a:p>
            <a:p>
              <a:pPr algn="ctr"/>
              <a:endParaRPr lang="ru-RU" sz="1000" dirty="0">
                <a:solidFill>
                  <a:schemeClr val="tx1"/>
                </a:solidFill>
              </a:endParaRPr>
            </a:p>
            <a:p>
              <a:pPr algn="ctr"/>
              <a:endParaRPr lang="ru-RU" sz="1000" dirty="0">
                <a:solidFill>
                  <a:schemeClr val="tx1"/>
                </a:solidFill>
              </a:endParaRPr>
            </a:p>
            <a:p>
              <a:pPr algn="ctr"/>
              <a:endParaRPr lang="ru-RU" sz="1000" dirty="0">
                <a:solidFill>
                  <a:schemeClr val="tx1"/>
                </a:solidFill>
              </a:endParaRPr>
            </a:p>
            <a:p>
              <a:pPr algn="ctr"/>
              <a:endParaRPr lang="ru-RU" sz="1000" dirty="0">
                <a:solidFill>
                  <a:schemeClr val="tx1"/>
                </a:solidFill>
              </a:endParaRPr>
            </a:p>
            <a:p>
              <a:pPr algn="ctr"/>
              <a:endParaRPr lang="ru-RU" sz="1000" dirty="0">
                <a:solidFill>
                  <a:schemeClr val="tx1"/>
                </a:solidFill>
              </a:endParaRPr>
            </a:p>
            <a:p>
              <a:pPr algn="ctr"/>
              <a:r>
                <a:rPr lang="ru-RU" sz="1000" dirty="0">
                  <a:solidFill>
                    <a:schemeClr val="tx1"/>
                  </a:solidFill>
                </a:rPr>
                <a:t>17:70</a:t>
              </a:r>
            </a:p>
            <a:p>
              <a:pPr algn="ctr"/>
              <a:endParaRPr lang="ru-RU" sz="1000" dirty="0">
                <a:solidFill>
                  <a:schemeClr val="tx1"/>
                </a:solidFill>
              </a:endParaRPr>
            </a:p>
            <a:p>
              <a:pPr algn="ctr"/>
              <a:endParaRPr lang="ru-RU" sz="1000" dirty="0">
                <a:solidFill>
                  <a:schemeClr val="tx1"/>
                </a:solidFill>
              </a:endParaRPr>
            </a:p>
            <a:p>
              <a:pPr algn="ctr"/>
              <a:endParaRPr lang="ru-RU" sz="1000" dirty="0">
                <a:solidFill>
                  <a:schemeClr val="tx1"/>
                </a:solidFill>
              </a:endParaRPr>
            </a:p>
            <a:p>
              <a:pPr algn="ctr"/>
              <a:endParaRPr lang="ru-RU" sz="1000" dirty="0">
                <a:solidFill>
                  <a:schemeClr val="tx1"/>
                </a:solidFill>
              </a:endParaRPr>
            </a:p>
            <a:p>
              <a:pPr algn="ctr"/>
              <a:endParaRPr lang="ru-RU" sz="1000" dirty="0">
                <a:solidFill>
                  <a:schemeClr val="tx1"/>
                </a:solidFill>
              </a:endParaRPr>
            </a:p>
            <a:p>
              <a:pPr algn="ctr"/>
              <a:endParaRPr lang="ru-RU" sz="1000" dirty="0">
                <a:solidFill>
                  <a:schemeClr val="tx1"/>
                </a:solidFill>
              </a:endParaRPr>
            </a:p>
            <a:p>
              <a:pPr algn="ctr"/>
              <a:endParaRPr lang="ru-RU" sz="1000" dirty="0">
                <a:solidFill>
                  <a:schemeClr val="tx1"/>
                </a:solidFill>
              </a:endParaRPr>
            </a:p>
            <a:p>
              <a:pPr algn="ctr"/>
              <a:endParaRPr lang="ru-RU" sz="1000" dirty="0">
                <a:solidFill>
                  <a:schemeClr val="tx1"/>
                </a:solidFill>
              </a:endParaRPr>
            </a:p>
            <a:p>
              <a:pPr algn="ctr"/>
              <a:endParaRPr lang="ru-RU" sz="1000" dirty="0">
                <a:solidFill>
                  <a:schemeClr val="tx1"/>
                </a:solidFill>
              </a:endParaRPr>
            </a:p>
            <a:p>
              <a:pPr algn="ctr"/>
              <a:r>
                <a:rPr lang="ru-RU" sz="1000" dirty="0">
                  <a:solidFill>
                    <a:schemeClr val="tx1"/>
                  </a:solidFill>
                </a:rPr>
                <a:t>:</a:t>
              </a:r>
            </a:p>
          </p:txBody>
        </p:sp>
        <p:cxnSp>
          <p:nvCxnSpPr>
            <p:cNvPr id="77" name="Прямая со стрелкой 76"/>
            <p:cNvCxnSpPr>
              <a:stCxn id="68" idx="3"/>
              <a:endCxn id="65" idx="7"/>
            </p:cNvCxnSpPr>
            <p:nvPr/>
          </p:nvCxnSpPr>
          <p:spPr>
            <a:xfrm flipH="1">
              <a:off x="1569996" y="3517504"/>
              <a:ext cx="461015" cy="58064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Прямая со стрелкой 77"/>
            <p:cNvCxnSpPr>
              <a:stCxn id="68" idx="4"/>
              <a:endCxn id="64" idx="0"/>
            </p:cNvCxnSpPr>
            <p:nvPr/>
          </p:nvCxnSpPr>
          <p:spPr>
            <a:xfrm flipH="1">
              <a:off x="2176887" y="3565990"/>
              <a:ext cx="147931" cy="45391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Прямая со стрелкой 78"/>
            <p:cNvCxnSpPr>
              <a:stCxn id="67" idx="3"/>
              <a:endCxn id="62" idx="0"/>
            </p:cNvCxnSpPr>
            <p:nvPr/>
          </p:nvCxnSpPr>
          <p:spPr>
            <a:xfrm flipH="1">
              <a:off x="4317755" y="3514346"/>
              <a:ext cx="209783" cy="53101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Прямая со стрелкой 79"/>
            <p:cNvCxnSpPr>
              <a:stCxn id="67" idx="5"/>
              <a:endCxn id="60" idx="0"/>
            </p:cNvCxnSpPr>
            <p:nvPr/>
          </p:nvCxnSpPr>
          <p:spPr>
            <a:xfrm>
              <a:off x="5088349" y="3514346"/>
              <a:ext cx="223620" cy="5170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Прямая со стрелкой 80"/>
            <p:cNvCxnSpPr>
              <a:stCxn id="66" idx="3"/>
              <a:endCxn id="59" idx="0"/>
            </p:cNvCxnSpPr>
            <p:nvPr/>
          </p:nvCxnSpPr>
          <p:spPr>
            <a:xfrm flipH="1">
              <a:off x="6186830" y="3504871"/>
              <a:ext cx="312368" cy="53516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Прямая со стрелкой 81"/>
            <p:cNvCxnSpPr>
              <a:stCxn id="66" idx="5"/>
              <a:endCxn id="57" idx="0"/>
            </p:cNvCxnSpPr>
            <p:nvPr/>
          </p:nvCxnSpPr>
          <p:spPr>
            <a:xfrm>
              <a:off x="7034055" y="3504871"/>
              <a:ext cx="159095" cy="52653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Прямая со стрелкой 82"/>
            <p:cNvCxnSpPr>
              <a:cxnSpLocks/>
              <a:stCxn id="73" idx="3"/>
              <a:endCxn id="56" idx="0"/>
            </p:cNvCxnSpPr>
            <p:nvPr/>
          </p:nvCxnSpPr>
          <p:spPr>
            <a:xfrm flipH="1">
              <a:off x="7985390" y="3398526"/>
              <a:ext cx="582351" cy="6328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Прямая со стрелкой 84"/>
            <p:cNvCxnSpPr>
              <a:cxnSpLocks/>
              <a:stCxn id="73" idx="4"/>
              <a:endCxn id="71" idx="0"/>
            </p:cNvCxnSpPr>
            <p:nvPr/>
          </p:nvCxnSpPr>
          <p:spPr>
            <a:xfrm flipH="1">
              <a:off x="8794885" y="3452818"/>
              <a:ext cx="42518" cy="54696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Прямая со стрелкой 85"/>
            <p:cNvCxnSpPr>
              <a:cxnSpLocks/>
              <a:stCxn id="73" idx="5"/>
              <a:endCxn id="70" idx="0"/>
            </p:cNvCxnSpPr>
            <p:nvPr/>
          </p:nvCxnSpPr>
          <p:spPr>
            <a:xfrm>
              <a:off x="9107065" y="3398526"/>
              <a:ext cx="528896" cy="58687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Прямая со стрелкой 86"/>
            <p:cNvCxnSpPr>
              <a:stCxn id="74" idx="5"/>
              <a:endCxn id="67" idx="0"/>
            </p:cNvCxnSpPr>
            <p:nvPr/>
          </p:nvCxnSpPr>
          <p:spPr>
            <a:xfrm>
              <a:off x="3791620" y="2610488"/>
              <a:ext cx="1016324" cy="60285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Прямая со стрелкой 87"/>
            <p:cNvCxnSpPr>
              <a:stCxn id="76" idx="3"/>
              <a:endCxn id="66" idx="7"/>
            </p:cNvCxnSpPr>
            <p:nvPr/>
          </p:nvCxnSpPr>
          <p:spPr>
            <a:xfrm flipH="1">
              <a:off x="7034055" y="2608264"/>
              <a:ext cx="1369688" cy="60149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Прямая со стрелкой 88"/>
            <p:cNvCxnSpPr>
              <a:stCxn id="76" idx="4"/>
              <a:endCxn id="73" idx="0"/>
            </p:cNvCxnSpPr>
            <p:nvPr/>
          </p:nvCxnSpPr>
          <p:spPr>
            <a:xfrm>
              <a:off x="8643669" y="2666376"/>
              <a:ext cx="193734" cy="41571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Прямая со стрелкой 89"/>
            <p:cNvCxnSpPr>
              <a:stCxn id="55" idx="2"/>
              <a:endCxn id="74" idx="7"/>
            </p:cNvCxnSpPr>
            <p:nvPr/>
          </p:nvCxnSpPr>
          <p:spPr>
            <a:xfrm flipH="1">
              <a:off x="3791620" y="2052421"/>
              <a:ext cx="1829489" cy="28821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Прямая со стрелкой 90"/>
            <p:cNvCxnSpPr>
              <a:stCxn id="55" idx="6"/>
              <a:endCxn id="76" idx="1"/>
            </p:cNvCxnSpPr>
            <p:nvPr/>
          </p:nvCxnSpPr>
          <p:spPr>
            <a:xfrm>
              <a:off x="6489503" y="2052421"/>
              <a:ext cx="1914240" cy="27525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Овал 91"/>
            <p:cNvSpPr/>
            <p:nvPr/>
          </p:nvSpPr>
          <p:spPr>
            <a:xfrm>
              <a:off x="10702273" y="3985403"/>
              <a:ext cx="460074" cy="4025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000" dirty="0">
                  <a:solidFill>
                    <a:schemeClr val="tx1"/>
                  </a:solidFill>
                </a:rPr>
                <a:t>99</a:t>
              </a:r>
            </a:p>
          </p:txBody>
        </p:sp>
        <p:cxnSp>
          <p:nvCxnSpPr>
            <p:cNvPr id="93" name="Прямая со стрелкой 92"/>
            <p:cNvCxnSpPr>
              <a:stCxn id="75" idx="3"/>
              <a:endCxn id="69" idx="0"/>
            </p:cNvCxnSpPr>
            <p:nvPr/>
          </p:nvCxnSpPr>
          <p:spPr>
            <a:xfrm flipH="1">
              <a:off x="10266407" y="3565990"/>
              <a:ext cx="62027" cy="4045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Прямая со стрелкой 93"/>
            <p:cNvCxnSpPr>
              <a:stCxn id="75" idx="5"/>
              <a:endCxn id="92" idx="0"/>
            </p:cNvCxnSpPr>
            <p:nvPr/>
          </p:nvCxnSpPr>
          <p:spPr>
            <a:xfrm>
              <a:off x="10853726" y="3565990"/>
              <a:ext cx="78584" cy="4194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Прямая со стрелкой 94"/>
            <p:cNvCxnSpPr>
              <a:cxnSpLocks/>
              <a:stCxn id="76" idx="6"/>
              <a:endCxn id="75" idx="0"/>
            </p:cNvCxnSpPr>
            <p:nvPr/>
          </p:nvCxnSpPr>
          <p:spPr>
            <a:xfrm>
              <a:off x="8982976" y="2467969"/>
              <a:ext cx="1608104" cy="7544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Прямая со стрелкой 95"/>
            <p:cNvCxnSpPr>
              <a:stCxn id="68" idx="5"/>
              <a:endCxn id="63" idx="0"/>
            </p:cNvCxnSpPr>
            <p:nvPr/>
          </p:nvCxnSpPr>
          <p:spPr>
            <a:xfrm>
              <a:off x="2618625" y="3517504"/>
              <a:ext cx="149687" cy="51390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Прямая со стрелкой 96"/>
            <p:cNvCxnSpPr>
              <a:stCxn id="74" idx="3"/>
              <a:endCxn id="68" idx="0"/>
            </p:cNvCxnSpPr>
            <p:nvPr/>
          </p:nvCxnSpPr>
          <p:spPr>
            <a:xfrm flipH="1">
              <a:off x="2324818" y="2610488"/>
              <a:ext cx="961535" cy="62441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50" name="Объект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2903235"/>
              </p:ext>
            </p:extLst>
          </p:nvPr>
        </p:nvGraphicFramePr>
        <p:xfrm>
          <a:off x="3176588" y="1562100"/>
          <a:ext cx="5332412" cy="1922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4330440" imgH="1536480" progId="Equation.DSMT4">
                  <p:embed/>
                </p:oleObj>
              </mc:Choice>
              <mc:Fallback>
                <p:oleObj name="Equation" r:id="rId5" imgW="4330440" imgH="1536480" progId="Equation.DSMT4">
                  <p:embed/>
                  <p:pic>
                    <p:nvPicPr>
                      <p:cNvPr id="0" name="Picture 1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6588" y="1562100"/>
                        <a:ext cx="5332412" cy="192246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166103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/>
          <p:cNvSpPr/>
          <p:nvPr/>
        </p:nvSpPr>
        <p:spPr>
          <a:xfrm>
            <a:off x="5037824" y="2620548"/>
            <a:ext cx="868394" cy="49234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1" dirty="0">
                <a:solidFill>
                  <a:schemeClr val="tx1"/>
                </a:solidFill>
              </a:rPr>
              <a:t>10:99</a:t>
            </a:r>
          </a:p>
        </p:txBody>
      </p:sp>
      <p:sp>
        <p:nvSpPr>
          <p:cNvPr id="7" name="Овал 6"/>
          <p:cNvSpPr/>
          <p:nvPr/>
        </p:nvSpPr>
        <p:spPr>
          <a:xfrm>
            <a:off x="7050656" y="4859546"/>
            <a:ext cx="468606" cy="405443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b="1" dirty="0">
                <a:solidFill>
                  <a:schemeClr val="tx1"/>
                </a:solidFill>
              </a:rPr>
              <a:t>18</a:t>
            </a:r>
          </a:p>
        </p:txBody>
      </p:sp>
      <p:sp>
        <p:nvSpPr>
          <p:cNvPr id="8" name="Овал 7"/>
          <p:cNvSpPr/>
          <p:nvPr/>
        </p:nvSpPr>
        <p:spPr>
          <a:xfrm>
            <a:off x="6239772" y="4859546"/>
            <a:ext cx="505893" cy="405443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b="1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9" name="Овал 8"/>
          <p:cNvSpPr/>
          <p:nvPr/>
        </p:nvSpPr>
        <p:spPr>
          <a:xfrm>
            <a:off x="5239108" y="4868174"/>
            <a:ext cx="494581" cy="39681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b="1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10" name="Овал 9"/>
          <p:cNvSpPr/>
          <p:nvPr/>
        </p:nvSpPr>
        <p:spPr>
          <a:xfrm>
            <a:off x="4367841" y="4859546"/>
            <a:ext cx="487393" cy="39681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b="1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1" name="Овал 10"/>
          <p:cNvSpPr/>
          <p:nvPr/>
        </p:nvSpPr>
        <p:spPr>
          <a:xfrm>
            <a:off x="3401663" y="4873501"/>
            <a:ext cx="431321" cy="39681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b="1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2" name="Овал 11"/>
          <p:cNvSpPr/>
          <p:nvPr/>
        </p:nvSpPr>
        <p:spPr>
          <a:xfrm>
            <a:off x="1852220" y="4859545"/>
            <a:ext cx="431321" cy="39681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3" name="Овал 12"/>
          <p:cNvSpPr/>
          <p:nvPr/>
        </p:nvSpPr>
        <p:spPr>
          <a:xfrm>
            <a:off x="1260795" y="4848044"/>
            <a:ext cx="431321" cy="39681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Овал 13"/>
          <p:cNvSpPr/>
          <p:nvPr/>
        </p:nvSpPr>
        <p:spPr>
          <a:xfrm>
            <a:off x="501409" y="4868174"/>
            <a:ext cx="431321" cy="39681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5" name="Овал 14"/>
          <p:cNvSpPr/>
          <p:nvPr/>
        </p:nvSpPr>
        <p:spPr>
          <a:xfrm>
            <a:off x="5732817" y="3976778"/>
            <a:ext cx="756403" cy="41734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 b="1" dirty="0">
              <a:solidFill>
                <a:schemeClr val="tx1"/>
              </a:solidFill>
            </a:endParaRPr>
          </a:p>
          <a:p>
            <a:pPr algn="ctr"/>
            <a:endParaRPr lang="ru-RU" sz="1000" b="1" dirty="0">
              <a:solidFill>
                <a:schemeClr val="tx1"/>
              </a:solidFill>
            </a:endParaRPr>
          </a:p>
          <a:p>
            <a:pPr algn="ctr"/>
            <a:r>
              <a:rPr lang="ru-RU" sz="1000" b="1" dirty="0">
                <a:solidFill>
                  <a:schemeClr val="tx1"/>
                </a:solidFill>
              </a:rPr>
              <a:t>11:17</a:t>
            </a:r>
          </a:p>
          <a:p>
            <a:pPr algn="ctr"/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6" name="Овал 15"/>
          <p:cNvSpPr/>
          <p:nvPr/>
        </p:nvSpPr>
        <p:spPr>
          <a:xfrm>
            <a:off x="3755782" y="4041477"/>
            <a:ext cx="793107" cy="35264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b="1" dirty="0">
                <a:solidFill>
                  <a:schemeClr val="tx1"/>
                </a:solidFill>
              </a:rPr>
              <a:t>8:10</a:t>
            </a:r>
          </a:p>
        </p:txBody>
      </p:sp>
      <p:sp>
        <p:nvSpPr>
          <p:cNvPr id="17" name="Овал 16"/>
          <p:cNvSpPr/>
          <p:nvPr/>
        </p:nvSpPr>
        <p:spPr>
          <a:xfrm>
            <a:off x="1253704" y="4063043"/>
            <a:ext cx="831012" cy="331083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b="1" dirty="0">
                <a:solidFill>
                  <a:schemeClr val="tx1"/>
                </a:solidFill>
              </a:rPr>
              <a:t>1:3</a:t>
            </a:r>
          </a:p>
        </p:txBody>
      </p:sp>
      <p:sp>
        <p:nvSpPr>
          <p:cNvPr id="18" name="Овал 17"/>
          <p:cNvSpPr/>
          <p:nvPr/>
        </p:nvSpPr>
        <p:spPr>
          <a:xfrm>
            <a:off x="9380762" y="4798650"/>
            <a:ext cx="460074" cy="40256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b="1" dirty="0">
                <a:solidFill>
                  <a:schemeClr val="tx1"/>
                </a:solidFill>
              </a:rPr>
              <a:t>84</a:t>
            </a:r>
          </a:p>
        </p:txBody>
      </p:sp>
      <p:sp>
        <p:nvSpPr>
          <p:cNvPr id="19" name="Овал 18"/>
          <p:cNvSpPr/>
          <p:nvPr/>
        </p:nvSpPr>
        <p:spPr>
          <a:xfrm>
            <a:off x="8702615" y="4813539"/>
            <a:ext cx="465829" cy="44282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b="1" dirty="0">
                <a:solidFill>
                  <a:schemeClr val="tx1"/>
                </a:solidFill>
              </a:rPr>
              <a:t>70</a:t>
            </a:r>
          </a:p>
        </p:txBody>
      </p:sp>
      <p:sp>
        <p:nvSpPr>
          <p:cNvPr id="20" name="Овал 19"/>
          <p:cNvSpPr/>
          <p:nvPr/>
        </p:nvSpPr>
        <p:spPr>
          <a:xfrm>
            <a:off x="7889269" y="4876803"/>
            <a:ext cx="617953" cy="388186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b="1" dirty="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22" name="Овал 21"/>
          <p:cNvSpPr/>
          <p:nvPr/>
        </p:nvSpPr>
        <p:spPr>
          <a:xfrm>
            <a:off x="7800436" y="3910226"/>
            <a:ext cx="762718" cy="37072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b="1" dirty="0">
                <a:solidFill>
                  <a:schemeClr val="tx1"/>
                </a:solidFill>
              </a:rPr>
              <a:t>18:25</a:t>
            </a:r>
          </a:p>
        </p:txBody>
      </p:sp>
      <p:sp>
        <p:nvSpPr>
          <p:cNvPr id="23" name="Овал 22"/>
          <p:cNvSpPr/>
          <p:nvPr/>
        </p:nvSpPr>
        <p:spPr>
          <a:xfrm>
            <a:off x="2526101" y="3112888"/>
            <a:ext cx="714555" cy="38162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b="1" dirty="0">
                <a:solidFill>
                  <a:schemeClr val="tx1"/>
                </a:solidFill>
              </a:rPr>
              <a:t>7:10</a:t>
            </a:r>
          </a:p>
        </p:txBody>
      </p:sp>
      <p:sp>
        <p:nvSpPr>
          <p:cNvPr id="24" name="Овал 23"/>
          <p:cNvSpPr/>
          <p:nvPr/>
        </p:nvSpPr>
        <p:spPr>
          <a:xfrm>
            <a:off x="9564035" y="4050520"/>
            <a:ext cx="742874" cy="40256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b="1" dirty="0">
                <a:solidFill>
                  <a:schemeClr val="tx1"/>
                </a:solidFill>
              </a:rPr>
              <a:t>84:99</a:t>
            </a:r>
          </a:p>
        </p:txBody>
      </p:sp>
      <p:sp>
        <p:nvSpPr>
          <p:cNvPr id="26" name="Овал 25"/>
          <p:cNvSpPr/>
          <p:nvPr/>
        </p:nvSpPr>
        <p:spPr>
          <a:xfrm>
            <a:off x="7648754" y="3097697"/>
            <a:ext cx="678614" cy="39681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 b="1" dirty="0">
              <a:solidFill>
                <a:schemeClr val="tx1"/>
              </a:solidFill>
            </a:endParaRPr>
          </a:p>
          <a:p>
            <a:pPr algn="ctr"/>
            <a:endParaRPr lang="ru-RU" sz="1000" b="1" dirty="0">
              <a:solidFill>
                <a:schemeClr val="tx1"/>
              </a:solidFill>
            </a:endParaRPr>
          </a:p>
          <a:p>
            <a:pPr algn="ctr"/>
            <a:endParaRPr lang="ru-RU" sz="1000" b="1" dirty="0">
              <a:solidFill>
                <a:schemeClr val="tx1"/>
              </a:solidFill>
            </a:endParaRPr>
          </a:p>
          <a:p>
            <a:pPr algn="ctr"/>
            <a:endParaRPr lang="ru-RU" sz="1000" b="1" dirty="0">
              <a:solidFill>
                <a:schemeClr val="tx1"/>
              </a:solidFill>
            </a:endParaRPr>
          </a:p>
          <a:p>
            <a:pPr algn="ctr"/>
            <a:endParaRPr lang="ru-RU" sz="1000" b="1" dirty="0">
              <a:solidFill>
                <a:schemeClr val="tx1"/>
              </a:solidFill>
            </a:endParaRPr>
          </a:p>
          <a:p>
            <a:pPr algn="ctr"/>
            <a:endParaRPr lang="ru-RU" sz="1000" b="1" dirty="0">
              <a:solidFill>
                <a:schemeClr val="tx1"/>
              </a:solidFill>
            </a:endParaRPr>
          </a:p>
          <a:p>
            <a:pPr algn="ctr"/>
            <a:endParaRPr lang="ru-RU" sz="1000" b="1" dirty="0">
              <a:solidFill>
                <a:schemeClr val="tx1"/>
              </a:solidFill>
            </a:endParaRPr>
          </a:p>
          <a:p>
            <a:pPr algn="ctr"/>
            <a:endParaRPr lang="ru-RU" sz="1000" b="1" dirty="0">
              <a:solidFill>
                <a:schemeClr val="tx1"/>
              </a:solidFill>
            </a:endParaRPr>
          </a:p>
          <a:p>
            <a:pPr algn="ctr"/>
            <a:endParaRPr lang="ru-RU" sz="1000" b="1" dirty="0">
              <a:solidFill>
                <a:schemeClr val="tx1"/>
              </a:solidFill>
            </a:endParaRPr>
          </a:p>
          <a:p>
            <a:pPr algn="ctr"/>
            <a:r>
              <a:rPr lang="ru-RU" sz="1000" b="1" dirty="0">
                <a:solidFill>
                  <a:schemeClr val="tx1"/>
                </a:solidFill>
              </a:rPr>
              <a:t>17:70</a:t>
            </a:r>
          </a:p>
          <a:p>
            <a:pPr algn="ctr"/>
            <a:endParaRPr lang="ru-RU" sz="1000" b="1" dirty="0">
              <a:solidFill>
                <a:schemeClr val="tx1"/>
              </a:solidFill>
            </a:endParaRPr>
          </a:p>
          <a:p>
            <a:pPr algn="ctr"/>
            <a:endParaRPr lang="ru-RU" sz="1000" b="1" dirty="0">
              <a:solidFill>
                <a:schemeClr val="tx1"/>
              </a:solidFill>
            </a:endParaRPr>
          </a:p>
          <a:p>
            <a:pPr algn="ctr"/>
            <a:endParaRPr lang="ru-RU" sz="1000" b="1" dirty="0">
              <a:solidFill>
                <a:schemeClr val="tx1"/>
              </a:solidFill>
            </a:endParaRPr>
          </a:p>
          <a:p>
            <a:pPr algn="ctr"/>
            <a:endParaRPr lang="ru-RU" sz="1000" b="1" dirty="0">
              <a:solidFill>
                <a:schemeClr val="tx1"/>
              </a:solidFill>
            </a:endParaRPr>
          </a:p>
          <a:p>
            <a:pPr algn="ctr"/>
            <a:endParaRPr lang="ru-RU" sz="1000" b="1" dirty="0">
              <a:solidFill>
                <a:schemeClr val="tx1"/>
              </a:solidFill>
            </a:endParaRPr>
          </a:p>
          <a:p>
            <a:pPr algn="ctr"/>
            <a:endParaRPr lang="ru-RU" sz="1000" b="1" dirty="0">
              <a:solidFill>
                <a:schemeClr val="tx1"/>
              </a:solidFill>
            </a:endParaRPr>
          </a:p>
          <a:p>
            <a:pPr algn="ctr"/>
            <a:endParaRPr lang="ru-RU" sz="1000" b="1" dirty="0">
              <a:solidFill>
                <a:schemeClr val="tx1"/>
              </a:solidFill>
            </a:endParaRPr>
          </a:p>
          <a:p>
            <a:pPr algn="ctr"/>
            <a:endParaRPr lang="ru-RU" sz="1000" b="1" dirty="0">
              <a:solidFill>
                <a:schemeClr val="tx1"/>
              </a:solidFill>
            </a:endParaRPr>
          </a:p>
          <a:p>
            <a:pPr algn="ctr"/>
            <a:endParaRPr lang="ru-RU" sz="1000" b="1" dirty="0">
              <a:solidFill>
                <a:schemeClr val="tx1"/>
              </a:solidFill>
            </a:endParaRPr>
          </a:p>
          <a:p>
            <a:pPr algn="ctr"/>
            <a:endParaRPr lang="ru-RU" sz="1000" b="1" dirty="0">
              <a:solidFill>
                <a:schemeClr val="tx1"/>
              </a:solidFill>
            </a:endParaRPr>
          </a:p>
        </p:txBody>
      </p:sp>
      <p:cxnSp>
        <p:nvCxnSpPr>
          <p:cNvPr id="6" name="Прямая со стрелкой 5"/>
          <p:cNvCxnSpPr>
            <a:stCxn id="17" idx="3"/>
            <a:endCxn id="14" idx="7"/>
          </p:cNvCxnSpPr>
          <p:nvPr/>
        </p:nvCxnSpPr>
        <p:spPr>
          <a:xfrm flipH="1">
            <a:off x="869565" y="4345640"/>
            <a:ext cx="505838" cy="5806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17" idx="4"/>
            <a:endCxn id="13" idx="0"/>
          </p:cNvCxnSpPr>
          <p:nvPr/>
        </p:nvCxnSpPr>
        <p:spPr>
          <a:xfrm flipH="1">
            <a:off x="1476456" y="4394126"/>
            <a:ext cx="192754" cy="4539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>
            <a:stCxn id="16" idx="3"/>
            <a:endCxn id="11" idx="0"/>
          </p:cNvCxnSpPr>
          <p:nvPr/>
        </p:nvCxnSpPr>
        <p:spPr>
          <a:xfrm flipH="1">
            <a:off x="3617324" y="4342482"/>
            <a:ext cx="254606" cy="5310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>
            <a:stCxn id="16" idx="5"/>
            <a:endCxn id="10" idx="0"/>
          </p:cNvCxnSpPr>
          <p:nvPr/>
        </p:nvCxnSpPr>
        <p:spPr>
          <a:xfrm>
            <a:off x="4432741" y="4342482"/>
            <a:ext cx="178797" cy="5170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/>
          <p:cNvCxnSpPr>
            <a:stCxn id="15" idx="3"/>
            <a:endCxn id="9" idx="0"/>
          </p:cNvCxnSpPr>
          <p:nvPr/>
        </p:nvCxnSpPr>
        <p:spPr>
          <a:xfrm flipH="1">
            <a:off x="5486399" y="4333007"/>
            <a:ext cx="357191" cy="5351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stCxn id="15" idx="5"/>
            <a:endCxn id="8" idx="0"/>
          </p:cNvCxnSpPr>
          <p:nvPr/>
        </p:nvCxnSpPr>
        <p:spPr>
          <a:xfrm>
            <a:off x="6378447" y="4333007"/>
            <a:ext cx="114272" cy="52653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/>
          <p:cNvCxnSpPr>
            <a:cxnSpLocks/>
            <a:stCxn id="22" idx="3"/>
            <a:endCxn id="7" idx="0"/>
          </p:cNvCxnSpPr>
          <p:nvPr/>
        </p:nvCxnSpPr>
        <p:spPr>
          <a:xfrm flipH="1">
            <a:off x="7284959" y="4226662"/>
            <a:ext cx="627174" cy="6328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 стрелкой 43"/>
          <p:cNvCxnSpPr>
            <a:cxnSpLocks/>
            <a:stCxn id="22" idx="5"/>
            <a:endCxn id="19" idx="0"/>
          </p:cNvCxnSpPr>
          <p:nvPr/>
        </p:nvCxnSpPr>
        <p:spPr>
          <a:xfrm>
            <a:off x="8451457" y="4226662"/>
            <a:ext cx="484073" cy="5868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/>
          <p:cNvCxnSpPr>
            <a:stCxn id="23" idx="5"/>
            <a:endCxn id="16" idx="0"/>
          </p:cNvCxnSpPr>
          <p:nvPr/>
        </p:nvCxnSpPr>
        <p:spPr>
          <a:xfrm>
            <a:off x="3136012" y="3438624"/>
            <a:ext cx="1016324" cy="6028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 стрелкой 49"/>
          <p:cNvCxnSpPr>
            <a:stCxn id="26" idx="3"/>
            <a:endCxn id="15" idx="7"/>
          </p:cNvCxnSpPr>
          <p:nvPr/>
        </p:nvCxnSpPr>
        <p:spPr>
          <a:xfrm flipH="1">
            <a:off x="6378447" y="3436400"/>
            <a:ext cx="1369688" cy="6014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 стрелкой 51"/>
          <p:cNvCxnSpPr>
            <a:stCxn id="26" idx="4"/>
            <a:endCxn id="22" idx="0"/>
          </p:cNvCxnSpPr>
          <p:nvPr/>
        </p:nvCxnSpPr>
        <p:spPr>
          <a:xfrm>
            <a:off x="7988061" y="3494512"/>
            <a:ext cx="193734" cy="415714"/>
          </a:xfrm>
          <a:prstGeom prst="straightConnector1">
            <a:avLst/>
          </a:prstGeom>
          <a:ln w="381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 стрелкой 57"/>
          <p:cNvCxnSpPr>
            <a:stCxn id="4" idx="2"/>
            <a:endCxn id="23" idx="7"/>
          </p:cNvCxnSpPr>
          <p:nvPr/>
        </p:nvCxnSpPr>
        <p:spPr>
          <a:xfrm flipH="1">
            <a:off x="3136012" y="2866718"/>
            <a:ext cx="1901812" cy="3020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>
            <a:stCxn id="4" idx="6"/>
            <a:endCxn id="26" idx="1"/>
          </p:cNvCxnSpPr>
          <p:nvPr/>
        </p:nvCxnSpPr>
        <p:spPr>
          <a:xfrm>
            <a:off x="5906218" y="2866718"/>
            <a:ext cx="1841917" cy="289091"/>
          </a:xfrm>
          <a:prstGeom prst="straightConnector1">
            <a:avLst/>
          </a:prstGeom>
          <a:ln w="381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Овал 71"/>
          <p:cNvSpPr/>
          <p:nvPr/>
        </p:nvSpPr>
        <p:spPr>
          <a:xfrm>
            <a:off x="10046665" y="4813539"/>
            <a:ext cx="460074" cy="40256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b="1" dirty="0">
                <a:solidFill>
                  <a:schemeClr val="tx1"/>
                </a:solidFill>
              </a:rPr>
              <a:t>99</a:t>
            </a:r>
          </a:p>
        </p:txBody>
      </p:sp>
      <p:cxnSp>
        <p:nvCxnSpPr>
          <p:cNvPr id="4105" name="Прямая со стрелкой 4104"/>
          <p:cNvCxnSpPr>
            <a:stCxn id="24" idx="3"/>
            <a:endCxn id="18" idx="0"/>
          </p:cNvCxnSpPr>
          <p:nvPr/>
        </p:nvCxnSpPr>
        <p:spPr>
          <a:xfrm flipH="1">
            <a:off x="9610799" y="4394126"/>
            <a:ext cx="62027" cy="4045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7" name="Прямая со стрелкой 4106"/>
          <p:cNvCxnSpPr>
            <a:stCxn id="24" idx="5"/>
            <a:endCxn id="72" idx="0"/>
          </p:cNvCxnSpPr>
          <p:nvPr/>
        </p:nvCxnSpPr>
        <p:spPr>
          <a:xfrm>
            <a:off x="10198118" y="4394126"/>
            <a:ext cx="78584" cy="41941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3" name="Прямая со стрелкой 4142"/>
          <p:cNvCxnSpPr>
            <a:cxnSpLocks/>
            <a:stCxn id="26" idx="6"/>
            <a:endCxn id="24" idx="0"/>
          </p:cNvCxnSpPr>
          <p:nvPr/>
        </p:nvCxnSpPr>
        <p:spPr>
          <a:xfrm>
            <a:off x="8327368" y="3296105"/>
            <a:ext cx="1608104" cy="7544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7" name="Прямая со стрелкой 4146"/>
          <p:cNvCxnSpPr>
            <a:cxnSpLocks/>
            <a:stCxn id="17" idx="5"/>
            <a:endCxn id="12" idx="0"/>
          </p:cNvCxnSpPr>
          <p:nvPr/>
        </p:nvCxnSpPr>
        <p:spPr>
          <a:xfrm>
            <a:off x="1963017" y="4345640"/>
            <a:ext cx="104864" cy="51390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 стрелкой 83"/>
          <p:cNvCxnSpPr>
            <a:stCxn id="23" idx="3"/>
            <a:endCxn id="17" idx="0"/>
          </p:cNvCxnSpPr>
          <p:nvPr/>
        </p:nvCxnSpPr>
        <p:spPr>
          <a:xfrm flipH="1">
            <a:off x="1669210" y="3438624"/>
            <a:ext cx="961535" cy="6244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>
            <a:cxnSpLocks/>
            <a:stCxn id="22" idx="4"/>
            <a:endCxn id="20" idx="0"/>
          </p:cNvCxnSpPr>
          <p:nvPr/>
        </p:nvCxnSpPr>
        <p:spPr>
          <a:xfrm>
            <a:off x="8181795" y="4280954"/>
            <a:ext cx="16451" cy="595849"/>
          </a:xfrm>
          <a:prstGeom prst="straightConnector1">
            <a:avLst/>
          </a:prstGeom>
          <a:ln w="381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46" name="Рисунок 45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278002" y="7253324"/>
            <a:ext cx="259107" cy="386512"/>
          </a:xfrm>
          <a:prstGeom prst="rect">
            <a:avLst/>
          </a:prstGeom>
        </p:spPr>
      </p:pic>
      <p:sp>
        <p:nvSpPr>
          <p:cNvPr id="53" name="Прямоугольник 52"/>
          <p:cNvSpPr/>
          <p:nvPr/>
        </p:nvSpPr>
        <p:spPr>
          <a:xfrm>
            <a:off x="94784" y="113428"/>
            <a:ext cx="1099558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i="1" dirty="0"/>
              <a:t> </a:t>
            </a:r>
            <a:r>
              <a:rPr lang="ru-RU" sz="2800" i="1" dirty="0"/>
              <a:t>? </a:t>
            </a:r>
            <a:r>
              <a:rPr lang="en-US" sz="2800" dirty="0"/>
              <a:t>25</a:t>
            </a:r>
          </a:p>
          <a:p>
            <a:r>
              <a:rPr lang="ru-RU" dirty="0">
                <a:solidFill>
                  <a:srgbClr val="FF0000"/>
                </a:solidFill>
              </a:rPr>
              <a:t>     </a:t>
            </a:r>
            <a:endParaRPr lang="ru-RU" b="1" dirty="0"/>
          </a:p>
        </p:txBody>
      </p:sp>
      <p:graphicFrame>
        <p:nvGraphicFramePr>
          <p:cNvPr id="47" name="Объект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0315798"/>
              </p:ext>
            </p:extLst>
          </p:nvPr>
        </p:nvGraphicFramePr>
        <p:xfrm>
          <a:off x="6714556" y="338770"/>
          <a:ext cx="5332412" cy="1922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4330440" imgH="1536480" progId="Equation.DSMT4">
                  <p:embed/>
                </p:oleObj>
              </mc:Choice>
              <mc:Fallback>
                <p:oleObj name="Equation" r:id="rId3" imgW="4330440" imgH="1536480" progId="Equation.DSMT4">
                  <p:embed/>
                  <p:pic>
                    <p:nvPicPr>
                      <p:cNvPr id="0" name="Picture 1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4556" y="338770"/>
                        <a:ext cx="5332412" cy="192246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056371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/>
          <p:cNvSpPr/>
          <p:nvPr/>
        </p:nvSpPr>
        <p:spPr>
          <a:xfrm>
            <a:off x="5037824" y="2620548"/>
            <a:ext cx="868394" cy="49234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10:99</a:t>
            </a:r>
          </a:p>
        </p:txBody>
      </p:sp>
      <p:sp>
        <p:nvSpPr>
          <p:cNvPr id="7" name="Овал 6"/>
          <p:cNvSpPr/>
          <p:nvPr/>
        </p:nvSpPr>
        <p:spPr>
          <a:xfrm>
            <a:off x="7050656" y="4859546"/>
            <a:ext cx="468606" cy="405443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>
                <a:solidFill>
                  <a:schemeClr val="tx1"/>
                </a:solidFill>
              </a:rPr>
              <a:t>18</a:t>
            </a:r>
          </a:p>
        </p:txBody>
      </p:sp>
      <p:sp>
        <p:nvSpPr>
          <p:cNvPr id="8" name="Овал 7"/>
          <p:cNvSpPr/>
          <p:nvPr/>
        </p:nvSpPr>
        <p:spPr>
          <a:xfrm>
            <a:off x="6239772" y="4859546"/>
            <a:ext cx="505893" cy="405443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9" name="Овал 8"/>
          <p:cNvSpPr/>
          <p:nvPr/>
        </p:nvSpPr>
        <p:spPr>
          <a:xfrm>
            <a:off x="5239108" y="4868174"/>
            <a:ext cx="494581" cy="39681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10" name="Овал 9"/>
          <p:cNvSpPr/>
          <p:nvPr/>
        </p:nvSpPr>
        <p:spPr>
          <a:xfrm>
            <a:off x="4367841" y="4859546"/>
            <a:ext cx="487393" cy="396815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1" name="Овал 10"/>
          <p:cNvSpPr/>
          <p:nvPr/>
        </p:nvSpPr>
        <p:spPr>
          <a:xfrm>
            <a:off x="3401663" y="4873501"/>
            <a:ext cx="431321" cy="39681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2" name="Овал 11"/>
          <p:cNvSpPr/>
          <p:nvPr/>
        </p:nvSpPr>
        <p:spPr>
          <a:xfrm>
            <a:off x="1852220" y="4859545"/>
            <a:ext cx="431321" cy="39681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3" name="Овал 12"/>
          <p:cNvSpPr/>
          <p:nvPr/>
        </p:nvSpPr>
        <p:spPr>
          <a:xfrm>
            <a:off x="1260795" y="4848044"/>
            <a:ext cx="431321" cy="39681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Овал 13"/>
          <p:cNvSpPr/>
          <p:nvPr/>
        </p:nvSpPr>
        <p:spPr>
          <a:xfrm>
            <a:off x="501409" y="4868174"/>
            <a:ext cx="431321" cy="39681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5" name="Овал 14"/>
          <p:cNvSpPr/>
          <p:nvPr/>
        </p:nvSpPr>
        <p:spPr>
          <a:xfrm>
            <a:off x="5732817" y="3976778"/>
            <a:ext cx="756403" cy="41734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 dirty="0">
              <a:solidFill>
                <a:schemeClr val="tx1"/>
              </a:solidFill>
            </a:endParaRPr>
          </a:p>
          <a:p>
            <a:pPr algn="ctr"/>
            <a:endParaRPr lang="ru-RU" sz="1000" dirty="0">
              <a:solidFill>
                <a:schemeClr val="tx1"/>
              </a:solidFill>
            </a:endParaRPr>
          </a:p>
          <a:p>
            <a:pPr algn="ctr"/>
            <a:r>
              <a:rPr lang="ru-RU" sz="1000" dirty="0">
                <a:solidFill>
                  <a:schemeClr val="tx1"/>
                </a:solidFill>
              </a:rPr>
              <a:t>11:17</a:t>
            </a:r>
          </a:p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6" name="Овал 15"/>
          <p:cNvSpPr/>
          <p:nvPr/>
        </p:nvSpPr>
        <p:spPr>
          <a:xfrm>
            <a:off x="3755782" y="4041477"/>
            <a:ext cx="793107" cy="35264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>
                <a:solidFill>
                  <a:schemeClr val="tx1"/>
                </a:solidFill>
              </a:rPr>
              <a:t>8:10</a:t>
            </a:r>
          </a:p>
        </p:txBody>
      </p:sp>
      <p:sp>
        <p:nvSpPr>
          <p:cNvPr id="17" name="Овал 16"/>
          <p:cNvSpPr/>
          <p:nvPr/>
        </p:nvSpPr>
        <p:spPr>
          <a:xfrm>
            <a:off x="1253704" y="4063043"/>
            <a:ext cx="831012" cy="331083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>
                <a:solidFill>
                  <a:schemeClr val="tx1"/>
                </a:solidFill>
              </a:rPr>
              <a:t>1:3</a:t>
            </a:r>
          </a:p>
        </p:txBody>
      </p:sp>
      <p:sp>
        <p:nvSpPr>
          <p:cNvPr id="18" name="Овал 17"/>
          <p:cNvSpPr/>
          <p:nvPr/>
        </p:nvSpPr>
        <p:spPr>
          <a:xfrm>
            <a:off x="9380762" y="4798650"/>
            <a:ext cx="460074" cy="40256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>
                <a:solidFill>
                  <a:schemeClr val="tx1"/>
                </a:solidFill>
              </a:rPr>
              <a:t>84</a:t>
            </a:r>
          </a:p>
        </p:txBody>
      </p:sp>
      <p:sp>
        <p:nvSpPr>
          <p:cNvPr id="19" name="Овал 18"/>
          <p:cNvSpPr/>
          <p:nvPr/>
        </p:nvSpPr>
        <p:spPr>
          <a:xfrm>
            <a:off x="8702615" y="4813539"/>
            <a:ext cx="465829" cy="44282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>
                <a:solidFill>
                  <a:schemeClr val="tx1"/>
                </a:solidFill>
              </a:rPr>
              <a:t>70</a:t>
            </a:r>
          </a:p>
        </p:txBody>
      </p:sp>
      <p:sp>
        <p:nvSpPr>
          <p:cNvPr id="20" name="Овал 19"/>
          <p:cNvSpPr/>
          <p:nvPr/>
        </p:nvSpPr>
        <p:spPr>
          <a:xfrm>
            <a:off x="7889269" y="4876803"/>
            <a:ext cx="617953" cy="38818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22" name="Овал 21"/>
          <p:cNvSpPr/>
          <p:nvPr/>
        </p:nvSpPr>
        <p:spPr>
          <a:xfrm>
            <a:off x="7800436" y="3910226"/>
            <a:ext cx="762718" cy="37072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>
                <a:solidFill>
                  <a:schemeClr val="tx1"/>
                </a:solidFill>
              </a:rPr>
              <a:t>18:25</a:t>
            </a:r>
          </a:p>
        </p:txBody>
      </p:sp>
      <p:sp>
        <p:nvSpPr>
          <p:cNvPr id="23" name="Овал 22"/>
          <p:cNvSpPr/>
          <p:nvPr/>
        </p:nvSpPr>
        <p:spPr>
          <a:xfrm>
            <a:off x="2526101" y="3112888"/>
            <a:ext cx="714555" cy="38162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>
                <a:solidFill>
                  <a:schemeClr val="tx1"/>
                </a:solidFill>
              </a:rPr>
              <a:t>7:10</a:t>
            </a:r>
          </a:p>
        </p:txBody>
      </p:sp>
      <p:sp>
        <p:nvSpPr>
          <p:cNvPr id="24" name="Овал 23"/>
          <p:cNvSpPr/>
          <p:nvPr/>
        </p:nvSpPr>
        <p:spPr>
          <a:xfrm>
            <a:off x="9564035" y="4050520"/>
            <a:ext cx="742874" cy="40256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>
                <a:solidFill>
                  <a:schemeClr val="tx1"/>
                </a:solidFill>
              </a:rPr>
              <a:t>84:99</a:t>
            </a:r>
          </a:p>
        </p:txBody>
      </p:sp>
      <p:sp>
        <p:nvSpPr>
          <p:cNvPr id="26" name="Овал 25"/>
          <p:cNvSpPr/>
          <p:nvPr/>
        </p:nvSpPr>
        <p:spPr>
          <a:xfrm>
            <a:off x="7648754" y="3097697"/>
            <a:ext cx="678614" cy="39681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 dirty="0">
              <a:solidFill>
                <a:schemeClr val="tx1"/>
              </a:solidFill>
            </a:endParaRPr>
          </a:p>
          <a:p>
            <a:pPr algn="ctr"/>
            <a:endParaRPr lang="ru-RU" sz="1000" dirty="0">
              <a:solidFill>
                <a:schemeClr val="tx1"/>
              </a:solidFill>
            </a:endParaRPr>
          </a:p>
          <a:p>
            <a:pPr algn="ctr"/>
            <a:endParaRPr lang="ru-RU" sz="1000" dirty="0">
              <a:solidFill>
                <a:schemeClr val="tx1"/>
              </a:solidFill>
            </a:endParaRPr>
          </a:p>
          <a:p>
            <a:pPr algn="ctr"/>
            <a:endParaRPr lang="ru-RU" sz="1000" dirty="0">
              <a:solidFill>
                <a:schemeClr val="tx1"/>
              </a:solidFill>
            </a:endParaRPr>
          </a:p>
          <a:p>
            <a:pPr algn="ctr"/>
            <a:endParaRPr lang="ru-RU" sz="1000" dirty="0">
              <a:solidFill>
                <a:schemeClr val="tx1"/>
              </a:solidFill>
            </a:endParaRPr>
          </a:p>
          <a:p>
            <a:pPr algn="ctr"/>
            <a:endParaRPr lang="ru-RU" sz="1000" dirty="0">
              <a:solidFill>
                <a:schemeClr val="tx1"/>
              </a:solidFill>
            </a:endParaRPr>
          </a:p>
          <a:p>
            <a:pPr algn="ctr"/>
            <a:endParaRPr lang="ru-RU" sz="1000" dirty="0">
              <a:solidFill>
                <a:schemeClr val="tx1"/>
              </a:solidFill>
            </a:endParaRPr>
          </a:p>
          <a:p>
            <a:pPr algn="ctr"/>
            <a:endParaRPr lang="ru-RU" sz="1000" dirty="0">
              <a:solidFill>
                <a:schemeClr val="tx1"/>
              </a:solidFill>
            </a:endParaRPr>
          </a:p>
          <a:p>
            <a:pPr algn="ctr"/>
            <a:endParaRPr lang="ru-RU" sz="1000" dirty="0">
              <a:solidFill>
                <a:schemeClr val="tx1"/>
              </a:solidFill>
            </a:endParaRPr>
          </a:p>
          <a:p>
            <a:pPr algn="ctr"/>
            <a:r>
              <a:rPr lang="ru-RU" sz="1000" dirty="0">
                <a:solidFill>
                  <a:schemeClr val="tx1"/>
                </a:solidFill>
              </a:rPr>
              <a:t>17:70</a:t>
            </a:r>
          </a:p>
          <a:p>
            <a:pPr algn="ctr"/>
            <a:endParaRPr lang="ru-RU" sz="1000" dirty="0">
              <a:solidFill>
                <a:schemeClr val="tx1"/>
              </a:solidFill>
            </a:endParaRPr>
          </a:p>
          <a:p>
            <a:pPr algn="ctr"/>
            <a:endParaRPr lang="ru-RU" sz="1000" dirty="0">
              <a:solidFill>
                <a:schemeClr val="tx1"/>
              </a:solidFill>
            </a:endParaRPr>
          </a:p>
          <a:p>
            <a:pPr algn="ctr"/>
            <a:endParaRPr lang="ru-RU" sz="1000" dirty="0">
              <a:solidFill>
                <a:schemeClr val="tx1"/>
              </a:solidFill>
            </a:endParaRPr>
          </a:p>
          <a:p>
            <a:pPr algn="ctr"/>
            <a:endParaRPr lang="ru-RU" sz="1000" dirty="0">
              <a:solidFill>
                <a:schemeClr val="tx1"/>
              </a:solidFill>
            </a:endParaRPr>
          </a:p>
          <a:p>
            <a:pPr algn="ctr"/>
            <a:endParaRPr lang="ru-RU" sz="1000" dirty="0">
              <a:solidFill>
                <a:schemeClr val="tx1"/>
              </a:solidFill>
            </a:endParaRPr>
          </a:p>
          <a:p>
            <a:pPr algn="ctr"/>
            <a:endParaRPr lang="ru-RU" sz="1000" dirty="0">
              <a:solidFill>
                <a:schemeClr val="tx1"/>
              </a:solidFill>
            </a:endParaRPr>
          </a:p>
          <a:p>
            <a:pPr algn="ctr"/>
            <a:endParaRPr lang="ru-RU" sz="1000" dirty="0">
              <a:solidFill>
                <a:schemeClr val="tx1"/>
              </a:solidFill>
            </a:endParaRPr>
          </a:p>
          <a:p>
            <a:pPr algn="ctr"/>
            <a:endParaRPr lang="ru-RU" sz="1000" dirty="0">
              <a:solidFill>
                <a:schemeClr val="tx1"/>
              </a:solidFill>
            </a:endParaRPr>
          </a:p>
          <a:p>
            <a:pPr algn="ctr"/>
            <a:endParaRPr lang="ru-RU" sz="1000" dirty="0">
              <a:solidFill>
                <a:schemeClr val="tx1"/>
              </a:solidFill>
            </a:endParaRPr>
          </a:p>
        </p:txBody>
      </p:sp>
      <p:cxnSp>
        <p:nvCxnSpPr>
          <p:cNvPr id="6" name="Прямая со стрелкой 5"/>
          <p:cNvCxnSpPr>
            <a:stCxn id="17" idx="3"/>
            <a:endCxn id="14" idx="7"/>
          </p:cNvCxnSpPr>
          <p:nvPr/>
        </p:nvCxnSpPr>
        <p:spPr>
          <a:xfrm flipH="1">
            <a:off x="869565" y="4345640"/>
            <a:ext cx="505838" cy="5806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17" idx="4"/>
            <a:endCxn id="13" idx="0"/>
          </p:cNvCxnSpPr>
          <p:nvPr/>
        </p:nvCxnSpPr>
        <p:spPr>
          <a:xfrm flipH="1">
            <a:off x="1476456" y="4394126"/>
            <a:ext cx="192754" cy="4539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>
            <a:stCxn id="16" idx="3"/>
            <a:endCxn id="11" idx="0"/>
          </p:cNvCxnSpPr>
          <p:nvPr/>
        </p:nvCxnSpPr>
        <p:spPr>
          <a:xfrm flipH="1">
            <a:off x="3617324" y="4342482"/>
            <a:ext cx="254606" cy="5310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>
            <a:stCxn id="16" idx="5"/>
            <a:endCxn id="10" idx="0"/>
          </p:cNvCxnSpPr>
          <p:nvPr/>
        </p:nvCxnSpPr>
        <p:spPr>
          <a:xfrm>
            <a:off x="4432741" y="4342482"/>
            <a:ext cx="178797" cy="517064"/>
          </a:xfrm>
          <a:prstGeom prst="straightConnector1">
            <a:avLst/>
          </a:prstGeom>
          <a:ln w="381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/>
          <p:cNvCxnSpPr>
            <a:stCxn id="15" idx="3"/>
            <a:endCxn id="9" idx="0"/>
          </p:cNvCxnSpPr>
          <p:nvPr/>
        </p:nvCxnSpPr>
        <p:spPr>
          <a:xfrm flipH="1">
            <a:off x="5486399" y="4333007"/>
            <a:ext cx="357191" cy="5351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stCxn id="15" idx="5"/>
            <a:endCxn id="8" idx="0"/>
          </p:cNvCxnSpPr>
          <p:nvPr/>
        </p:nvCxnSpPr>
        <p:spPr>
          <a:xfrm>
            <a:off x="6378447" y="4333007"/>
            <a:ext cx="114272" cy="52653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/>
          <p:cNvCxnSpPr>
            <a:cxnSpLocks/>
            <a:stCxn id="22" idx="3"/>
            <a:endCxn id="7" idx="0"/>
          </p:cNvCxnSpPr>
          <p:nvPr/>
        </p:nvCxnSpPr>
        <p:spPr>
          <a:xfrm flipH="1">
            <a:off x="7284959" y="4226662"/>
            <a:ext cx="627174" cy="6328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 стрелкой 43"/>
          <p:cNvCxnSpPr>
            <a:cxnSpLocks/>
            <a:stCxn id="22" idx="5"/>
            <a:endCxn id="19" idx="0"/>
          </p:cNvCxnSpPr>
          <p:nvPr/>
        </p:nvCxnSpPr>
        <p:spPr>
          <a:xfrm>
            <a:off x="8451457" y="4226662"/>
            <a:ext cx="484073" cy="5868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/>
          <p:cNvCxnSpPr>
            <a:stCxn id="23" idx="5"/>
            <a:endCxn id="16" idx="0"/>
          </p:cNvCxnSpPr>
          <p:nvPr/>
        </p:nvCxnSpPr>
        <p:spPr>
          <a:xfrm>
            <a:off x="3136012" y="3438624"/>
            <a:ext cx="1016324" cy="602853"/>
          </a:xfrm>
          <a:prstGeom prst="straightConnector1">
            <a:avLst/>
          </a:prstGeom>
          <a:ln w="381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 стрелкой 49"/>
          <p:cNvCxnSpPr>
            <a:stCxn id="26" idx="3"/>
            <a:endCxn id="15" idx="7"/>
          </p:cNvCxnSpPr>
          <p:nvPr/>
        </p:nvCxnSpPr>
        <p:spPr>
          <a:xfrm flipH="1">
            <a:off x="6378447" y="3436400"/>
            <a:ext cx="1369688" cy="6014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 стрелкой 51"/>
          <p:cNvCxnSpPr>
            <a:stCxn id="26" idx="4"/>
            <a:endCxn id="22" idx="0"/>
          </p:cNvCxnSpPr>
          <p:nvPr/>
        </p:nvCxnSpPr>
        <p:spPr>
          <a:xfrm>
            <a:off x="7988061" y="3494512"/>
            <a:ext cx="193734" cy="415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 стрелкой 57"/>
          <p:cNvCxnSpPr>
            <a:stCxn id="4" idx="2"/>
            <a:endCxn id="23" idx="7"/>
          </p:cNvCxnSpPr>
          <p:nvPr/>
        </p:nvCxnSpPr>
        <p:spPr>
          <a:xfrm flipH="1">
            <a:off x="3136012" y="2866718"/>
            <a:ext cx="1901812" cy="302058"/>
          </a:xfrm>
          <a:prstGeom prst="straightConnector1">
            <a:avLst/>
          </a:prstGeom>
          <a:ln w="381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>
            <a:stCxn id="4" idx="6"/>
            <a:endCxn id="26" idx="1"/>
          </p:cNvCxnSpPr>
          <p:nvPr/>
        </p:nvCxnSpPr>
        <p:spPr>
          <a:xfrm>
            <a:off x="5906218" y="2866718"/>
            <a:ext cx="1841917" cy="2890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Овал 71"/>
          <p:cNvSpPr/>
          <p:nvPr/>
        </p:nvSpPr>
        <p:spPr>
          <a:xfrm>
            <a:off x="10046665" y="4813539"/>
            <a:ext cx="460074" cy="40256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>
                <a:solidFill>
                  <a:schemeClr val="tx1"/>
                </a:solidFill>
              </a:rPr>
              <a:t>99</a:t>
            </a:r>
          </a:p>
        </p:txBody>
      </p:sp>
      <p:cxnSp>
        <p:nvCxnSpPr>
          <p:cNvPr id="4105" name="Прямая со стрелкой 4104"/>
          <p:cNvCxnSpPr>
            <a:stCxn id="24" idx="3"/>
            <a:endCxn id="18" idx="0"/>
          </p:cNvCxnSpPr>
          <p:nvPr/>
        </p:nvCxnSpPr>
        <p:spPr>
          <a:xfrm flipH="1">
            <a:off x="9610799" y="4394126"/>
            <a:ext cx="62027" cy="4045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7" name="Прямая со стрелкой 4106"/>
          <p:cNvCxnSpPr>
            <a:stCxn id="24" idx="5"/>
            <a:endCxn id="72" idx="0"/>
          </p:cNvCxnSpPr>
          <p:nvPr/>
        </p:nvCxnSpPr>
        <p:spPr>
          <a:xfrm>
            <a:off x="10198118" y="4394126"/>
            <a:ext cx="78584" cy="41941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3" name="Прямая со стрелкой 4142"/>
          <p:cNvCxnSpPr>
            <a:cxnSpLocks/>
            <a:stCxn id="26" idx="6"/>
            <a:endCxn id="24" idx="0"/>
          </p:cNvCxnSpPr>
          <p:nvPr/>
        </p:nvCxnSpPr>
        <p:spPr>
          <a:xfrm>
            <a:off x="8327368" y="3296105"/>
            <a:ext cx="1608104" cy="7544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7" name="Прямая со стрелкой 4146"/>
          <p:cNvCxnSpPr>
            <a:stCxn id="17" idx="5"/>
            <a:endCxn id="12" idx="0"/>
          </p:cNvCxnSpPr>
          <p:nvPr/>
        </p:nvCxnSpPr>
        <p:spPr>
          <a:xfrm>
            <a:off x="1963017" y="4345640"/>
            <a:ext cx="104864" cy="51390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 стрелкой 83"/>
          <p:cNvCxnSpPr>
            <a:stCxn id="23" idx="3"/>
            <a:endCxn id="17" idx="0"/>
          </p:cNvCxnSpPr>
          <p:nvPr/>
        </p:nvCxnSpPr>
        <p:spPr>
          <a:xfrm flipH="1">
            <a:off x="1669210" y="3438624"/>
            <a:ext cx="961535" cy="6244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>
            <a:cxnSpLocks/>
            <a:stCxn id="22" idx="4"/>
            <a:endCxn id="20" idx="0"/>
          </p:cNvCxnSpPr>
          <p:nvPr/>
        </p:nvCxnSpPr>
        <p:spPr>
          <a:xfrm>
            <a:off x="8181795" y="4280954"/>
            <a:ext cx="16451" cy="59584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46" name="Рисунок 45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278002" y="7253324"/>
            <a:ext cx="259107" cy="386512"/>
          </a:xfrm>
          <a:prstGeom prst="rect">
            <a:avLst/>
          </a:prstGeom>
        </p:spPr>
      </p:pic>
      <p:sp>
        <p:nvSpPr>
          <p:cNvPr id="30" name="Прямоугольник 29"/>
          <p:cNvSpPr/>
          <p:nvPr/>
        </p:nvSpPr>
        <p:spPr>
          <a:xfrm>
            <a:off x="4273143" y="5376610"/>
            <a:ext cx="736099" cy="646331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ru-RU" i="1" dirty="0"/>
              <a:t>   ?</a:t>
            </a:r>
            <a:r>
              <a:rPr lang="en-US" i="1" dirty="0"/>
              <a:t>=</a:t>
            </a:r>
            <a:r>
              <a:rPr lang="ru-RU" i="1" dirty="0"/>
              <a:t> </a:t>
            </a:r>
            <a:r>
              <a:rPr lang="ru-RU" dirty="0"/>
              <a:t>9</a:t>
            </a:r>
          </a:p>
          <a:p>
            <a:r>
              <a:rPr lang="ru-RU" dirty="0"/>
              <a:t>  </a:t>
            </a:r>
            <a:r>
              <a:rPr lang="ru-RU" b="1" dirty="0"/>
              <a:t>НЕТ</a:t>
            </a:r>
          </a:p>
        </p:txBody>
      </p:sp>
      <p:sp>
        <p:nvSpPr>
          <p:cNvPr id="47" name="Прямоугольник 46"/>
          <p:cNvSpPr/>
          <p:nvPr/>
        </p:nvSpPr>
        <p:spPr>
          <a:xfrm>
            <a:off x="376897" y="386805"/>
            <a:ext cx="1099558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i="1" dirty="0">
                <a:solidFill>
                  <a:srgbClr val="FF0000"/>
                </a:solidFill>
              </a:rPr>
              <a:t> </a:t>
            </a:r>
            <a:r>
              <a:rPr lang="ru-RU" sz="2800" i="1" dirty="0"/>
              <a:t>? </a:t>
            </a:r>
            <a:r>
              <a:rPr lang="ru-RU" sz="2800" dirty="0"/>
              <a:t>9</a:t>
            </a:r>
            <a:endParaRPr lang="en-US" sz="2800" dirty="0"/>
          </a:p>
          <a:p>
            <a:r>
              <a:rPr lang="ru-RU" dirty="0">
                <a:solidFill>
                  <a:srgbClr val="FF0000"/>
                </a:solidFill>
              </a:rPr>
              <a:t>     </a:t>
            </a:r>
            <a:endParaRPr lang="ru-RU" b="1" dirty="0"/>
          </a:p>
        </p:txBody>
      </p:sp>
      <p:graphicFrame>
        <p:nvGraphicFramePr>
          <p:cNvPr id="51" name="Объект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6563483"/>
              </p:ext>
            </p:extLst>
          </p:nvPr>
        </p:nvGraphicFramePr>
        <p:xfrm>
          <a:off x="6827176" y="0"/>
          <a:ext cx="5332412" cy="1922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4330440" imgH="1536480" progId="Equation.DSMT4">
                  <p:embed/>
                </p:oleObj>
              </mc:Choice>
              <mc:Fallback>
                <p:oleObj name="Equation" r:id="rId3" imgW="4330440" imgH="1536480" progId="Equation.DSMT4">
                  <p:embed/>
                  <p:pic>
                    <p:nvPicPr>
                      <p:cNvPr id="0" name="Picture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27176" y="0"/>
                        <a:ext cx="5332412" cy="192246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19221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065" y="17134"/>
            <a:ext cx="5398210" cy="523748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/>
              <a:t>Добавление элемента</a:t>
            </a:r>
            <a:endParaRPr lang="ru-RU" b="1" i="1" dirty="0"/>
          </a:p>
        </p:txBody>
      </p:sp>
      <p:sp>
        <p:nvSpPr>
          <p:cNvPr id="4" name="Овал 3"/>
          <p:cNvSpPr/>
          <p:nvPr/>
        </p:nvSpPr>
        <p:spPr>
          <a:xfrm>
            <a:off x="4675982" y="1810488"/>
            <a:ext cx="868394" cy="49234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10:99</a:t>
            </a:r>
          </a:p>
        </p:txBody>
      </p:sp>
      <p:sp>
        <p:nvSpPr>
          <p:cNvPr id="7" name="Овал 6"/>
          <p:cNvSpPr/>
          <p:nvPr/>
        </p:nvSpPr>
        <p:spPr>
          <a:xfrm>
            <a:off x="6688814" y="4049486"/>
            <a:ext cx="468606" cy="405443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>
                <a:solidFill>
                  <a:schemeClr val="tx1"/>
                </a:solidFill>
              </a:rPr>
              <a:t>18</a:t>
            </a:r>
          </a:p>
        </p:txBody>
      </p:sp>
      <p:sp>
        <p:nvSpPr>
          <p:cNvPr id="8" name="Овал 7"/>
          <p:cNvSpPr/>
          <p:nvPr/>
        </p:nvSpPr>
        <p:spPr>
          <a:xfrm>
            <a:off x="5996757" y="4077917"/>
            <a:ext cx="505893" cy="405443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9" name="Овал 8"/>
          <p:cNvSpPr/>
          <p:nvPr/>
        </p:nvSpPr>
        <p:spPr>
          <a:xfrm>
            <a:off x="4773591" y="4090201"/>
            <a:ext cx="494581" cy="39681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10" name="Овал 9"/>
          <p:cNvSpPr/>
          <p:nvPr/>
        </p:nvSpPr>
        <p:spPr>
          <a:xfrm>
            <a:off x="4005999" y="4049486"/>
            <a:ext cx="487393" cy="39681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1" name="Овал 10"/>
          <p:cNvSpPr/>
          <p:nvPr/>
        </p:nvSpPr>
        <p:spPr>
          <a:xfrm>
            <a:off x="3039821" y="4063441"/>
            <a:ext cx="431321" cy="39681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2" name="Овал 11"/>
          <p:cNvSpPr/>
          <p:nvPr/>
        </p:nvSpPr>
        <p:spPr>
          <a:xfrm>
            <a:off x="1490378" y="4049485"/>
            <a:ext cx="431321" cy="39681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3" name="Овал 12"/>
          <p:cNvSpPr/>
          <p:nvPr/>
        </p:nvSpPr>
        <p:spPr>
          <a:xfrm>
            <a:off x="898953" y="4037984"/>
            <a:ext cx="431321" cy="39681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Овал 13"/>
          <p:cNvSpPr/>
          <p:nvPr/>
        </p:nvSpPr>
        <p:spPr>
          <a:xfrm>
            <a:off x="112411" y="4019805"/>
            <a:ext cx="431321" cy="39681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6" name="Овал 15"/>
          <p:cNvSpPr/>
          <p:nvPr/>
        </p:nvSpPr>
        <p:spPr>
          <a:xfrm>
            <a:off x="3393940" y="3231417"/>
            <a:ext cx="793107" cy="35264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>
                <a:solidFill>
                  <a:schemeClr val="tx1"/>
                </a:solidFill>
              </a:rPr>
              <a:t>8:10</a:t>
            </a:r>
          </a:p>
        </p:txBody>
      </p:sp>
      <p:sp>
        <p:nvSpPr>
          <p:cNvPr id="17" name="Овал 16"/>
          <p:cNvSpPr/>
          <p:nvPr/>
        </p:nvSpPr>
        <p:spPr>
          <a:xfrm>
            <a:off x="891862" y="3252983"/>
            <a:ext cx="831012" cy="331083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>
                <a:solidFill>
                  <a:schemeClr val="tx1"/>
                </a:solidFill>
              </a:rPr>
              <a:t>1:3</a:t>
            </a:r>
          </a:p>
        </p:txBody>
      </p:sp>
      <p:sp>
        <p:nvSpPr>
          <p:cNvPr id="18" name="Овал 17"/>
          <p:cNvSpPr/>
          <p:nvPr/>
        </p:nvSpPr>
        <p:spPr>
          <a:xfrm>
            <a:off x="9018920" y="3988590"/>
            <a:ext cx="460074" cy="40256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>
                <a:solidFill>
                  <a:schemeClr val="tx1"/>
                </a:solidFill>
              </a:rPr>
              <a:t>84</a:t>
            </a:r>
          </a:p>
        </p:txBody>
      </p:sp>
      <p:sp>
        <p:nvSpPr>
          <p:cNvPr id="19" name="Овал 18"/>
          <p:cNvSpPr/>
          <p:nvPr/>
        </p:nvSpPr>
        <p:spPr>
          <a:xfrm>
            <a:off x="8340773" y="4003479"/>
            <a:ext cx="465829" cy="44282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>
                <a:solidFill>
                  <a:schemeClr val="tx1"/>
                </a:solidFill>
              </a:rPr>
              <a:t>70</a:t>
            </a:r>
          </a:p>
        </p:txBody>
      </p:sp>
      <p:sp>
        <p:nvSpPr>
          <p:cNvPr id="20" name="Овал 19"/>
          <p:cNvSpPr/>
          <p:nvPr/>
        </p:nvSpPr>
        <p:spPr>
          <a:xfrm>
            <a:off x="7527427" y="4066743"/>
            <a:ext cx="617953" cy="38818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22" name="Овал 21"/>
          <p:cNvSpPr/>
          <p:nvPr/>
        </p:nvSpPr>
        <p:spPr>
          <a:xfrm>
            <a:off x="7438594" y="3100166"/>
            <a:ext cx="762718" cy="37072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>
                <a:solidFill>
                  <a:schemeClr val="tx1"/>
                </a:solidFill>
              </a:rPr>
              <a:t>18:25</a:t>
            </a:r>
          </a:p>
        </p:txBody>
      </p:sp>
      <p:sp>
        <p:nvSpPr>
          <p:cNvPr id="23" name="Овал 22"/>
          <p:cNvSpPr/>
          <p:nvPr/>
        </p:nvSpPr>
        <p:spPr>
          <a:xfrm>
            <a:off x="2164259" y="2302828"/>
            <a:ext cx="714555" cy="38162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>
                <a:solidFill>
                  <a:schemeClr val="tx1"/>
                </a:solidFill>
              </a:rPr>
              <a:t>7:10</a:t>
            </a:r>
          </a:p>
        </p:txBody>
      </p:sp>
      <p:sp>
        <p:nvSpPr>
          <p:cNvPr id="24" name="Овал 23"/>
          <p:cNvSpPr/>
          <p:nvPr/>
        </p:nvSpPr>
        <p:spPr>
          <a:xfrm>
            <a:off x="9202193" y="3240460"/>
            <a:ext cx="742874" cy="40256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>
                <a:solidFill>
                  <a:schemeClr val="tx1"/>
                </a:solidFill>
              </a:rPr>
              <a:t>84:99</a:t>
            </a:r>
          </a:p>
        </p:txBody>
      </p:sp>
      <p:sp>
        <p:nvSpPr>
          <p:cNvPr id="26" name="Овал 25"/>
          <p:cNvSpPr/>
          <p:nvPr/>
        </p:nvSpPr>
        <p:spPr>
          <a:xfrm>
            <a:off x="7286912" y="2287637"/>
            <a:ext cx="678614" cy="39681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 dirty="0">
              <a:solidFill>
                <a:schemeClr val="tx1"/>
              </a:solidFill>
            </a:endParaRPr>
          </a:p>
          <a:p>
            <a:pPr algn="ctr"/>
            <a:endParaRPr lang="ru-RU" sz="1000" dirty="0">
              <a:solidFill>
                <a:schemeClr val="tx1"/>
              </a:solidFill>
            </a:endParaRPr>
          </a:p>
          <a:p>
            <a:pPr algn="ctr"/>
            <a:endParaRPr lang="ru-RU" sz="1000" dirty="0">
              <a:solidFill>
                <a:schemeClr val="tx1"/>
              </a:solidFill>
            </a:endParaRPr>
          </a:p>
          <a:p>
            <a:pPr algn="ctr"/>
            <a:endParaRPr lang="ru-RU" sz="1000" dirty="0">
              <a:solidFill>
                <a:schemeClr val="tx1"/>
              </a:solidFill>
            </a:endParaRPr>
          </a:p>
          <a:p>
            <a:pPr algn="ctr"/>
            <a:endParaRPr lang="ru-RU" sz="1000" dirty="0">
              <a:solidFill>
                <a:schemeClr val="tx1"/>
              </a:solidFill>
            </a:endParaRPr>
          </a:p>
          <a:p>
            <a:pPr algn="ctr"/>
            <a:endParaRPr lang="ru-RU" sz="1000" dirty="0">
              <a:solidFill>
                <a:schemeClr val="tx1"/>
              </a:solidFill>
            </a:endParaRPr>
          </a:p>
          <a:p>
            <a:pPr algn="ctr"/>
            <a:endParaRPr lang="ru-RU" sz="1000" dirty="0">
              <a:solidFill>
                <a:schemeClr val="tx1"/>
              </a:solidFill>
            </a:endParaRPr>
          </a:p>
          <a:p>
            <a:pPr algn="ctr"/>
            <a:endParaRPr lang="ru-RU" sz="1000" dirty="0">
              <a:solidFill>
                <a:schemeClr val="tx1"/>
              </a:solidFill>
            </a:endParaRPr>
          </a:p>
          <a:p>
            <a:pPr algn="ctr"/>
            <a:endParaRPr lang="ru-RU" sz="1000" dirty="0">
              <a:solidFill>
                <a:schemeClr val="tx1"/>
              </a:solidFill>
            </a:endParaRPr>
          </a:p>
          <a:p>
            <a:pPr algn="ctr"/>
            <a:r>
              <a:rPr lang="ru-RU" sz="1000" dirty="0">
                <a:solidFill>
                  <a:schemeClr val="tx1"/>
                </a:solidFill>
              </a:rPr>
              <a:t>17:70</a:t>
            </a:r>
          </a:p>
          <a:p>
            <a:pPr algn="ctr"/>
            <a:endParaRPr lang="ru-RU" sz="1000" dirty="0">
              <a:solidFill>
                <a:schemeClr val="tx1"/>
              </a:solidFill>
            </a:endParaRPr>
          </a:p>
          <a:p>
            <a:pPr algn="ctr"/>
            <a:endParaRPr lang="ru-RU" sz="1000" dirty="0">
              <a:solidFill>
                <a:schemeClr val="tx1"/>
              </a:solidFill>
            </a:endParaRPr>
          </a:p>
          <a:p>
            <a:pPr algn="ctr"/>
            <a:endParaRPr lang="ru-RU" sz="1000" dirty="0">
              <a:solidFill>
                <a:schemeClr val="tx1"/>
              </a:solidFill>
            </a:endParaRPr>
          </a:p>
          <a:p>
            <a:pPr algn="ctr"/>
            <a:endParaRPr lang="ru-RU" sz="1000" dirty="0">
              <a:solidFill>
                <a:schemeClr val="tx1"/>
              </a:solidFill>
            </a:endParaRPr>
          </a:p>
          <a:p>
            <a:pPr algn="ctr"/>
            <a:endParaRPr lang="ru-RU" sz="1000" dirty="0">
              <a:solidFill>
                <a:schemeClr val="tx1"/>
              </a:solidFill>
            </a:endParaRPr>
          </a:p>
          <a:p>
            <a:pPr algn="ctr"/>
            <a:endParaRPr lang="ru-RU" sz="1000" dirty="0">
              <a:solidFill>
                <a:schemeClr val="tx1"/>
              </a:solidFill>
            </a:endParaRPr>
          </a:p>
          <a:p>
            <a:pPr algn="ctr"/>
            <a:endParaRPr lang="ru-RU" sz="1000" dirty="0">
              <a:solidFill>
                <a:schemeClr val="tx1"/>
              </a:solidFill>
            </a:endParaRPr>
          </a:p>
          <a:p>
            <a:pPr algn="ctr"/>
            <a:endParaRPr lang="ru-RU" sz="1000" dirty="0">
              <a:solidFill>
                <a:schemeClr val="tx1"/>
              </a:solidFill>
            </a:endParaRPr>
          </a:p>
          <a:p>
            <a:pPr algn="ctr"/>
            <a:endParaRPr lang="ru-RU" sz="1000" dirty="0">
              <a:solidFill>
                <a:schemeClr val="tx1"/>
              </a:solidFill>
            </a:endParaRPr>
          </a:p>
        </p:txBody>
      </p:sp>
      <p:cxnSp>
        <p:nvCxnSpPr>
          <p:cNvPr id="6" name="Прямая со стрелкой 5"/>
          <p:cNvCxnSpPr>
            <a:stCxn id="17" idx="3"/>
            <a:endCxn id="14" idx="7"/>
          </p:cNvCxnSpPr>
          <p:nvPr/>
        </p:nvCxnSpPr>
        <p:spPr>
          <a:xfrm flipH="1">
            <a:off x="480567" y="3535580"/>
            <a:ext cx="532994" cy="54233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17" idx="4"/>
            <a:endCxn id="13" idx="0"/>
          </p:cNvCxnSpPr>
          <p:nvPr/>
        </p:nvCxnSpPr>
        <p:spPr>
          <a:xfrm flipH="1">
            <a:off x="1114614" y="3584066"/>
            <a:ext cx="192754" cy="4539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>
            <a:stCxn id="16" idx="3"/>
            <a:endCxn id="11" idx="0"/>
          </p:cNvCxnSpPr>
          <p:nvPr/>
        </p:nvCxnSpPr>
        <p:spPr>
          <a:xfrm flipH="1">
            <a:off x="3255482" y="3532422"/>
            <a:ext cx="254606" cy="5310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>
            <a:stCxn id="16" idx="5"/>
            <a:endCxn id="10" idx="0"/>
          </p:cNvCxnSpPr>
          <p:nvPr/>
        </p:nvCxnSpPr>
        <p:spPr>
          <a:xfrm>
            <a:off x="4070899" y="3532422"/>
            <a:ext cx="178797" cy="5170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/>
          <p:cNvCxnSpPr>
            <a:stCxn id="15" idx="3"/>
            <a:endCxn id="9" idx="0"/>
          </p:cNvCxnSpPr>
          <p:nvPr/>
        </p:nvCxnSpPr>
        <p:spPr>
          <a:xfrm flipH="1">
            <a:off x="5020882" y="3522947"/>
            <a:ext cx="460866" cy="5672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stCxn id="15" idx="5"/>
            <a:endCxn id="8" idx="0"/>
          </p:cNvCxnSpPr>
          <p:nvPr/>
        </p:nvCxnSpPr>
        <p:spPr>
          <a:xfrm>
            <a:off x="6016605" y="3522947"/>
            <a:ext cx="233099" cy="5549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/>
          <p:cNvCxnSpPr>
            <a:stCxn id="22" idx="3"/>
          </p:cNvCxnSpPr>
          <p:nvPr/>
        </p:nvCxnSpPr>
        <p:spPr>
          <a:xfrm flipH="1">
            <a:off x="6904475" y="3416602"/>
            <a:ext cx="645816" cy="6328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 стрелкой 43"/>
          <p:cNvCxnSpPr>
            <a:stCxn id="22" idx="5"/>
          </p:cNvCxnSpPr>
          <p:nvPr/>
        </p:nvCxnSpPr>
        <p:spPr>
          <a:xfrm>
            <a:off x="8089615" y="3416602"/>
            <a:ext cx="459834" cy="5725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/>
          <p:cNvCxnSpPr>
            <a:stCxn id="23" idx="5"/>
            <a:endCxn id="16" idx="0"/>
          </p:cNvCxnSpPr>
          <p:nvPr/>
        </p:nvCxnSpPr>
        <p:spPr>
          <a:xfrm>
            <a:off x="2774170" y="2628564"/>
            <a:ext cx="1016324" cy="6028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 стрелкой 49"/>
          <p:cNvCxnSpPr>
            <a:cxnSpLocks/>
            <a:endCxn id="55" idx="0"/>
          </p:cNvCxnSpPr>
          <p:nvPr/>
        </p:nvCxnSpPr>
        <p:spPr>
          <a:xfrm flipH="1">
            <a:off x="5756291" y="2533494"/>
            <a:ext cx="1512650" cy="623535"/>
          </a:xfrm>
          <a:prstGeom prst="straightConnector1">
            <a:avLst/>
          </a:prstGeom>
          <a:ln w="381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 стрелкой 51"/>
          <p:cNvCxnSpPr>
            <a:stCxn id="26" idx="4"/>
            <a:endCxn id="22" idx="0"/>
          </p:cNvCxnSpPr>
          <p:nvPr/>
        </p:nvCxnSpPr>
        <p:spPr>
          <a:xfrm>
            <a:off x="7626219" y="2684452"/>
            <a:ext cx="193734" cy="415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 стрелкой 57"/>
          <p:cNvCxnSpPr>
            <a:stCxn id="4" idx="2"/>
            <a:endCxn id="23" idx="7"/>
          </p:cNvCxnSpPr>
          <p:nvPr/>
        </p:nvCxnSpPr>
        <p:spPr>
          <a:xfrm flipH="1">
            <a:off x="2774170" y="2056658"/>
            <a:ext cx="1901812" cy="3020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>
            <a:stCxn id="4" idx="6"/>
            <a:endCxn id="26" idx="1"/>
          </p:cNvCxnSpPr>
          <p:nvPr/>
        </p:nvCxnSpPr>
        <p:spPr>
          <a:xfrm>
            <a:off x="5544376" y="2056658"/>
            <a:ext cx="1841917" cy="289091"/>
          </a:xfrm>
          <a:prstGeom prst="straightConnector1">
            <a:avLst/>
          </a:prstGeom>
          <a:ln w="381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Овал 71"/>
          <p:cNvSpPr/>
          <p:nvPr/>
        </p:nvSpPr>
        <p:spPr>
          <a:xfrm>
            <a:off x="9684823" y="4003479"/>
            <a:ext cx="460074" cy="40256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>
                <a:solidFill>
                  <a:schemeClr val="tx1"/>
                </a:solidFill>
              </a:rPr>
              <a:t>99</a:t>
            </a:r>
          </a:p>
        </p:txBody>
      </p:sp>
      <p:cxnSp>
        <p:nvCxnSpPr>
          <p:cNvPr id="4105" name="Прямая со стрелкой 4104"/>
          <p:cNvCxnSpPr>
            <a:stCxn id="24" idx="3"/>
            <a:endCxn id="18" idx="0"/>
          </p:cNvCxnSpPr>
          <p:nvPr/>
        </p:nvCxnSpPr>
        <p:spPr>
          <a:xfrm flipH="1">
            <a:off x="9248957" y="3584066"/>
            <a:ext cx="62027" cy="4045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7" name="Прямая со стрелкой 4106"/>
          <p:cNvCxnSpPr>
            <a:stCxn id="24" idx="5"/>
            <a:endCxn id="72" idx="0"/>
          </p:cNvCxnSpPr>
          <p:nvPr/>
        </p:nvCxnSpPr>
        <p:spPr>
          <a:xfrm>
            <a:off x="9836276" y="3584066"/>
            <a:ext cx="78584" cy="41941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3" name="Прямая со стрелкой 4142"/>
          <p:cNvCxnSpPr>
            <a:stCxn id="26" idx="6"/>
          </p:cNvCxnSpPr>
          <p:nvPr/>
        </p:nvCxnSpPr>
        <p:spPr>
          <a:xfrm>
            <a:off x="7965526" y="2486045"/>
            <a:ext cx="1608104" cy="7453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7" name="Прямая со стрелкой 4146"/>
          <p:cNvCxnSpPr>
            <a:stCxn id="17" idx="5"/>
            <a:endCxn id="12" idx="0"/>
          </p:cNvCxnSpPr>
          <p:nvPr/>
        </p:nvCxnSpPr>
        <p:spPr>
          <a:xfrm>
            <a:off x="1601175" y="3535580"/>
            <a:ext cx="104864" cy="51390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 стрелкой 83"/>
          <p:cNvCxnSpPr>
            <a:stCxn id="23" idx="3"/>
            <a:endCxn id="17" idx="0"/>
          </p:cNvCxnSpPr>
          <p:nvPr/>
        </p:nvCxnSpPr>
        <p:spPr>
          <a:xfrm flipH="1">
            <a:off x="1307368" y="2628564"/>
            <a:ext cx="961535" cy="6244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>
            <a:stCxn id="22" idx="4"/>
          </p:cNvCxnSpPr>
          <p:nvPr/>
        </p:nvCxnSpPr>
        <p:spPr>
          <a:xfrm>
            <a:off x="7819953" y="3470894"/>
            <a:ext cx="0" cy="5872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338005" y="5594"/>
            <a:ext cx="27268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</a:rPr>
              <a:t>Insert (13)</a:t>
            </a:r>
            <a:endParaRPr lang="ru-RU" dirty="0"/>
          </a:p>
        </p:txBody>
      </p:sp>
      <p:sp>
        <p:nvSpPr>
          <p:cNvPr id="29" name="Овал 28"/>
          <p:cNvSpPr/>
          <p:nvPr/>
        </p:nvSpPr>
        <p:spPr>
          <a:xfrm>
            <a:off x="5307177" y="4024801"/>
            <a:ext cx="544578" cy="458560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13</a:t>
            </a:r>
            <a:endParaRPr lang="ru-RU" sz="1400" dirty="0">
              <a:solidFill>
                <a:schemeClr val="tx1"/>
              </a:solidFill>
            </a:endParaRPr>
          </a:p>
        </p:txBody>
      </p:sp>
      <p:cxnSp>
        <p:nvCxnSpPr>
          <p:cNvPr id="35" name="Прямая со стрелкой 34"/>
          <p:cNvCxnSpPr>
            <a:stCxn id="15" idx="4"/>
            <a:endCxn id="29" idx="0"/>
          </p:cNvCxnSpPr>
          <p:nvPr/>
        </p:nvCxnSpPr>
        <p:spPr>
          <a:xfrm flipH="1">
            <a:off x="5579466" y="3584066"/>
            <a:ext cx="169711" cy="4407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51" name="Рисунок 50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568010" y="2755291"/>
                <a:ext cx="259248" cy="369332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8010" y="2755291"/>
                <a:ext cx="259248" cy="369332"/>
              </a:xfrm>
              <a:prstGeom prst="rect">
                <a:avLst/>
              </a:prstGeom>
              <a:blipFill>
                <a:blip r:embed="rId3"/>
                <a:stretch>
                  <a:fillRect l="-6977" r="-25581" b="-11475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5405073" y="4425128"/>
                <a:ext cx="259248" cy="369332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5073" y="4425128"/>
                <a:ext cx="259248" cy="369332"/>
              </a:xfrm>
              <a:prstGeom prst="rect">
                <a:avLst/>
              </a:prstGeom>
              <a:blipFill>
                <a:blip r:embed="rId4"/>
                <a:stretch>
                  <a:fillRect r="-7143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747064" y="5100566"/>
                <a:ext cx="857020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ü"/>
                </a:pPr>
                <a:r>
                  <a:rPr lang="ru-RU" dirty="0"/>
                  <a:t>у вершины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после добавления становится  3 сына, что допустимо</a:t>
                </a:r>
                <a:r>
                  <a:rPr lang="en-US" dirty="0"/>
                  <a:t>;</a:t>
                </a:r>
              </a:p>
              <a:p>
                <a:pPr marL="285750" indent="-285750">
                  <a:buFont typeface="Wingdings" panose="05000000000000000000" pitchFamily="2" charset="2"/>
                  <a:buChar char="ü"/>
                </a:pPr>
                <a:r>
                  <a:rPr lang="ru-RU" dirty="0"/>
                  <a:t>корректируем метки  справочных вершин вдоль пути поиска</a:t>
                </a:r>
                <a:r>
                  <a:rPr lang="en-US" dirty="0"/>
                  <a:t>;</a:t>
                </a:r>
              </a:p>
              <a:p>
                <a:pPr marL="285750" indent="-285750">
                  <a:buFont typeface="Wingdings" panose="05000000000000000000" pitchFamily="2" charset="2"/>
                  <a:buChar char="ü"/>
                </a:pPr>
                <a:r>
                  <a:rPr lang="ru-RU" dirty="0"/>
                  <a:t>завершаем процедуру добавления элемента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;</a:t>
                </a:r>
                <a:endParaRPr lang="ru-RU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064" y="5100566"/>
                <a:ext cx="8570209" cy="923330"/>
              </a:xfrm>
              <a:prstGeom prst="rect">
                <a:avLst/>
              </a:prstGeom>
              <a:blipFill>
                <a:blip r:embed="rId5"/>
                <a:stretch>
                  <a:fillRect l="-498" t="-3974" b="-9934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Прямоугольник 29"/>
              <p:cNvSpPr/>
              <p:nvPr/>
            </p:nvSpPr>
            <p:spPr>
              <a:xfrm>
                <a:off x="328071" y="649661"/>
                <a:ext cx="6612410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/>
                <a:r>
                  <a:rPr lang="ru-RU" dirty="0"/>
                  <a:t>Сначала осуществляем поиск отца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ru-RU" dirty="0"/>
                  <a:t> для добавляемого элемента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>
                    <a:latin typeface="Consolas" panose="020B0609020204030204" pitchFamily="49" charset="0"/>
                  </a:rPr>
                  <a:t> </a:t>
                </a:r>
                <a:r>
                  <a:rPr lang="ru-RU" dirty="0"/>
                  <a:t>(в качестве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ru-RU" dirty="0"/>
                  <a:t> берём отца вершины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)</a:t>
                </a:r>
                <a:r>
                  <a:rPr lang="ru-RU" dirty="0"/>
                  <a:t>: </a:t>
                </a:r>
                <a:endParaRPr lang="en-US" dirty="0"/>
              </a:p>
            </p:txBody>
          </p:sp>
        </mc:Choice>
        <mc:Fallback xmlns="">
          <p:sp>
            <p:nvSpPr>
              <p:cNvPr id="30" name="Прямоугольник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071" y="649661"/>
                <a:ext cx="6612410" cy="646331"/>
              </a:xfrm>
              <a:prstGeom prst="rect">
                <a:avLst/>
              </a:prstGeom>
              <a:blipFill>
                <a:blip r:embed="rId6"/>
                <a:stretch>
                  <a:fillRect t="-5660" b="-14151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Прямая со стрелкой 32"/>
          <p:cNvCxnSpPr/>
          <p:nvPr/>
        </p:nvCxnSpPr>
        <p:spPr>
          <a:xfrm>
            <a:off x="4600743" y="4871275"/>
            <a:ext cx="1976336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4" name="Объект 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1991816"/>
              </p:ext>
            </p:extLst>
          </p:nvPr>
        </p:nvGraphicFramePr>
        <p:xfrm>
          <a:off x="8240390" y="54839"/>
          <a:ext cx="3915669" cy="14116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4330440" imgH="1536480" progId="Equation.DSMT4">
                  <p:embed/>
                </p:oleObj>
              </mc:Choice>
              <mc:Fallback>
                <p:oleObj name="Equation" r:id="rId7" imgW="4330440" imgH="1536480" progId="Equation.DSMT4">
                  <p:embed/>
                  <p:pic>
                    <p:nvPicPr>
                      <p:cNvPr id="0" name="Picture 1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40390" y="54839"/>
                        <a:ext cx="3915669" cy="141169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Овал 14"/>
          <p:cNvSpPr/>
          <p:nvPr/>
        </p:nvSpPr>
        <p:spPr>
          <a:xfrm>
            <a:off x="5370975" y="3166718"/>
            <a:ext cx="756403" cy="41734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 dirty="0">
              <a:solidFill>
                <a:schemeClr val="tx1"/>
              </a:solidFill>
            </a:endParaRPr>
          </a:p>
          <a:p>
            <a:pPr algn="ctr"/>
            <a:endParaRPr lang="ru-RU" sz="1000" dirty="0">
              <a:solidFill>
                <a:schemeClr val="tx1"/>
              </a:solidFill>
            </a:endParaRPr>
          </a:p>
          <a:p>
            <a:pPr algn="ctr"/>
            <a:r>
              <a:rPr lang="ru-RU" sz="1000" dirty="0">
                <a:solidFill>
                  <a:schemeClr val="tx1"/>
                </a:solidFill>
              </a:rPr>
              <a:t>11:17</a:t>
            </a:r>
          </a:p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5" name="Овал 54"/>
          <p:cNvSpPr/>
          <p:nvPr/>
        </p:nvSpPr>
        <p:spPr>
          <a:xfrm>
            <a:off x="5378089" y="3157029"/>
            <a:ext cx="756403" cy="417348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 dirty="0">
              <a:solidFill>
                <a:schemeClr val="tx1"/>
              </a:solidFill>
              <a:highlight>
                <a:srgbClr val="FFFF00"/>
              </a:highlight>
            </a:endParaRPr>
          </a:p>
          <a:p>
            <a:pPr algn="ctr"/>
            <a:endParaRPr lang="ru-RU" sz="1000" dirty="0">
              <a:solidFill>
                <a:schemeClr val="tx1"/>
              </a:solidFill>
              <a:highlight>
                <a:srgbClr val="FFFF00"/>
              </a:highlight>
            </a:endParaRPr>
          </a:p>
          <a:p>
            <a:pPr algn="ctr"/>
            <a:r>
              <a:rPr lang="ru-RU" sz="1000" dirty="0">
                <a:solidFill>
                  <a:schemeClr val="tx1"/>
                </a:solidFill>
                <a:highlight>
                  <a:srgbClr val="FFFF00"/>
                </a:highlight>
              </a:rPr>
              <a:t>11:13</a:t>
            </a:r>
          </a:p>
          <a:p>
            <a:pPr algn="ctr"/>
            <a:endParaRPr lang="ru-RU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807193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5" grpId="0"/>
      <p:bldP spid="53" grpId="0"/>
      <p:bldP spid="5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/>
          <p:cNvSpPr/>
          <p:nvPr/>
        </p:nvSpPr>
        <p:spPr>
          <a:xfrm>
            <a:off x="5630804" y="1745759"/>
            <a:ext cx="868394" cy="49234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1" dirty="0">
                <a:solidFill>
                  <a:schemeClr val="tx1"/>
                </a:solidFill>
              </a:rPr>
              <a:t>10:99</a:t>
            </a:r>
          </a:p>
        </p:txBody>
      </p:sp>
      <p:sp>
        <p:nvSpPr>
          <p:cNvPr id="7" name="Овал 6"/>
          <p:cNvSpPr/>
          <p:nvPr/>
        </p:nvSpPr>
        <p:spPr>
          <a:xfrm>
            <a:off x="7706264" y="4031410"/>
            <a:ext cx="468606" cy="405443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b="1" dirty="0">
                <a:solidFill>
                  <a:schemeClr val="tx1"/>
                </a:solidFill>
              </a:rPr>
              <a:t>18</a:t>
            </a:r>
          </a:p>
        </p:txBody>
      </p:sp>
      <p:sp>
        <p:nvSpPr>
          <p:cNvPr id="8" name="Овал 7"/>
          <p:cNvSpPr/>
          <p:nvPr/>
        </p:nvSpPr>
        <p:spPr>
          <a:xfrm>
            <a:off x="6895380" y="4031410"/>
            <a:ext cx="505893" cy="405443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b="1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9" name="Овал 8"/>
          <p:cNvSpPr/>
          <p:nvPr/>
        </p:nvSpPr>
        <p:spPr>
          <a:xfrm>
            <a:off x="5894716" y="4040038"/>
            <a:ext cx="494581" cy="39681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b="1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10" name="Овал 9"/>
          <p:cNvSpPr/>
          <p:nvPr/>
        </p:nvSpPr>
        <p:spPr>
          <a:xfrm>
            <a:off x="5023449" y="4031410"/>
            <a:ext cx="487393" cy="39681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b="1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1" name="Овал 10"/>
          <p:cNvSpPr/>
          <p:nvPr/>
        </p:nvSpPr>
        <p:spPr>
          <a:xfrm>
            <a:off x="4057271" y="4045365"/>
            <a:ext cx="431321" cy="39681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b="1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2" name="Овал 11"/>
          <p:cNvSpPr/>
          <p:nvPr/>
        </p:nvSpPr>
        <p:spPr>
          <a:xfrm>
            <a:off x="2063099" y="4008406"/>
            <a:ext cx="431321" cy="39681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4" name="Овал 13"/>
          <p:cNvSpPr/>
          <p:nvPr/>
        </p:nvSpPr>
        <p:spPr>
          <a:xfrm>
            <a:off x="1157017" y="4040038"/>
            <a:ext cx="431321" cy="39681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5" name="Овал 14"/>
          <p:cNvSpPr/>
          <p:nvPr/>
        </p:nvSpPr>
        <p:spPr>
          <a:xfrm>
            <a:off x="6388425" y="3148642"/>
            <a:ext cx="756403" cy="41734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 b="1" dirty="0">
              <a:solidFill>
                <a:schemeClr val="tx1"/>
              </a:solidFill>
            </a:endParaRPr>
          </a:p>
          <a:p>
            <a:pPr algn="ctr"/>
            <a:endParaRPr lang="ru-RU" sz="1000" b="1" dirty="0">
              <a:solidFill>
                <a:schemeClr val="tx1"/>
              </a:solidFill>
            </a:endParaRPr>
          </a:p>
          <a:p>
            <a:pPr algn="ctr"/>
            <a:r>
              <a:rPr lang="ru-RU" sz="1000" b="1" dirty="0">
                <a:solidFill>
                  <a:schemeClr val="tx1"/>
                </a:solidFill>
              </a:rPr>
              <a:t>11:17</a:t>
            </a:r>
          </a:p>
          <a:p>
            <a:pPr algn="ctr"/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6" name="Овал 15"/>
          <p:cNvSpPr/>
          <p:nvPr/>
        </p:nvSpPr>
        <p:spPr>
          <a:xfrm>
            <a:off x="4423061" y="3194769"/>
            <a:ext cx="793107" cy="35264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b="1" dirty="0">
                <a:solidFill>
                  <a:schemeClr val="tx1"/>
                </a:solidFill>
              </a:rPr>
              <a:t>8:9</a:t>
            </a:r>
          </a:p>
        </p:txBody>
      </p:sp>
      <p:sp>
        <p:nvSpPr>
          <p:cNvPr id="17" name="Овал 16"/>
          <p:cNvSpPr/>
          <p:nvPr/>
        </p:nvSpPr>
        <p:spPr>
          <a:xfrm>
            <a:off x="1909312" y="3234907"/>
            <a:ext cx="831012" cy="331083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b="1" dirty="0">
                <a:solidFill>
                  <a:schemeClr val="tx1"/>
                </a:solidFill>
              </a:rPr>
              <a:t>1:4</a:t>
            </a:r>
          </a:p>
        </p:txBody>
      </p:sp>
      <p:sp>
        <p:nvSpPr>
          <p:cNvPr id="18" name="Овал 17"/>
          <p:cNvSpPr/>
          <p:nvPr/>
        </p:nvSpPr>
        <p:spPr>
          <a:xfrm>
            <a:off x="10036370" y="3970514"/>
            <a:ext cx="460074" cy="40256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b="1" dirty="0">
                <a:solidFill>
                  <a:schemeClr val="tx1"/>
                </a:solidFill>
              </a:rPr>
              <a:t>84</a:t>
            </a:r>
          </a:p>
        </p:txBody>
      </p:sp>
      <p:sp>
        <p:nvSpPr>
          <p:cNvPr id="19" name="Овал 18"/>
          <p:cNvSpPr/>
          <p:nvPr/>
        </p:nvSpPr>
        <p:spPr>
          <a:xfrm>
            <a:off x="9358223" y="3985403"/>
            <a:ext cx="465829" cy="44282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b="1" dirty="0">
                <a:solidFill>
                  <a:schemeClr val="tx1"/>
                </a:solidFill>
              </a:rPr>
              <a:t>70</a:t>
            </a:r>
          </a:p>
        </p:txBody>
      </p:sp>
      <p:sp>
        <p:nvSpPr>
          <p:cNvPr id="20" name="Овал 19"/>
          <p:cNvSpPr/>
          <p:nvPr/>
        </p:nvSpPr>
        <p:spPr>
          <a:xfrm>
            <a:off x="8544877" y="4048667"/>
            <a:ext cx="617953" cy="38818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b="1" dirty="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22" name="Овал 21"/>
          <p:cNvSpPr/>
          <p:nvPr/>
        </p:nvSpPr>
        <p:spPr>
          <a:xfrm>
            <a:off x="8456044" y="3082090"/>
            <a:ext cx="762718" cy="37072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b="1" dirty="0">
                <a:solidFill>
                  <a:schemeClr val="tx1"/>
                </a:solidFill>
              </a:rPr>
              <a:t>18:25</a:t>
            </a:r>
          </a:p>
        </p:txBody>
      </p:sp>
      <p:sp>
        <p:nvSpPr>
          <p:cNvPr id="23" name="Овал 22"/>
          <p:cNvSpPr/>
          <p:nvPr/>
        </p:nvSpPr>
        <p:spPr>
          <a:xfrm>
            <a:off x="3164949" y="2266066"/>
            <a:ext cx="714555" cy="38162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b="1" dirty="0">
                <a:solidFill>
                  <a:schemeClr val="tx1"/>
                </a:solidFill>
              </a:rPr>
              <a:t>4:10</a:t>
            </a:r>
          </a:p>
        </p:txBody>
      </p:sp>
      <p:sp>
        <p:nvSpPr>
          <p:cNvPr id="24" name="Овал 23"/>
          <p:cNvSpPr/>
          <p:nvPr/>
        </p:nvSpPr>
        <p:spPr>
          <a:xfrm>
            <a:off x="10219643" y="3222384"/>
            <a:ext cx="742874" cy="40256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b="1" dirty="0">
                <a:solidFill>
                  <a:schemeClr val="tx1"/>
                </a:solidFill>
              </a:rPr>
              <a:t>84:99</a:t>
            </a:r>
          </a:p>
        </p:txBody>
      </p:sp>
      <p:sp>
        <p:nvSpPr>
          <p:cNvPr id="26" name="Овал 25"/>
          <p:cNvSpPr/>
          <p:nvPr/>
        </p:nvSpPr>
        <p:spPr>
          <a:xfrm>
            <a:off x="8304362" y="2269561"/>
            <a:ext cx="678614" cy="39681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 b="1" dirty="0">
              <a:solidFill>
                <a:schemeClr val="tx1"/>
              </a:solidFill>
            </a:endParaRPr>
          </a:p>
          <a:p>
            <a:pPr algn="ctr"/>
            <a:endParaRPr lang="ru-RU" sz="1000" b="1" dirty="0">
              <a:solidFill>
                <a:schemeClr val="tx1"/>
              </a:solidFill>
            </a:endParaRPr>
          </a:p>
          <a:p>
            <a:pPr algn="ctr"/>
            <a:endParaRPr lang="ru-RU" sz="1000" b="1" dirty="0">
              <a:solidFill>
                <a:schemeClr val="tx1"/>
              </a:solidFill>
            </a:endParaRPr>
          </a:p>
          <a:p>
            <a:pPr algn="ctr"/>
            <a:endParaRPr lang="ru-RU" sz="1000" b="1" dirty="0">
              <a:solidFill>
                <a:schemeClr val="tx1"/>
              </a:solidFill>
            </a:endParaRPr>
          </a:p>
          <a:p>
            <a:pPr algn="ctr"/>
            <a:endParaRPr lang="ru-RU" sz="1000" b="1" dirty="0">
              <a:solidFill>
                <a:schemeClr val="tx1"/>
              </a:solidFill>
            </a:endParaRPr>
          </a:p>
          <a:p>
            <a:pPr algn="ctr"/>
            <a:endParaRPr lang="ru-RU" sz="1000" b="1" dirty="0">
              <a:solidFill>
                <a:schemeClr val="tx1"/>
              </a:solidFill>
            </a:endParaRPr>
          </a:p>
          <a:p>
            <a:pPr algn="ctr"/>
            <a:endParaRPr lang="ru-RU" sz="1000" b="1" dirty="0">
              <a:solidFill>
                <a:schemeClr val="tx1"/>
              </a:solidFill>
            </a:endParaRPr>
          </a:p>
          <a:p>
            <a:pPr algn="ctr"/>
            <a:endParaRPr lang="ru-RU" sz="1000" b="1" dirty="0">
              <a:solidFill>
                <a:schemeClr val="tx1"/>
              </a:solidFill>
            </a:endParaRPr>
          </a:p>
          <a:p>
            <a:pPr algn="ctr"/>
            <a:endParaRPr lang="ru-RU" sz="1000" b="1" dirty="0">
              <a:solidFill>
                <a:schemeClr val="tx1"/>
              </a:solidFill>
            </a:endParaRPr>
          </a:p>
          <a:p>
            <a:pPr algn="ctr"/>
            <a:endParaRPr lang="ru-RU" sz="1000" b="1" dirty="0">
              <a:solidFill>
                <a:schemeClr val="tx1"/>
              </a:solidFill>
            </a:endParaRPr>
          </a:p>
          <a:p>
            <a:pPr algn="ctr"/>
            <a:r>
              <a:rPr lang="ru-RU" sz="1000" b="1" dirty="0">
                <a:solidFill>
                  <a:schemeClr val="tx1"/>
                </a:solidFill>
              </a:rPr>
              <a:t>17:70</a:t>
            </a:r>
          </a:p>
          <a:p>
            <a:pPr algn="ctr"/>
            <a:endParaRPr lang="ru-RU" sz="1000" b="1" dirty="0">
              <a:solidFill>
                <a:schemeClr val="tx1"/>
              </a:solidFill>
            </a:endParaRPr>
          </a:p>
          <a:p>
            <a:pPr algn="ctr"/>
            <a:endParaRPr lang="ru-RU" sz="1000" b="1" dirty="0">
              <a:solidFill>
                <a:schemeClr val="tx1"/>
              </a:solidFill>
            </a:endParaRPr>
          </a:p>
          <a:p>
            <a:pPr algn="ctr"/>
            <a:endParaRPr lang="ru-RU" sz="1000" b="1" dirty="0">
              <a:solidFill>
                <a:schemeClr val="tx1"/>
              </a:solidFill>
            </a:endParaRPr>
          </a:p>
          <a:p>
            <a:pPr algn="ctr"/>
            <a:endParaRPr lang="ru-RU" sz="1000" b="1" dirty="0">
              <a:solidFill>
                <a:schemeClr val="tx1"/>
              </a:solidFill>
            </a:endParaRPr>
          </a:p>
          <a:p>
            <a:pPr algn="ctr"/>
            <a:endParaRPr lang="ru-RU" sz="1000" b="1" dirty="0">
              <a:solidFill>
                <a:schemeClr val="tx1"/>
              </a:solidFill>
            </a:endParaRPr>
          </a:p>
          <a:p>
            <a:pPr algn="ctr"/>
            <a:endParaRPr lang="ru-RU" sz="1000" b="1" dirty="0">
              <a:solidFill>
                <a:schemeClr val="tx1"/>
              </a:solidFill>
            </a:endParaRPr>
          </a:p>
          <a:p>
            <a:pPr algn="ctr"/>
            <a:endParaRPr lang="ru-RU" sz="1000" b="1" dirty="0">
              <a:solidFill>
                <a:schemeClr val="tx1"/>
              </a:solidFill>
            </a:endParaRPr>
          </a:p>
          <a:p>
            <a:pPr algn="ctr"/>
            <a:endParaRPr lang="ru-RU" sz="1000" b="1" dirty="0">
              <a:solidFill>
                <a:schemeClr val="tx1"/>
              </a:solidFill>
            </a:endParaRPr>
          </a:p>
          <a:p>
            <a:pPr algn="ctr"/>
            <a:endParaRPr lang="ru-RU" sz="1000" b="1" dirty="0">
              <a:solidFill>
                <a:schemeClr val="tx1"/>
              </a:solidFill>
            </a:endParaRPr>
          </a:p>
          <a:p>
            <a:pPr algn="ctr"/>
            <a:endParaRPr lang="ru-RU" sz="1000" b="1" dirty="0">
              <a:solidFill>
                <a:schemeClr val="tx1"/>
              </a:solidFill>
            </a:endParaRPr>
          </a:p>
        </p:txBody>
      </p:sp>
      <p:cxnSp>
        <p:nvCxnSpPr>
          <p:cNvPr id="6" name="Прямая со стрелкой 5"/>
          <p:cNvCxnSpPr>
            <a:cxnSpLocks/>
            <a:stCxn id="17" idx="3"/>
            <a:endCxn id="14" idx="7"/>
          </p:cNvCxnSpPr>
          <p:nvPr/>
        </p:nvCxnSpPr>
        <p:spPr>
          <a:xfrm flipH="1">
            <a:off x="1525173" y="3517504"/>
            <a:ext cx="505838" cy="5806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>
            <a:stCxn id="16" idx="3"/>
            <a:endCxn id="11" idx="0"/>
          </p:cNvCxnSpPr>
          <p:nvPr/>
        </p:nvCxnSpPr>
        <p:spPr>
          <a:xfrm flipH="1">
            <a:off x="4272932" y="3495774"/>
            <a:ext cx="266277" cy="5495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>
            <a:stCxn id="16" idx="5"/>
            <a:endCxn id="10" idx="0"/>
          </p:cNvCxnSpPr>
          <p:nvPr/>
        </p:nvCxnSpPr>
        <p:spPr>
          <a:xfrm>
            <a:off x="5100020" y="3495774"/>
            <a:ext cx="167126" cy="5356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/>
          <p:cNvCxnSpPr>
            <a:stCxn id="15" idx="3"/>
            <a:endCxn id="9" idx="0"/>
          </p:cNvCxnSpPr>
          <p:nvPr/>
        </p:nvCxnSpPr>
        <p:spPr>
          <a:xfrm flipH="1">
            <a:off x="6142007" y="3504871"/>
            <a:ext cx="357191" cy="5351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stCxn id="15" idx="5"/>
            <a:endCxn id="8" idx="0"/>
          </p:cNvCxnSpPr>
          <p:nvPr/>
        </p:nvCxnSpPr>
        <p:spPr>
          <a:xfrm>
            <a:off x="7034055" y="3504871"/>
            <a:ext cx="114272" cy="52653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/>
          <p:cNvCxnSpPr>
            <a:cxnSpLocks/>
            <a:stCxn id="22" idx="3"/>
            <a:endCxn id="7" idx="0"/>
          </p:cNvCxnSpPr>
          <p:nvPr/>
        </p:nvCxnSpPr>
        <p:spPr>
          <a:xfrm flipH="1">
            <a:off x="7940567" y="3398526"/>
            <a:ext cx="627174" cy="6328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 стрелкой 43"/>
          <p:cNvCxnSpPr>
            <a:cxnSpLocks/>
            <a:stCxn id="22" idx="5"/>
            <a:endCxn id="19" idx="0"/>
          </p:cNvCxnSpPr>
          <p:nvPr/>
        </p:nvCxnSpPr>
        <p:spPr>
          <a:xfrm>
            <a:off x="9107065" y="3398526"/>
            <a:ext cx="484073" cy="5868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/>
          <p:cNvCxnSpPr>
            <a:stCxn id="23" idx="5"/>
            <a:endCxn id="16" idx="0"/>
          </p:cNvCxnSpPr>
          <p:nvPr/>
        </p:nvCxnSpPr>
        <p:spPr>
          <a:xfrm>
            <a:off x="3774860" y="2591802"/>
            <a:ext cx="1044755" cy="6029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 стрелкой 49"/>
          <p:cNvCxnSpPr>
            <a:stCxn id="26" idx="3"/>
            <a:endCxn id="15" idx="7"/>
          </p:cNvCxnSpPr>
          <p:nvPr/>
        </p:nvCxnSpPr>
        <p:spPr>
          <a:xfrm flipH="1">
            <a:off x="7034055" y="2608264"/>
            <a:ext cx="1369688" cy="6014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 стрелкой 51"/>
          <p:cNvCxnSpPr>
            <a:stCxn id="26" idx="4"/>
            <a:endCxn id="22" idx="0"/>
          </p:cNvCxnSpPr>
          <p:nvPr/>
        </p:nvCxnSpPr>
        <p:spPr>
          <a:xfrm>
            <a:off x="8643669" y="2666376"/>
            <a:ext cx="193734" cy="415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 стрелкой 57"/>
          <p:cNvCxnSpPr>
            <a:stCxn id="4" idx="2"/>
            <a:endCxn id="23" idx="7"/>
          </p:cNvCxnSpPr>
          <p:nvPr/>
        </p:nvCxnSpPr>
        <p:spPr>
          <a:xfrm flipH="1">
            <a:off x="3774860" y="1991929"/>
            <a:ext cx="1855944" cy="3300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>
            <a:stCxn id="4" idx="6"/>
            <a:endCxn id="26" idx="1"/>
          </p:cNvCxnSpPr>
          <p:nvPr/>
        </p:nvCxnSpPr>
        <p:spPr>
          <a:xfrm>
            <a:off x="6499198" y="1991929"/>
            <a:ext cx="1904545" cy="3357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Овал 71"/>
          <p:cNvSpPr/>
          <p:nvPr/>
        </p:nvSpPr>
        <p:spPr>
          <a:xfrm>
            <a:off x="10702273" y="3985403"/>
            <a:ext cx="460074" cy="40256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b="1" dirty="0">
                <a:solidFill>
                  <a:schemeClr val="tx1"/>
                </a:solidFill>
              </a:rPr>
              <a:t>99</a:t>
            </a:r>
          </a:p>
        </p:txBody>
      </p:sp>
      <p:cxnSp>
        <p:nvCxnSpPr>
          <p:cNvPr id="4105" name="Прямая со стрелкой 4104"/>
          <p:cNvCxnSpPr>
            <a:stCxn id="24" idx="3"/>
            <a:endCxn id="18" idx="0"/>
          </p:cNvCxnSpPr>
          <p:nvPr/>
        </p:nvCxnSpPr>
        <p:spPr>
          <a:xfrm flipH="1">
            <a:off x="10266407" y="3565990"/>
            <a:ext cx="62027" cy="4045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7" name="Прямая со стрелкой 4106"/>
          <p:cNvCxnSpPr>
            <a:stCxn id="24" idx="5"/>
            <a:endCxn id="72" idx="0"/>
          </p:cNvCxnSpPr>
          <p:nvPr/>
        </p:nvCxnSpPr>
        <p:spPr>
          <a:xfrm>
            <a:off x="10853726" y="3565990"/>
            <a:ext cx="78584" cy="41941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3" name="Прямая со стрелкой 4142"/>
          <p:cNvCxnSpPr>
            <a:cxnSpLocks/>
            <a:stCxn id="26" idx="6"/>
            <a:endCxn id="24" idx="0"/>
          </p:cNvCxnSpPr>
          <p:nvPr/>
        </p:nvCxnSpPr>
        <p:spPr>
          <a:xfrm>
            <a:off x="8982976" y="2467969"/>
            <a:ext cx="1608104" cy="7544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 стрелкой 83"/>
          <p:cNvCxnSpPr>
            <a:stCxn id="23" idx="3"/>
            <a:endCxn id="17" idx="0"/>
          </p:cNvCxnSpPr>
          <p:nvPr/>
        </p:nvCxnSpPr>
        <p:spPr>
          <a:xfrm flipH="1">
            <a:off x="2324818" y="2591802"/>
            <a:ext cx="944775" cy="64310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>
            <a:cxnSpLocks/>
            <a:stCxn id="22" idx="4"/>
            <a:endCxn id="20" idx="0"/>
          </p:cNvCxnSpPr>
          <p:nvPr/>
        </p:nvCxnSpPr>
        <p:spPr>
          <a:xfrm>
            <a:off x="8837403" y="3452818"/>
            <a:ext cx="16451" cy="59584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Овал 44"/>
          <p:cNvSpPr/>
          <p:nvPr/>
        </p:nvSpPr>
        <p:spPr>
          <a:xfrm>
            <a:off x="4542593" y="4035689"/>
            <a:ext cx="431321" cy="39681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b="1" dirty="0">
                <a:solidFill>
                  <a:schemeClr val="tx1"/>
                </a:solidFill>
              </a:rPr>
              <a:t>9</a:t>
            </a:r>
          </a:p>
        </p:txBody>
      </p:sp>
      <p:cxnSp>
        <p:nvCxnSpPr>
          <p:cNvPr id="21" name="Прямая со стрелкой 20"/>
          <p:cNvCxnSpPr>
            <a:stCxn id="16" idx="4"/>
            <a:endCxn id="45" idx="0"/>
          </p:cNvCxnSpPr>
          <p:nvPr/>
        </p:nvCxnSpPr>
        <p:spPr>
          <a:xfrm flipH="1">
            <a:off x="4758254" y="3547418"/>
            <a:ext cx="61361" cy="4882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/>
          <p:nvPr/>
        </p:nvCxnSpPr>
        <p:spPr>
          <a:xfrm flipH="1">
            <a:off x="5177747" y="3011055"/>
            <a:ext cx="179344" cy="1987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17" idx="4"/>
            <a:endCxn id="12" idx="0"/>
          </p:cNvCxnSpPr>
          <p:nvPr/>
        </p:nvCxnSpPr>
        <p:spPr>
          <a:xfrm flipH="1">
            <a:off x="2278760" y="3565990"/>
            <a:ext cx="46058" cy="4424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Овал 52"/>
          <p:cNvSpPr/>
          <p:nvPr/>
        </p:nvSpPr>
        <p:spPr>
          <a:xfrm>
            <a:off x="3443209" y="4039868"/>
            <a:ext cx="431321" cy="425737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b="1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41" name="Прямая со стрелкой 40"/>
          <p:cNvCxnSpPr>
            <a:stCxn id="16" idx="2"/>
            <a:endCxn id="53" idx="0"/>
          </p:cNvCxnSpPr>
          <p:nvPr/>
        </p:nvCxnSpPr>
        <p:spPr>
          <a:xfrm flipH="1">
            <a:off x="3658870" y="3371094"/>
            <a:ext cx="764191" cy="668774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Овал 41"/>
          <p:cNvSpPr/>
          <p:nvPr/>
        </p:nvSpPr>
        <p:spPr>
          <a:xfrm>
            <a:off x="3304751" y="3158237"/>
            <a:ext cx="627232" cy="465017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b="1" dirty="0">
                <a:solidFill>
                  <a:schemeClr val="tx1"/>
                </a:solidFill>
              </a:rPr>
              <a:t>5:8</a:t>
            </a:r>
          </a:p>
        </p:txBody>
      </p:sp>
      <p:cxnSp>
        <p:nvCxnSpPr>
          <p:cNvPr id="55" name="Прямая соединительная линия 54"/>
          <p:cNvCxnSpPr/>
          <p:nvPr/>
        </p:nvCxnSpPr>
        <p:spPr>
          <a:xfrm>
            <a:off x="4334188" y="3624944"/>
            <a:ext cx="180370" cy="1342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единительная линия 56"/>
          <p:cNvCxnSpPr/>
          <p:nvPr/>
        </p:nvCxnSpPr>
        <p:spPr>
          <a:xfrm>
            <a:off x="4137891" y="3504871"/>
            <a:ext cx="135041" cy="11838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 стрелкой 59"/>
          <p:cNvCxnSpPr>
            <a:stCxn id="42" idx="4"/>
            <a:endCxn id="53" idx="0"/>
          </p:cNvCxnSpPr>
          <p:nvPr/>
        </p:nvCxnSpPr>
        <p:spPr>
          <a:xfrm>
            <a:off x="3618367" y="3623254"/>
            <a:ext cx="40503" cy="4166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/>
          <p:cNvCxnSpPr>
            <a:cxnSpLocks/>
            <a:stCxn id="74" idx="4"/>
            <a:endCxn id="42" idx="0"/>
          </p:cNvCxnSpPr>
          <p:nvPr/>
        </p:nvCxnSpPr>
        <p:spPr>
          <a:xfrm>
            <a:off x="3522227" y="2647690"/>
            <a:ext cx="96140" cy="510547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 стрелкой 66"/>
          <p:cNvCxnSpPr>
            <a:stCxn id="42" idx="5"/>
            <a:endCxn id="11" idx="0"/>
          </p:cNvCxnSpPr>
          <p:nvPr/>
        </p:nvCxnSpPr>
        <p:spPr>
          <a:xfrm>
            <a:off x="3840127" y="3555154"/>
            <a:ext cx="432805" cy="4902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56" name="Рисунок 55" descr="png..png"/>
          <p:cNvPicPr>
            <a:picLocks noChangeAspect="1"/>
          </p:cNvPicPr>
          <p:nvPr/>
        </p:nvPicPr>
        <p:blipFill>
          <a:blip r:embed="rId3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71" name="TextBox 70"/>
          <p:cNvSpPr txBox="1"/>
          <p:nvPr/>
        </p:nvSpPr>
        <p:spPr>
          <a:xfrm>
            <a:off x="224894" y="172122"/>
            <a:ext cx="27268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Insert (5)</a:t>
            </a:r>
            <a:endParaRPr lang="ru-RU" sz="2400" dirty="0"/>
          </a:p>
        </p:txBody>
      </p:sp>
      <p:graphicFrame>
        <p:nvGraphicFramePr>
          <p:cNvPr id="64" name="Объект 6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2504366"/>
              </p:ext>
            </p:extLst>
          </p:nvPr>
        </p:nvGraphicFramePr>
        <p:xfrm>
          <a:off x="8125724" y="172122"/>
          <a:ext cx="3915669" cy="14116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330440" imgH="1536480" progId="Equation.DSMT4">
                  <p:embed/>
                </p:oleObj>
              </mc:Choice>
              <mc:Fallback>
                <p:oleObj name="Equation" r:id="rId4" imgW="4330440" imgH="1536480" progId="Equation.DSMT4">
                  <p:embed/>
                  <p:pic>
                    <p:nvPicPr>
                      <p:cNvPr id="0" name="Picture 1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25724" y="172122"/>
                        <a:ext cx="3915669" cy="141169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" name="Овал 73"/>
          <p:cNvSpPr/>
          <p:nvPr/>
        </p:nvSpPr>
        <p:spPr>
          <a:xfrm>
            <a:off x="3164949" y="2266066"/>
            <a:ext cx="714555" cy="381624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b="1" dirty="0">
                <a:solidFill>
                  <a:schemeClr val="tx1"/>
                </a:solidFill>
              </a:rPr>
              <a:t>4:</a:t>
            </a:r>
            <a:r>
              <a:rPr lang="en-US" sz="1000" b="1" dirty="0">
                <a:solidFill>
                  <a:schemeClr val="tx1"/>
                </a:solidFill>
              </a:rPr>
              <a:t>8</a:t>
            </a:r>
            <a:endParaRPr lang="ru-RU" sz="1000" b="1" dirty="0">
              <a:solidFill>
                <a:schemeClr val="tx1"/>
              </a:solidFill>
            </a:endParaRPr>
          </a:p>
        </p:txBody>
      </p:sp>
      <p:grpSp>
        <p:nvGrpSpPr>
          <p:cNvPr id="29" name="Группа 28"/>
          <p:cNvGrpSpPr/>
          <p:nvPr/>
        </p:nvGrpSpPr>
        <p:grpSpPr>
          <a:xfrm>
            <a:off x="4417654" y="3154082"/>
            <a:ext cx="793107" cy="397693"/>
            <a:chOff x="10039567" y="1108953"/>
            <a:chExt cx="793107" cy="397693"/>
          </a:xfrm>
          <a:noFill/>
        </p:grpSpPr>
        <p:sp>
          <p:nvSpPr>
            <p:cNvPr id="66" name="Овал 65"/>
            <p:cNvSpPr/>
            <p:nvPr/>
          </p:nvSpPr>
          <p:spPr>
            <a:xfrm>
              <a:off x="10039567" y="1153997"/>
              <a:ext cx="793107" cy="352649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0126494" y="1108953"/>
              <a:ext cx="184731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endParaRPr lang="ru-RU" b="1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0195060" y="1205807"/>
              <a:ext cx="592979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200" b="1" dirty="0"/>
                <a:t>9:10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8767774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42" grpId="0" animBg="1"/>
      <p:bldP spid="7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Группа 87"/>
          <p:cNvGrpSpPr/>
          <p:nvPr/>
        </p:nvGrpSpPr>
        <p:grpSpPr>
          <a:xfrm>
            <a:off x="5335525" y="1147145"/>
            <a:ext cx="3821252" cy="1481487"/>
            <a:chOff x="435009" y="4492725"/>
            <a:chExt cx="3821252" cy="1481487"/>
          </a:xfrm>
        </p:grpSpPr>
        <p:sp>
          <p:nvSpPr>
            <p:cNvPr id="35" name="Овал 34"/>
            <p:cNvSpPr/>
            <p:nvPr/>
          </p:nvSpPr>
          <p:spPr>
            <a:xfrm>
              <a:off x="1705161" y="4492725"/>
              <a:ext cx="690169" cy="44813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6:7</a:t>
              </a:r>
              <a:endParaRPr lang="ru-RU" b="1" dirty="0">
                <a:solidFill>
                  <a:schemeClr val="tx1"/>
                </a:solidFill>
              </a:endParaRPr>
            </a:p>
          </p:txBody>
        </p:sp>
        <p:sp>
          <p:nvSpPr>
            <p:cNvPr id="36" name="Овал 35"/>
            <p:cNvSpPr/>
            <p:nvPr/>
          </p:nvSpPr>
          <p:spPr>
            <a:xfrm>
              <a:off x="2772419" y="5483382"/>
              <a:ext cx="467363" cy="44813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37" name="Овал 36"/>
            <p:cNvSpPr/>
            <p:nvPr/>
          </p:nvSpPr>
          <p:spPr>
            <a:xfrm>
              <a:off x="1705161" y="5526077"/>
              <a:ext cx="589096" cy="44813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38" name="Овал 37"/>
            <p:cNvSpPr/>
            <p:nvPr/>
          </p:nvSpPr>
          <p:spPr>
            <a:xfrm>
              <a:off x="435009" y="5483383"/>
              <a:ext cx="547979" cy="44813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>
                  <a:solidFill>
                    <a:schemeClr val="tx1"/>
                  </a:solidFill>
                </a:rPr>
                <a:t>6</a:t>
              </a:r>
            </a:p>
          </p:txBody>
        </p:sp>
        <p:cxnSp>
          <p:nvCxnSpPr>
            <p:cNvPr id="39" name="Прямая со стрелкой 38"/>
            <p:cNvCxnSpPr>
              <a:stCxn id="35" idx="2"/>
              <a:endCxn id="38" idx="7"/>
            </p:cNvCxnSpPr>
            <p:nvPr/>
          </p:nvCxnSpPr>
          <p:spPr>
            <a:xfrm flipH="1">
              <a:off x="902738" y="4716793"/>
              <a:ext cx="802423" cy="8322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Прямая со стрелкой 40"/>
            <p:cNvCxnSpPr>
              <a:stCxn id="35" idx="4"/>
              <a:endCxn id="37" idx="0"/>
            </p:cNvCxnSpPr>
            <p:nvPr/>
          </p:nvCxnSpPr>
          <p:spPr>
            <a:xfrm flipH="1">
              <a:off x="1999709" y="4940860"/>
              <a:ext cx="50537" cy="58521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Овал 42"/>
            <p:cNvSpPr/>
            <p:nvPr/>
          </p:nvSpPr>
          <p:spPr>
            <a:xfrm>
              <a:off x="3717944" y="5526076"/>
              <a:ext cx="538317" cy="398521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>
                  <a:solidFill>
                    <a:schemeClr val="tx1"/>
                  </a:solidFill>
                </a:rPr>
                <a:t>9</a:t>
              </a:r>
            </a:p>
          </p:txBody>
        </p:sp>
      </p:grpSp>
      <p:grpSp>
        <p:nvGrpSpPr>
          <p:cNvPr id="87" name="Группа 86"/>
          <p:cNvGrpSpPr/>
          <p:nvPr/>
        </p:nvGrpSpPr>
        <p:grpSpPr>
          <a:xfrm>
            <a:off x="554741" y="1181962"/>
            <a:ext cx="2923761" cy="1347170"/>
            <a:chOff x="662608" y="2089147"/>
            <a:chExt cx="2923761" cy="1347170"/>
          </a:xfrm>
        </p:grpSpPr>
        <p:sp>
          <p:nvSpPr>
            <p:cNvPr id="7" name="Овал 6"/>
            <p:cNvSpPr/>
            <p:nvPr/>
          </p:nvSpPr>
          <p:spPr>
            <a:xfrm>
              <a:off x="1938130" y="2089147"/>
              <a:ext cx="685800" cy="40750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>
                  <a:solidFill>
                    <a:schemeClr val="tx1"/>
                  </a:solidFill>
                </a:rPr>
                <a:t>6</a:t>
              </a:r>
              <a:r>
                <a:rPr lang="en-US" b="1" dirty="0">
                  <a:solidFill>
                    <a:schemeClr val="tx1"/>
                  </a:solidFill>
                </a:rPr>
                <a:t>:7</a:t>
              </a:r>
              <a:endParaRPr lang="ru-RU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Овал 7"/>
            <p:cNvSpPr/>
            <p:nvPr/>
          </p:nvSpPr>
          <p:spPr>
            <a:xfrm>
              <a:off x="3009900" y="2989987"/>
              <a:ext cx="576469" cy="40750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9" name="Овал 8"/>
            <p:cNvSpPr/>
            <p:nvPr/>
          </p:nvSpPr>
          <p:spPr>
            <a:xfrm>
              <a:off x="1938130" y="3028812"/>
              <a:ext cx="576469" cy="40750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0" name="Овал 9"/>
            <p:cNvSpPr/>
            <p:nvPr/>
          </p:nvSpPr>
          <p:spPr>
            <a:xfrm>
              <a:off x="662608" y="2989988"/>
              <a:ext cx="576469" cy="40750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>
                  <a:solidFill>
                    <a:schemeClr val="tx1"/>
                  </a:solidFill>
                </a:rPr>
                <a:t>6</a:t>
              </a:r>
            </a:p>
          </p:txBody>
        </p:sp>
        <p:cxnSp>
          <p:nvCxnSpPr>
            <p:cNvPr id="12" name="Прямая со стрелкой 11"/>
            <p:cNvCxnSpPr>
              <a:stCxn id="7" idx="2"/>
              <a:endCxn id="10" idx="7"/>
            </p:cNvCxnSpPr>
            <p:nvPr/>
          </p:nvCxnSpPr>
          <p:spPr>
            <a:xfrm flipH="1">
              <a:off x="1154655" y="2292900"/>
              <a:ext cx="783475" cy="75676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Прямая со стрелкой 30"/>
            <p:cNvCxnSpPr>
              <a:stCxn id="7" idx="4"/>
              <a:endCxn id="9" idx="0"/>
            </p:cNvCxnSpPr>
            <p:nvPr/>
          </p:nvCxnSpPr>
          <p:spPr>
            <a:xfrm flipH="1">
              <a:off x="2226365" y="2496652"/>
              <a:ext cx="54665" cy="53216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Прямая со стрелкой 73"/>
            <p:cNvCxnSpPr>
              <a:stCxn id="7" idx="5"/>
              <a:endCxn id="8" idx="0"/>
            </p:cNvCxnSpPr>
            <p:nvPr/>
          </p:nvCxnSpPr>
          <p:spPr>
            <a:xfrm>
              <a:off x="2523497" y="2436974"/>
              <a:ext cx="774638" cy="55301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8" name="Прямая со стрелкой 77"/>
          <p:cNvCxnSpPr>
            <a:stCxn id="35" idx="5"/>
            <a:endCxn id="36" idx="0"/>
          </p:cNvCxnSpPr>
          <p:nvPr/>
        </p:nvCxnSpPr>
        <p:spPr>
          <a:xfrm>
            <a:off x="7194773" y="1529652"/>
            <a:ext cx="711844" cy="6081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/>
              <p:cNvSpPr txBox="1"/>
              <p:nvPr/>
            </p:nvSpPr>
            <p:spPr>
              <a:xfrm>
                <a:off x="6211786" y="1026471"/>
                <a:ext cx="367408" cy="369332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𝒇</m:t>
                      </m:r>
                    </m:oMath>
                  </m:oMathPara>
                </a14:m>
                <a:endParaRPr lang="ru-RU" b="1" i="1" dirty="0"/>
              </a:p>
            </p:txBody>
          </p:sp>
        </mc:Choice>
        <mc:Fallback xmlns="">
          <p:sp>
            <p:nvSpPr>
              <p:cNvPr id="112" name="TextBox 1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1786" y="1026471"/>
                <a:ext cx="367408" cy="369332"/>
              </a:xfrm>
              <a:prstGeom prst="rect">
                <a:avLst/>
              </a:prstGeom>
              <a:blipFill>
                <a:blip r:embed="rId2"/>
                <a:stretch>
                  <a:fillRect b="-13115"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/>
              <p:cNvSpPr txBox="1"/>
              <p:nvPr/>
            </p:nvSpPr>
            <p:spPr>
              <a:xfrm>
                <a:off x="9101765" y="2361869"/>
                <a:ext cx="375424" cy="369332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𝒗</m:t>
                      </m:r>
                    </m:oMath>
                  </m:oMathPara>
                </a14:m>
                <a:endParaRPr lang="ru-RU" b="1" i="1" dirty="0"/>
              </a:p>
            </p:txBody>
          </p:sp>
        </mc:Choice>
        <mc:Fallback xmlns="">
          <p:sp>
            <p:nvSpPr>
              <p:cNvPr id="113" name="TextBox 1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1765" y="2361869"/>
                <a:ext cx="37542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8" name="Группа 117"/>
          <p:cNvGrpSpPr/>
          <p:nvPr/>
        </p:nvGrpSpPr>
        <p:grpSpPr>
          <a:xfrm>
            <a:off x="2594910" y="3431135"/>
            <a:ext cx="3671888" cy="2532549"/>
            <a:chOff x="7007488" y="2496651"/>
            <a:chExt cx="3671888" cy="2532549"/>
          </a:xfrm>
        </p:grpSpPr>
        <p:sp>
          <p:nvSpPr>
            <p:cNvPr id="59" name="Овал 58"/>
            <p:cNvSpPr/>
            <p:nvPr/>
          </p:nvSpPr>
          <p:spPr>
            <a:xfrm>
              <a:off x="7653457" y="3478613"/>
              <a:ext cx="724709" cy="46903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6:7</a:t>
              </a:r>
              <a:endParaRPr lang="ru-RU" b="1" dirty="0">
                <a:solidFill>
                  <a:schemeClr val="tx1"/>
                </a:solidFill>
              </a:endParaRPr>
            </a:p>
          </p:txBody>
        </p:sp>
        <p:sp>
          <p:nvSpPr>
            <p:cNvPr id="60" name="Овал 59"/>
            <p:cNvSpPr/>
            <p:nvPr/>
          </p:nvSpPr>
          <p:spPr>
            <a:xfrm>
              <a:off x="8928044" y="4505158"/>
              <a:ext cx="492934" cy="46903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61" name="Овал 60"/>
            <p:cNvSpPr/>
            <p:nvPr/>
          </p:nvSpPr>
          <p:spPr>
            <a:xfrm>
              <a:off x="8030350" y="4508235"/>
              <a:ext cx="534442" cy="46903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62" name="Овал 61"/>
            <p:cNvSpPr/>
            <p:nvPr/>
          </p:nvSpPr>
          <p:spPr>
            <a:xfrm>
              <a:off x="7007488" y="4560163"/>
              <a:ext cx="571478" cy="46903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>
                  <a:solidFill>
                    <a:schemeClr val="tx1"/>
                  </a:solidFill>
                </a:rPr>
                <a:t>6</a:t>
              </a:r>
            </a:p>
          </p:txBody>
        </p:sp>
        <p:cxnSp>
          <p:nvCxnSpPr>
            <p:cNvPr id="65" name="Прямая со стрелкой 64"/>
            <p:cNvCxnSpPr>
              <a:stCxn id="59" idx="4"/>
              <a:endCxn id="61" idx="0"/>
            </p:cNvCxnSpPr>
            <p:nvPr/>
          </p:nvCxnSpPr>
          <p:spPr>
            <a:xfrm>
              <a:off x="8015813" y="3947650"/>
              <a:ext cx="281759" cy="56058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Овал 65"/>
            <p:cNvSpPr/>
            <p:nvPr/>
          </p:nvSpPr>
          <p:spPr>
            <a:xfrm>
              <a:off x="9852718" y="4545101"/>
              <a:ext cx="493918" cy="432171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68" name="Овал 67"/>
            <p:cNvSpPr/>
            <p:nvPr/>
          </p:nvSpPr>
          <p:spPr>
            <a:xfrm>
              <a:off x="9304685" y="3512794"/>
              <a:ext cx="689390" cy="469037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b="1" dirty="0">
                  <a:solidFill>
                    <a:schemeClr val="tx1"/>
                  </a:solidFill>
                </a:rPr>
                <a:t>8</a:t>
              </a:r>
              <a:r>
                <a:rPr lang="en-US" b="1" dirty="0">
                  <a:solidFill>
                    <a:schemeClr val="tx1"/>
                  </a:solidFill>
                </a:rPr>
                <a:t>:9</a:t>
              </a:r>
              <a:endParaRPr lang="ru-RU" b="1" dirty="0">
                <a:solidFill>
                  <a:schemeClr val="tx1"/>
                </a:solidFill>
              </a:endParaRPr>
            </a:p>
          </p:txBody>
        </p:sp>
        <p:cxnSp>
          <p:nvCxnSpPr>
            <p:cNvPr id="98" name="Прямая со стрелкой 97"/>
            <p:cNvCxnSpPr>
              <a:stCxn id="68" idx="3"/>
              <a:endCxn id="60" idx="0"/>
            </p:cNvCxnSpPr>
            <p:nvPr/>
          </p:nvCxnSpPr>
          <p:spPr>
            <a:xfrm flipH="1">
              <a:off x="9174511" y="3913142"/>
              <a:ext cx="231132" cy="59201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Прямая со стрелкой 99"/>
            <p:cNvCxnSpPr>
              <a:stCxn id="68" idx="5"/>
              <a:endCxn id="66" idx="0"/>
            </p:cNvCxnSpPr>
            <p:nvPr/>
          </p:nvCxnSpPr>
          <p:spPr>
            <a:xfrm>
              <a:off x="9893117" y="3913142"/>
              <a:ext cx="206561" cy="63195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Прямая со стрелкой 101"/>
            <p:cNvCxnSpPr>
              <a:stCxn id="59" idx="3"/>
              <a:endCxn id="62" idx="0"/>
            </p:cNvCxnSpPr>
            <p:nvPr/>
          </p:nvCxnSpPr>
          <p:spPr>
            <a:xfrm flipH="1">
              <a:off x="7293227" y="3878961"/>
              <a:ext cx="466361" cy="68120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Овал 105"/>
            <p:cNvSpPr/>
            <p:nvPr/>
          </p:nvSpPr>
          <p:spPr>
            <a:xfrm>
              <a:off x="8612299" y="2529512"/>
              <a:ext cx="692386" cy="522589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7:9</a:t>
              </a:r>
              <a:endParaRPr lang="ru-RU" b="1" dirty="0">
                <a:solidFill>
                  <a:schemeClr val="tx1"/>
                </a:solidFill>
              </a:endParaRPr>
            </a:p>
          </p:txBody>
        </p:sp>
        <p:cxnSp>
          <p:nvCxnSpPr>
            <p:cNvPr id="108" name="Прямая со стрелкой 107"/>
            <p:cNvCxnSpPr>
              <a:stCxn id="106" idx="3"/>
              <a:endCxn id="59" idx="0"/>
            </p:cNvCxnSpPr>
            <p:nvPr/>
          </p:nvCxnSpPr>
          <p:spPr>
            <a:xfrm flipH="1">
              <a:off x="8015813" y="2975569"/>
              <a:ext cx="697885" cy="50304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Прямая со стрелкой 109"/>
            <p:cNvCxnSpPr>
              <a:stCxn id="106" idx="5"/>
              <a:endCxn id="68" idx="0"/>
            </p:cNvCxnSpPr>
            <p:nvPr/>
          </p:nvCxnSpPr>
          <p:spPr>
            <a:xfrm>
              <a:off x="9203287" y="2975569"/>
              <a:ext cx="446093" cy="53722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" name="TextBox 113"/>
                <p:cNvSpPr txBox="1"/>
                <p:nvPr/>
              </p:nvSpPr>
              <p:spPr>
                <a:xfrm>
                  <a:off x="7360838" y="3370688"/>
                  <a:ext cx="251456" cy="369332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𝒇</m:t>
                        </m:r>
                      </m:oMath>
                    </m:oMathPara>
                  </a14:m>
                  <a:endParaRPr lang="ru-RU" b="1" i="1" dirty="0"/>
                </a:p>
              </p:txBody>
            </p:sp>
          </mc:Choice>
          <mc:Fallback xmlns="">
            <p:sp>
              <p:nvSpPr>
                <p:cNvPr id="114" name="TextBox 1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60838" y="3370688"/>
                  <a:ext cx="251456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7317" r="-31707" b="-13115"/>
                  </a:stretch>
                </a:blipFill>
                <a:ln w="28575">
                  <a:noFill/>
                </a:ln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TextBox 114"/>
                <p:cNvSpPr txBox="1"/>
                <p:nvPr/>
              </p:nvSpPr>
              <p:spPr>
                <a:xfrm>
                  <a:off x="10057974" y="3397491"/>
                  <a:ext cx="338356" cy="369332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𝒇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ru-RU" b="1" i="1" dirty="0"/>
                </a:p>
              </p:txBody>
            </p:sp>
          </mc:Choice>
          <mc:Fallback xmlns="">
            <p:sp>
              <p:nvSpPr>
                <p:cNvPr id="115" name="TextBox 1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57974" y="3397491"/>
                  <a:ext cx="338356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7143" r="-16071" b="-15000"/>
                  </a:stretch>
                </a:blipFill>
                <a:ln w="28575">
                  <a:noFill/>
                </a:ln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TextBox 115"/>
                <p:cNvSpPr txBox="1"/>
                <p:nvPr/>
              </p:nvSpPr>
              <p:spPr>
                <a:xfrm>
                  <a:off x="10396330" y="4509069"/>
                  <a:ext cx="283046" cy="369332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𝒗</m:t>
                        </m:r>
                      </m:oMath>
                    </m:oMathPara>
                  </a14:m>
                  <a:endParaRPr lang="ru-RU" b="1" i="1" dirty="0"/>
                </a:p>
              </p:txBody>
            </p:sp>
          </mc:Choice>
          <mc:Fallback xmlns="">
            <p:sp>
              <p:nvSpPr>
                <p:cNvPr id="116" name="TextBox 1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96330" y="4509069"/>
                  <a:ext cx="283046" cy="369332"/>
                </a:xfrm>
                <a:prstGeom prst="rect">
                  <a:avLst/>
                </a:prstGeom>
                <a:blipFill>
                  <a:blip r:embed="rId6"/>
                  <a:stretch>
                    <a:fillRect r="-4348"/>
                  </a:stretch>
                </a:blipFill>
                <a:ln w="28575">
                  <a:noFill/>
                </a:ln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TextBox 116"/>
                <p:cNvSpPr txBox="1"/>
                <p:nvPr/>
              </p:nvSpPr>
              <p:spPr>
                <a:xfrm>
                  <a:off x="9456820" y="2496651"/>
                  <a:ext cx="259354" cy="369332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𝒓</m:t>
                        </m:r>
                      </m:oMath>
                    </m:oMathPara>
                  </a14:m>
                  <a:endParaRPr lang="ru-RU" b="1" i="1" dirty="0"/>
                </a:p>
              </p:txBody>
            </p:sp>
          </mc:Choice>
          <mc:Fallback xmlns="">
            <p:sp>
              <p:nvSpPr>
                <p:cNvPr id="117" name="TextBox 1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56820" y="2496651"/>
                  <a:ext cx="259354" cy="369332"/>
                </a:xfrm>
                <a:prstGeom prst="rect">
                  <a:avLst/>
                </a:prstGeom>
                <a:blipFill>
                  <a:blip r:embed="rId7"/>
                  <a:stretch>
                    <a:fillRect r="-4651"/>
                  </a:stretch>
                </a:blipFill>
                <a:ln w="28575">
                  <a:noFill/>
                </a:ln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9" name="TextBox 118"/>
          <p:cNvSpPr txBox="1"/>
          <p:nvPr/>
        </p:nvSpPr>
        <p:spPr>
          <a:xfrm>
            <a:off x="200970" y="195967"/>
            <a:ext cx="6555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Случай увеличения высоты дерева после добавления элемента. 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44" name="Рисунок 43" descr="png..png"/>
          <p:cNvPicPr>
            <a:picLocks noChangeAspect="1"/>
          </p:cNvPicPr>
          <p:nvPr/>
        </p:nvPicPr>
        <p:blipFill>
          <a:blip r:embed="rId8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200970" y="607400"/>
            <a:ext cx="1920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Insert (9)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1759136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" grpId="0"/>
      <p:bldP spid="1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46082" y="98743"/>
            <a:ext cx="7139045" cy="649028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/>
              <a:t>Удаление элемента</a:t>
            </a:r>
          </a:p>
        </p:txBody>
      </p:sp>
      <p:sp>
        <p:nvSpPr>
          <p:cNvPr id="4" name="Овал 3"/>
          <p:cNvSpPr/>
          <p:nvPr/>
        </p:nvSpPr>
        <p:spPr>
          <a:xfrm>
            <a:off x="5392372" y="906377"/>
            <a:ext cx="868394" cy="49234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1" dirty="0">
                <a:solidFill>
                  <a:schemeClr val="tx1"/>
                </a:solidFill>
              </a:rPr>
              <a:t>10:99</a:t>
            </a:r>
          </a:p>
        </p:txBody>
      </p:sp>
      <p:sp>
        <p:nvSpPr>
          <p:cNvPr id="7" name="Овал 6"/>
          <p:cNvSpPr/>
          <p:nvPr/>
        </p:nvSpPr>
        <p:spPr>
          <a:xfrm>
            <a:off x="7477527" y="3131536"/>
            <a:ext cx="468606" cy="405443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b="1" dirty="0">
                <a:solidFill>
                  <a:schemeClr val="tx1"/>
                </a:solidFill>
              </a:rPr>
              <a:t>18</a:t>
            </a:r>
          </a:p>
        </p:txBody>
      </p:sp>
      <p:sp>
        <p:nvSpPr>
          <p:cNvPr id="8" name="Овал 7"/>
          <p:cNvSpPr/>
          <p:nvPr/>
        </p:nvSpPr>
        <p:spPr>
          <a:xfrm>
            <a:off x="6666643" y="3131536"/>
            <a:ext cx="505893" cy="405443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b="1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9" name="Овал 8"/>
          <p:cNvSpPr/>
          <p:nvPr/>
        </p:nvSpPr>
        <p:spPr>
          <a:xfrm>
            <a:off x="5693619" y="3140164"/>
            <a:ext cx="494581" cy="39681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b="1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10" name="Овал 9"/>
          <p:cNvSpPr/>
          <p:nvPr/>
        </p:nvSpPr>
        <p:spPr>
          <a:xfrm>
            <a:off x="4822352" y="3131536"/>
            <a:ext cx="487393" cy="39681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b="1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1" name="Овал 10"/>
          <p:cNvSpPr/>
          <p:nvPr/>
        </p:nvSpPr>
        <p:spPr>
          <a:xfrm>
            <a:off x="3856174" y="3145491"/>
            <a:ext cx="431321" cy="39681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b="1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2" name="Овал 11"/>
          <p:cNvSpPr/>
          <p:nvPr/>
        </p:nvSpPr>
        <p:spPr>
          <a:xfrm>
            <a:off x="2306731" y="3131535"/>
            <a:ext cx="431321" cy="39681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3" name="Овал 12"/>
          <p:cNvSpPr/>
          <p:nvPr/>
        </p:nvSpPr>
        <p:spPr>
          <a:xfrm>
            <a:off x="1746304" y="3120034"/>
            <a:ext cx="431321" cy="39681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Овал 13"/>
          <p:cNvSpPr/>
          <p:nvPr/>
        </p:nvSpPr>
        <p:spPr>
          <a:xfrm>
            <a:off x="986918" y="3140164"/>
            <a:ext cx="431321" cy="39681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5" name="Овал 14"/>
          <p:cNvSpPr/>
          <p:nvPr/>
        </p:nvSpPr>
        <p:spPr>
          <a:xfrm>
            <a:off x="6159688" y="2248768"/>
            <a:ext cx="756403" cy="41734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 b="1" dirty="0">
              <a:solidFill>
                <a:schemeClr val="tx1"/>
              </a:solidFill>
            </a:endParaRPr>
          </a:p>
          <a:p>
            <a:pPr algn="ctr"/>
            <a:endParaRPr lang="ru-RU" sz="1000" b="1" dirty="0">
              <a:solidFill>
                <a:schemeClr val="tx1"/>
              </a:solidFill>
            </a:endParaRPr>
          </a:p>
          <a:p>
            <a:pPr algn="ctr"/>
            <a:r>
              <a:rPr lang="ru-RU" sz="1000" b="1" dirty="0">
                <a:solidFill>
                  <a:schemeClr val="tx1"/>
                </a:solidFill>
              </a:rPr>
              <a:t>11:17</a:t>
            </a:r>
          </a:p>
          <a:p>
            <a:pPr algn="ctr"/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6" name="Овал 15"/>
          <p:cNvSpPr/>
          <p:nvPr/>
        </p:nvSpPr>
        <p:spPr>
          <a:xfrm>
            <a:off x="4182653" y="2313467"/>
            <a:ext cx="793107" cy="35264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b="1" dirty="0">
                <a:solidFill>
                  <a:schemeClr val="tx1"/>
                </a:solidFill>
              </a:rPr>
              <a:t>8:10</a:t>
            </a:r>
          </a:p>
        </p:txBody>
      </p:sp>
      <p:sp>
        <p:nvSpPr>
          <p:cNvPr id="17" name="Овал 16"/>
          <p:cNvSpPr/>
          <p:nvPr/>
        </p:nvSpPr>
        <p:spPr>
          <a:xfrm>
            <a:off x="1680575" y="2335033"/>
            <a:ext cx="831012" cy="331083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b="1" dirty="0">
                <a:solidFill>
                  <a:schemeClr val="tx1"/>
                </a:solidFill>
              </a:rPr>
              <a:t>1:3</a:t>
            </a:r>
          </a:p>
        </p:txBody>
      </p:sp>
      <p:sp>
        <p:nvSpPr>
          <p:cNvPr id="18" name="Овал 17"/>
          <p:cNvSpPr/>
          <p:nvPr/>
        </p:nvSpPr>
        <p:spPr>
          <a:xfrm>
            <a:off x="9807633" y="3070640"/>
            <a:ext cx="460074" cy="40256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b="1" dirty="0">
                <a:solidFill>
                  <a:schemeClr val="tx1"/>
                </a:solidFill>
              </a:rPr>
              <a:t>84</a:t>
            </a:r>
          </a:p>
        </p:txBody>
      </p:sp>
      <p:sp>
        <p:nvSpPr>
          <p:cNvPr id="19" name="Овал 18"/>
          <p:cNvSpPr/>
          <p:nvPr/>
        </p:nvSpPr>
        <p:spPr>
          <a:xfrm>
            <a:off x="9129486" y="3085529"/>
            <a:ext cx="465829" cy="44282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b="1" dirty="0">
                <a:solidFill>
                  <a:schemeClr val="tx1"/>
                </a:solidFill>
              </a:rPr>
              <a:t>70</a:t>
            </a:r>
          </a:p>
        </p:txBody>
      </p:sp>
      <p:sp>
        <p:nvSpPr>
          <p:cNvPr id="20" name="Овал 19"/>
          <p:cNvSpPr/>
          <p:nvPr/>
        </p:nvSpPr>
        <p:spPr>
          <a:xfrm>
            <a:off x="8288411" y="3099906"/>
            <a:ext cx="465828" cy="437073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b="1" dirty="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22" name="Овал 21"/>
          <p:cNvSpPr/>
          <p:nvPr/>
        </p:nvSpPr>
        <p:spPr>
          <a:xfrm>
            <a:off x="8227307" y="2182216"/>
            <a:ext cx="762718" cy="37072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b="1" dirty="0">
                <a:solidFill>
                  <a:schemeClr val="tx1"/>
                </a:solidFill>
              </a:rPr>
              <a:t>18:25</a:t>
            </a:r>
          </a:p>
        </p:txBody>
      </p:sp>
      <p:sp>
        <p:nvSpPr>
          <p:cNvPr id="23" name="Овал 22"/>
          <p:cNvSpPr/>
          <p:nvPr/>
        </p:nvSpPr>
        <p:spPr>
          <a:xfrm>
            <a:off x="2952972" y="1384878"/>
            <a:ext cx="714555" cy="38162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b="1" dirty="0">
                <a:solidFill>
                  <a:schemeClr val="tx1"/>
                </a:solidFill>
              </a:rPr>
              <a:t>7:10</a:t>
            </a:r>
          </a:p>
        </p:txBody>
      </p:sp>
      <p:sp>
        <p:nvSpPr>
          <p:cNvPr id="24" name="Овал 23"/>
          <p:cNvSpPr/>
          <p:nvPr/>
        </p:nvSpPr>
        <p:spPr>
          <a:xfrm>
            <a:off x="9990906" y="2322510"/>
            <a:ext cx="742874" cy="40256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b="1" dirty="0">
                <a:solidFill>
                  <a:schemeClr val="tx1"/>
                </a:solidFill>
              </a:rPr>
              <a:t>84:99</a:t>
            </a:r>
          </a:p>
        </p:txBody>
      </p:sp>
      <p:sp>
        <p:nvSpPr>
          <p:cNvPr id="26" name="Овал 25"/>
          <p:cNvSpPr/>
          <p:nvPr/>
        </p:nvSpPr>
        <p:spPr>
          <a:xfrm>
            <a:off x="8075625" y="1369687"/>
            <a:ext cx="678614" cy="39681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 b="1" dirty="0">
              <a:solidFill>
                <a:schemeClr val="tx1"/>
              </a:solidFill>
            </a:endParaRPr>
          </a:p>
          <a:p>
            <a:pPr algn="ctr"/>
            <a:endParaRPr lang="ru-RU" sz="1000" b="1" dirty="0">
              <a:solidFill>
                <a:schemeClr val="tx1"/>
              </a:solidFill>
            </a:endParaRPr>
          </a:p>
          <a:p>
            <a:pPr algn="ctr"/>
            <a:endParaRPr lang="ru-RU" sz="1000" b="1" dirty="0">
              <a:solidFill>
                <a:schemeClr val="tx1"/>
              </a:solidFill>
            </a:endParaRPr>
          </a:p>
          <a:p>
            <a:pPr algn="ctr"/>
            <a:endParaRPr lang="ru-RU" sz="1000" b="1" dirty="0">
              <a:solidFill>
                <a:schemeClr val="tx1"/>
              </a:solidFill>
            </a:endParaRPr>
          </a:p>
          <a:p>
            <a:pPr algn="ctr"/>
            <a:endParaRPr lang="ru-RU" sz="1000" b="1" dirty="0">
              <a:solidFill>
                <a:schemeClr val="tx1"/>
              </a:solidFill>
            </a:endParaRPr>
          </a:p>
          <a:p>
            <a:pPr algn="ctr"/>
            <a:endParaRPr lang="ru-RU" sz="1000" b="1" dirty="0">
              <a:solidFill>
                <a:schemeClr val="tx1"/>
              </a:solidFill>
            </a:endParaRPr>
          </a:p>
          <a:p>
            <a:pPr algn="ctr"/>
            <a:endParaRPr lang="ru-RU" sz="1000" b="1" dirty="0">
              <a:solidFill>
                <a:schemeClr val="tx1"/>
              </a:solidFill>
            </a:endParaRPr>
          </a:p>
          <a:p>
            <a:pPr algn="ctr"/>
            <a:endParaRPr lang="ru-RU" sz="1000" b="1" dirty="0">
              <a:solidFill>
                <a:schemeClr val="tx1"/>
              </a:solidFill>
            </a:endParaRPr>
          </a:p>
          <a:p>
            <a:pPr algn="ctr"/>
            <a:endParaRPr lang="ru-RU" sz="1000" b="1" dirty="0">
              <a:solidFill>
                <a:schemeClr val="tx1"/>
              </a:solidFill>
            </a:endParaRPr>
          </a:p>
          <a:p>
            <a:pPr algn="ctr"/>
            <a:endParaRPr lang="ru-RU" sz="1000" b="1" dirty="0">
              <a:solidFill>
                <a:schemeClr val="tx1"/>
              </a:solidFill>
            </a:endParaRPr>
          </a:p>
          <a:p>
            <a:pPr algn="ctr"/>
            <a:r>
              <a:rPr lang="ru-RU" sz="1000" b="1" dirty="0">
                <a:solidFill>
                  <a:schemeClr val="tx1"/>
                </a:solidFill>
              </a:rPr>
              <a:t>17:70</a:t>
            </a:r>
          </a:p>
          <a:p>
            <a:pPr algn="ctr"/>
            <a:endParaRPr lang="ru-RU" sz="1000" b="1" dirty="0">
              <a:solidFill>
                <a:schemeClr val="tx1"/>
              </a:solidFill>
            </a:endParaRPr>
          </a:p>
          <a:p>
            <a:pPr algn="ctr"/>
            <a:endParaRPr lang="ru-RU" sz="1000" b="1" dirty="0">
              <a:solidFill>
                <a:schemeClr val="tx1"/>
              </a:solidFill>
            </a:endParaRPr>
          </a:p>
          <a:p>
            <a:pPr algn="ctr"/>
            <a:endParaRPr lang="ru-RU" sz="1000" b="1" dirty="0">
              <a:solidFill>
                <a:schemeClr val="tx1"/>
              </a:solidFill>
            </a:endParaRPr>
          </a:p>
          <a:p>
            <a:pPr algn="ctr"/>
            <a:endParaRPr lang="ru-RU" sz="1000" b="1" dirty="0">
              <a:solidFill>
                <a:schemeClr val="tx1"/>
              </a:solidFill>
            </a:endParaRPr>
          </a:p>
          <a:p>
            <a:pPr algn="ctr"/>
            <a:endParaRPr lang="ru-RU" sz="1000" b="1" dirty="0">
              <a:solidFill>
                <a:schemeClr val="tx1"/>
              </a:solidFill>
            </a:endParaRPr>
          </a:p>
          <a:p>
            <a:pPr algn="ctr"/>
            <a:endParaRPr lang="ru-RU" sz="1000" b="1" dirty="0">
              <a:solidFill>
                <a:schemeClr val="tx1"/>
              </a:solidFill>
            </a:endParaRPr>
          </a:p>
          <a:p>
            <a:pPr algn="ctr"/>
            <a:endParaRPr lang="ru-RU" sz="1000" b="1" dirty="0">
              <a:solidFill>
                <a:schemeClr val="tx1"/>
              </a:solidFill>
            </a:endParaRPr>
          </a:p>
          <a:p>
            <a:pPr algn="ctr"/>
            <a:endParaRPr lang="ru-RU" sz="1000" b="1" dirty="0">
              <a:solidFill>
                <a:schemeClr val="tx1"/>
              </a:solidFill>
            </a:endParaRPr>
          </a:p>
          <a:p>
            <a:pPr algn="ctr"/>
            <a:endParaRPr lang="ru-RU" sz="1000" b="1" dirty="0">
              <a:solidFill>
                <a:schemeClr val="tx1"/>
              </a:solidFill>
            </a:endParaRPr>
          </a:p>
          <a:p>
            <a:pPr algn="ctr"/>
            <a:endParaRPr lang="ru-RU" sz="1000" b="1" dirty="0">
              <a:solidFill>
                <a:schemeClr val="tx1"/>
              </a:solidFill>
            </a:endParaRPr>
          </a:p>
        </p:txBody>
      </p:sp>
      <p:cxnSp>
        <p:nvCxnSpPr>
          <p:cNvPr id="6" name="Прямая со стрелкой 5"/>
          <p:cNvCxnSpPr>
            <a:stCxn id="17" idx="3"/>
            <a:endCxn id="14" idx="7"/>
          </p:cNvCxnSpPr>
          <p:nvPr/>
        </p:nvCxnSpPr>
        <p:spPr>
          <a:xfrm flipH="1">
            <a:off x="1355074" y="2617630"/>
            <a:ext cx="447200" cy="5806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17" idx="4"/>
            <a:endCxn id="13" idx="0"/>
          </p:cNvCxnSpPr>
          <p:nvPr/>
        </p:nvCxnSpPr>
        <p:spPr>
          <a:xfrm flipH="1">
            <a:off x="1961965" y="2666116"/>
            <a:ext cx="134116" cy="4539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>
            <a:stCxn id="16" idx="3"/>
            <a:endCxn id="11" idx="0"/>
          </p:cNvCxnSpPr>
          <p:nvPr/>
        </p:nvCxnSpPr>
        <p:spPr>
          <a:xfrm flipH="1">
            <a:off x="4071835" y="2614472"/>
            <a:ext cx="226966" cy="5310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>
            <a:stCxn id="16" idx="5"/>
            <a:endCxn id="10" idx="0"/>
          </p:cNvCxnSpPr>
          <p:nvPr/>
        </p:nvCxnSpPr>
        <p:spPr>
          <a:xfrm>
            <a:off x="4859612" y="2614472"/>
            <a:ext cx="206437" cy="5170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/>
          <p:cNvCxnSpPr>
            <a:stCxn id="15" idx="3"/>
            <a:endCxn id="9" idx="0"/>
          </p:cNvCxnSpPr>
          <p:nvPr/>
        </p:nvCxnSpPr>
        <p:spPr>
          <a:xfrm flipH="1">
            <a:off x="5940910" y="2604997"/>
            <a:ext cx="329551" cy="5351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stCxn id="15" idx="5"/>
            <a:endCxn id="8" idx="0"/>
          </p:cNvCxnSpPr>
          <p:nvPr/>
        </p:nvCxnSpPr>
        <p:spPr>
          <a:xfrm>
            <a:off x="6805318" y="2604997"/>
            <a:ext cx="114272" cy="52653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/>
          <p:cNvCxnSpPr>
            <a:stCxn id="22" idx="3"/>
          </p:cNvCxnSpPr>
          <p:nvPr/>
        </p:nvCxnSpPr>
        <p:spPr>
          <a:xfrm flipH="1">
            <a:off x="7693188" y="2498652"/>
            <a:ext cx="645816" cy="6328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 стрелкой 41"/>
          <p:cNvCxnSpPr/>
          <p:nvPr/>
        </p:nvCxnSpPr>
        <p:spPr>
          <a:xfrm flipH="1">
            <a:off x="8540874" y="2552843"/>
            <a:ext cx="53839" cy="5326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 стрелкой 43"/>
          <p:cNvCxnSpPr>
            <a:stCxn id="22" idx="5"/>
          </p:cNvCxnSpPr>
          <p:nvPr/>
        </p:nvCxnSpPr>
        <p:spPr>
          <a:xfrm>
            <a:off x="8878328" y="2498652"/>
            <a:ext cx="459834" cy="5725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/>
          <p:cNvCxnSpPr>
            <a:stCxn id="23" idx="5"/>
            <a:endCxn id="16" idx="0"/>
          </p:cNvCxnSpPr>
          <p:nvPr/>
        </p:nvCxnSpPr>
        <p:spPr>
          <a:xfrm>
            <a:off x="3562883" y="1710614"/>
            <a:ext cx="1016324" cy="6028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 стрелкой 49"/>
          <p:cNvCxnSpPr>
            <a:stCxn id="26" idx="3"/>
            <a:endCxn id="15" idx="7"/>
          </p:cNvCxnSpPr>
          <p:nvPr/>
        </p:nvCxnSpPr>
        <p:spPr>
          <a:xfrm flipH="1">
            <a:off x="6805318" y="1708390"/>
            <a:ext cx="1369688" cy="6014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 стрелкой 51"/>
          <p:cNvCxnSpPr>
            <a:stCxn id="26" idx="4"/>
            <a:endCxn id="22" idx="0"/>
          </p:cNvCxnSpPr>
          <p:nvPr/>
        </p:nvCxnSpPr>
        <p:spPr>
          <a:xfrm>
            <a:off x="8414932" y="1766502"/>
            <a:ext cx="193734" cy="415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 стрелкой 57"/>
          <p:cNvCxnSpPr>
            <a:stCxn id="4" idx="2"/>
            <a:endCxn id="23" idx="7"/>
          </p:cNvCxnSpPr>
          <p:nvPr/>
        </p:nvCxnSpPr>
        <p:spPr>
          <a:xfrm flipH="1">
            <a:off x="3562883" y="1152547"/>
            <a:ext cx="1829489" cy="2882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>
            <a:stCxn id="4" idx="6"/>
            <a:endCxn id="26" idx="1"/>
          </p:cNvCxnSpPr>
          <p:nvPr/>
        </p:nvCxnSpPr>
        <p:spPr>
          <a:xfrm>
            <a:off x="6260766" y="1152547"/>
            <a:ext cx="1914240" cy="275252"/>
          </a:xfrm>
          <a:prstGeom prst="straightConnector1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2" name="Овал 71"/>
          <p:cNvSpPr/>
          <p:nvPr/>
        </p:nvSpPr>
        <p:spPr>
          <a:xfrm>
            <a:off x="10473536" y="3085529"/>
            <a:ext cx="460074" cy="40256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b="1" dirty="0">
                <a:solidFill>
                  <a:schemeClr val="tx1"/>
                </a:solidFill>
              </a:rPr>
              <a:t>99</a:t>
            </a:r>
          </a:p>
        </p:txBody>
      </p:sp>
      <p:cxnSp>
        <p:nvCxnSpPr>
          <p:cNvPr id="4105" name="Прямая со стрелкой 4104"/>
          <p:cNvCxnSpPr>
            <a:stCxn id="24" idx="3"/>
            <a:endCxn id="18" idx="0"/>
          </p:cNvCxnSpPr>
          <p:nvPr/>
        </p:nvCxnSpPr>
        <p:spPr>
          <a:xfrm flipH="1">
            <a:off x="10037670" y="2666116"/>
            <a:ext cx="62027" cy="4045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7" name="Прямая со стрелкой 4106"/>
          <p:cNvCxnSpPr>
            <a:stCxn id="24" idx="5"/>
            <a:endCxn id="72" idx="0"/>
          </p:cNvCxnSpPr>
          <p:nvPr/>
        </p:nvCxnSpPr>
        <p:spPr>
          <a:xfrm>
            <a:off x="10624989" y="2666116"/>
            <a:ext cx="78584" cy="41941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3" name="Прямая со стрелкой 4142"/>
          <p:cNvCxnSpPr>
            <a:stCxn id="26" idx="6"/>
          </p:cNvCxnSpPr>
          <p:nvPr/>
        </p:nvCxnSpPr>
        <p:spPr>
          <a:xfrm>
            <a:off x="8754239" y="1568095"/>
            <a:ext cx="1608104" cy="7453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7" name="Прямая со стрелкой 4146"/>
          <p:cNvCxnSpPr>
            <a:stCxn id="17" idx="5"/>
            <a:endCxn id="12" idx="0"/>
          </p:cNvCxnSpPr>
          <p:nvPr/>
        </p:nvCxnSpPr>
        <p:spPr>
          <a:xfrm>
            <a:off x="2389888" y="2617630"/>
            <a:ext cx="132504" cy="51390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 стрелкой 83"/>
          <p:cNvCxnSpPr>
            <a:stCxn id="23" idx="3"/>
            <a:endCxn id="17" idx="0"/>
          </p:cNvCxnSpPr>
          <p:nvPr/>
        </p:nvCxnSpPr>
        <p:spPr>
          <a:xfrm flipH="1">
            <a:off x="2096081" y="1710614"/>
            <a:ext cx="961535" cy="6244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488409" y="4147524"/>
                <a:ext cx="8667886" cy="15081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spcAft>
                    <a:spcPts val="800"/>
                  </a:spcAft>
                </a:pPr>
                <a:r>
                  <a:rPr lang="ru-RU" dirty="0"/>
                  <a:t>Удаляем вершину. </a:t>
                </a:r>
                <a:endParaRPr lang="en-US" dirty="0"/>
              </a:p>
              <a:p>
                <a:pPr>
                  <a:spcAft>
                    <a:spcPts val="800"/>
                  </a:spcAft>
                </a:pPr>
                <a:r>
                  <a:rPr lang="ru-RU" dirty="0"/>
                  <a:t>Если у отца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𝒇</m:t>
                    </m:r>
                  </m:oMath>
                </a14:m>
                <a:r>
                  <a:rPr lang="en-US" b="1" dirty="0"/>
                  <a:t> </a:t>
                </a:r>
                <a:r>
                  <a:rPr lang="ru-RU" dirty="0"/>
                  <a:t>удаляемой вершины останется 2 сына, то это допустимо для 2-3-дерева. </a:t>
                </a:r>
                <a:endParaRPr lang="en-US" dirty="0"/>
              </a:p>
              <a:p>
                <a:pPr>
                  <a:spcAft>
                    <a:spcPts val="800"/>
                  </a:spcAft>
                </a:pPr>
                <a:r>
                  <a:rPr lang="ru-RU" dirty="0"/>
                  <a:t>Корректируем метки справочных вершин</a:t>
                </a:r>
                <a:r>
                  <a:rPr lang="en-US" dirty="0"/>
                  <a:t> </a:t>
                </a:r>
                <a:r>
                  <a:rPr lang="ru-RU" dirty="0"/>
                  <a:t>вдоль пути поиска.</a:t>
                </a:r>
              </a:p>
              <a:p>
                <a:pPr>
                  <a:spcAft>
                    <a:spcPts val="800"/>
                  </a:spcAft>
                </a:pPr>
                <a:r>
                  <a:rPr lang="ru-RU" dirty="0"/>
                  <a:t>Завершаем процедуру удаления.</a:t>
                </a: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409" y="4147524"/>
                <a:ext cx="8667886" cy="1508105"/>
              </a:xfrm>
              <a:prstGeom prst="rect">
                <a:avLst/>
              </a:prstGeom>
              <a:blipFill>
                <a:blip r:embed="rId2"/>
                <a:stretch>
                  <a:fillRect l="-563" t="-2016" r="-352" b="-5242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7941612" y="1983642"/>
                <a:ext cx="367408" cy="369332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𝒇</m:t>
                      </m:r>
                    </m:oMath>
                  </m:oMathPara>
                </a14:m>
                <a:endParaRPr lang="ru-RU" b="1" i="1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1612" y="1983642"/>
                <a:ext cx="367408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Прямая соединительная линия 40"/>
          <p:cNvCxnSpPr/>
          <p:nvPr/>
        </p:nvCxnSpPr>
        <p:spPr>
          <a:xfrm>
            <a:off x="8469874" y="2805876"/>
            <a:ext cx="236784" cy="160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51" name="Рисунок 50" descr="png..png"/>
          <p:cNvPicPr>
            <a:picLocks noChangeAspect="1"/>
          </p:cNvPicPr>
          <p:nvPr/>
        </p:nvPicPr>
        <p:blipFill>
          <a:blip r:embed="rId4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cxnSp>
        <p:nvCxnSpPr>
          <p:cNvPr id="37" name="Прямая соединительная линия 36"/>
          <p:cNvCxnSpPr/>
          <p:nvPr/>
        </p:nvCxnSpPr>
        <p:spPr>
          <a:xfrm flipH="1">
            <a:off x="8223021" y="3035000"/>
            <a:ext cx="505339" cy="4879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243110" y="601330"/>
            <a:ext cx="27268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Delete (25)</a:t>
            </a:r>
            <a:endParaRPr lang="ru-RU" sz="2400" b="1" dirty="0"/>
          </a:p>
        </p:txBody>
      </p:sp>
      <p:sp>
        <p:nvSpPr>
          <p:cNvPr id="59" name="Овал 58"/>
          <p:cNvSpPr/>
          <p:nvPr/>
        </p:nvSpPr>
        <p:spPr>
          <a:xfrm>
            <a:off x="8227307" y="2189326"/>
            <a:ext cx="762718" cy="370728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b="1" dirty="0">
                <a:solidFill>
                  <a:schemeClr val="tx1"/>
                </a:solidFill>
              </a:rPr>
              <a:t>18:70</a:t>
            </a:r>
          </a:p>
        </p:txBody>
      </p:sp>
    </p:spTree>
    <p:extLst>
      <p:ext uri="{BB962C8B-B14F-4D97-AF65-F5344CB8AC3E}">
        <p14:creationId xmlns:p14="http://schemas.microsoft.com/office/powerpoint/2010/main" val="3361304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30" grpId="0"/>
      <p:bldP spid="30" grpId="1"/>
      <p:bldP spid="5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Овал 74"/>
          <p:cNvSpPr/>
          <p:nvPr/>
        </p:nvSpPr>
        <p:spPr>
          <a:xfrm>
            <a:off x="2172032" y="3164101"/>
            <a:ext cx="284405" cy="32639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6" name="Овал 75"/>
          <p:cNvSpPr/>
          <p:nvPr/>
        </p:nvSpPr>
        <p:spPr>
          <a:xfrm>
            <a:off x="2179516" y="3841245"/>
            <a:ext cx="284405" cy="326396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7" name="Овал 76"/>
          <p:cNvSpPr/>
          <p:nvPr/>
        </p:nvSpPr>
        <p:spPr>
          <a:xfrm>
            <a:off x="3732377" y="4375062"/>
            <a:ext cx="284405" cy="326396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8" name="Овал 77"/>
          <p:cNvSpPr/>
          <p:nvPr/>
        </p:nvSpPr>
        <p:spPr>
          <a:xfrm>
            <a:off x="3702162" y="3841245"/>
            <a:ext cx="284405" cy="32639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9" name="Овал 78"/>
          <p:cNvSpPr/>
          <p:nvPr/>
        </p:nvSpPr>
        <p:spPr>
          <a:xfrm>
            <a:off x="3172967" y="4410947"/>
            <a:ext cx="284405" cy="326396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0" name="Овал 79"/>
          <p:cNvSpPr/>
          <p:nvPr/>
        </p:nvSpPr>
        <p:spPr>
          <a:xfrm>
            <a:off x="1346991" y="4504768"/>
            <a:ext cx="284405" cy="32639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3" name="Овал 82"/>
          <p:cNvSpPr/>
          <p:nvPr/>
        </p:nvSpPr>
        <p:spPr>
          <a:xfrm>
            <a:off x="470485" y="4515328"/>
            <a:ext cx="284405" cy="326396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4" name="Овал 83"/>
          <p:cNvSpPr/>
          <p:nvPr/>
        </p:nvSpPr>
        <p:spPr>
          <a:xfrm>
            <a:off x="4335834" y="4408846"/>
            <a:ext cx="284405" cy="326396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5" name="Овал 84"/>
          <p:cNvSpPr/>
          <p:nvPr/>
        </p:nvSpPr>
        <p:spPr>
          <a:xfrm>
            <a:off x="906765" y="3912067"/>
            <a:ext cx="284405" cy="32639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86" name="Прямая со стрелкой 85"/>
          <p:cNvCxnSpPr>
            <a:stCxn id="75" idx="2"/>
            <a:endCxn id="85" idx="0"/>
          </p:cNvCxnSpPr>
          <p:nvPr/>
        </p:nvCxnSpPr>
        <p:spPr>
          <a:xfrm flipH="1">
            <a:off x="1048967" y="3327299"/>
            <a:ext cx="1123065" cy="58476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Прямая со стрелкой 86"/>
          <p:cNvCxnSpPr>
            <a:stCxn id="75" idx="4"/>
            <a:endCxn id="76" idx="0"/>
          </p:cNvCxnSpPr>
          <p:nvPr/>
        </p:nvCxnSpPr>
        <p:spPr>
          <a:xfrm>
            <a:off x="2314235" y="3490497"/>
            <a:ext cx="7484" cy="35074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Прямая со стрелкой 87"/>
          <p:cNvCxnSpPr>
            <a:stCxn id="75" idx="6"/>
            <a:endCxn id="78" idx="1"/>
          </p:cNvCxnSpPr>
          <p:nvPr/>
        </p:nvCxnSpPr>
        <p:spPr>
          <a:xfrm>
            <a:off x="2456437" y="3327299"/>
            <a:ext cx="1287375" cy="5617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Прямая со стрелкой 92"/>
          <p:cNvCxnSpPr>
            <a:stCxn id="78" idx="3"/>
            <a:endCxn id="79" idx="7"/>
          </p:cNvCxnSpPr>
          <p:nvPr/>
        </p:nvCxnSpPr>
        <p:spPr>
          <a:xfrm flipH="1">
            <a:off x="3415722" y="4119841"/>
            <a:ext cx="328090" cy="3389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Прямая со стрелкой 93"/>
          <p:cNvCxnSpPr>
            <a:stCxn id="78" idx="4"/>
            <a:endCxn id="77" idx="0"/>
          </p:cNvCxnSpPr>
          <p:nvPr/>
        </p:nvCxnSpPr>
        <p:spPr>
          <a:xfrm>
            <a:off x="3844365" y="4167641"/>
            <a:ext cx="30215" cy="2074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Прямая со стрелкой 94"/>
          <p:cNvCxnSpPr>
            <a:stCxn id="78" idx="5"/>
            <a:endCxn id="84" idx="0"/>
          </p:cNvCxnSpPr>
          <p:nvPr/>
        </p:nvCxnSpPr>
        <p:spPr>
          <a:xfrm>
            <a:off x="3944916" y="4119841"/>
            <a:ext cx="533120" cy="28900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Box 156"/>
              <p:cNvSpPr txBox="1"/>
              <p:nvPr/>
            </p:nvSpPr>
            <p:spPr>
              <a:xfrm>
                <a:off x="2471404" y="3795880"/>
                <a:ext cx="806313" cy="369332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ru-RU" i="1" dirty="0"/>
              </a:p>
            </p:txBody>
          </p:sp>
        </mc:Choice>
        <mc:Fallback xmlns="">
          <p:sp>
            <p:nvSpPr>
              <p:cNvPr id="157" name="TextBox 1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1404" y="3795880"/>
                <a:ext cx="806313" cy="369332"/>
              </a:xfrm>
              <a:prstGeom prst="rect">
                <a:avLst/>
              </a:prstGeom>
              <a:blipFill>
                <a:blip r:embed="rId2"/>
                <a:stretch>
                  <a:fillRect b="-13333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TextBox 158"/>
              <p:cNvSpPr txBox="1"/>
              <p:nvPr/>
            </p:nvSpPr>
            <p:spPr>
              <a:xfrm>
                <a:off x="524812" y="5146999"/>
                <a:ext cx="369393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/>
                  <a:t>рекурсивно продолжаем удаление: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59" name="TextBox 1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812" y="5146999"/>
                <a:ext cx="3693939" cy="923330"/>
              </a:xfrm>
              <a:prstGeom prst="rect">
                <a:avLst/>
              </a:prstGeom>
              <a:blipFill>
                <a:blip r:embed="rId3"/>
                <a:stretch>
                  <a:fillRect l="-1320" t="-3289" r="-660" b="-4605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TextBox 160"/>
              <p:cNvSpPr txBox="1"/>
              <p:nvPr/>
            </p:nvSpPr>
            <p:spPr>
              <a:xfrm>
                <a:off x="500274" y="3830584"/>
                <a:ext cx="424914" cy="369332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i="1" baseline="-25000" dirty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ru-RU" baseline="-25000" dirty="0"/>
              </a:p>
            </p:txBody>
          </p:sp>
        </mc:Choice>
        <mc:Fallback xmlns="">
          <p:sp>
            <p:nvSpPr>
              <p:cNvPr id="161" name="TextBox 1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274" y="3830584"/>
                <a:ext cx="424914" cy="369332"/>
              </a:xfrm>
              <a:prstGeom prst="rect">
                <a:avLst/>
              </a:prstGeom>
              <a:blipFill>
                <a:blip r:embed="rId4"/>
                <a:stretch>
                  <a:fillRect b="-8197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TextBox 57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60" name="Рисунок 59" descr="png..png"/>
          <p:cNvPicPr>
            <a:picLocks noChangeAspect="1"/>
          </p:cNvPicPr>
          <p:nvPr/>
        </p:nvPicPr>
        <p:blipFill>
          <a:blip r:embed="rId5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Прямоугольник 1"/>
              <p:cNvSpPr/>
              <p:nvPr/>
            </p:nvSpPr>
            <p:spPr>
              <a:xfrm>
                <a:off x="737095" y="976176"/>
                <a:ext cx="3517938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dirty="0"/>
                  <a:t>случай, когда у отца</a:t>
                </a:r>
                <a:r>
                  <a:rPr lang="en-US" dirty="0"/>
                  <a:t> </a:t>
                </a:r>
                <a:r>
                  <a:rPr lang="ru-RU" dirty="0"/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𝒇</m:t>
                    </m:r>
                  </m:oMath>
                </a14:m>
                <a:r>
                  <a:rPr lang="en-US" i="1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/>
                  <a:t> </a:t>
                </a:r>
                <a:r>
                  <a:rPr lang="ru-RU" dirty="0"/>
                  <a:t>удаляемой вершины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ru-RU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/>
                  <a:t>останется только один сын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:</a:t>
                </a:r>
              </a:p>
            </p:txBody>
          </p:sp>
        </mc:Choice>
        <mc:Fallback xmlns="">
          <p:sp>
            <p:nvSpPr>
              <p:cNvPr id="2" name="Прямоугольник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095" y="976176"/>
                <a:ext cx="3517938" cy="923330"/>
              </a:xfrm>
              <a:prstGeom prst="rect">
                <a:avLst/>
              </a:prstGeom>
              <a:blipFill>
                <a:blip r:embed="rId6"/>
                <a:stretch>
                  <a:fillRect l="-1560" t="-3289" b="-9211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Группа 28"/>
          <p:cNvGrpSpPr/>
          <p:nvPr/>
        </p:nvGrpSpPr>
        <p:grpSpPr>
          <a:xfrm>
            <a:off x="4399953" y="119056"/>
            <a:ext cx="4753378" cy="2104412"/>
            <a:chOff x="2187067" y="528493"/>
            <a:chExt cx="7118231" cy="2877310"/>
          </a:xfrm>
        </p:grpSpPr>
        <p:sp>
          <p:nvSpPr>
            <p:cNvPr id="11" name="Овал 10"/>
            <p:cNvSpPr/>
            <p:nvPr/>
          </p:nvSpPr>
          <p:spPr>
            <a:xfrm>
              <a:off x="5072603" y="756326"/>
              <a:ext cx="491706" cy="457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Овал 15"/>
            <p:cNvSpPr/>
            <p:nvPr/>
          </p:nvSpPr>
          <p:spPr>
            <a:xfrm>
              <a:off x="5085542" y="1704838"/>
              <a:ext cx="491706" cy="457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Овал 16"/>
            <p:cNvSpPr/>
            <p:nvPr/>
          </p:nvSpPr>
          <p:spPr>
            <a:xfrm>
              <a:off x="7726544" y="2505657"/>
              <a:ext cx="491706" cy="4572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" name="Овал 17"/>
            <p:cNvSpPr/>
            <p:nvPr/>
          </p:nvSpPr>
          <p:spPr>
            <a:xfrm>
              <a:off x="7718038" y="1704838"/>
              <a:ext cx="491706" cy="457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" name="Овал 18"/>
            <p:cNvSpPr/>
            <p:nvPr/>
          </p:nvSpPr>
          <p:spPr>
            <a:xfrm>
              <a:off x="6665615" y="2505657"/>
              <a:ext cx="491706" cy="4572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" name="Овал 19"/>
            <p:cNvSpPr/>
            <p:nvPr/>
          </p:nvSpPr>
          <p:spPr>
            <a:xfrm>
              <a:off x="5597376" y="2494155"/>
              <a:ext cx="491706" cy="457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Овал 20"/>
            <p:cNvSpPr/>
            <p:nvPr/>
          </p:nvSpPr>
          <p:spPr>
            <a:xfrm>
              <a:off x="4580897" y="2494155"/>
              <a:ext cx="491706" cy="45720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" name="Овал 21"/>
            <p:cNvSpPr/>
            <p:nvPr/>
          </p:nvSpPr>
          <p:spPr>
            <a:xfrm>
              <a:off x="3449399" y="2505657"/>
              <a:ext cx="491706" cy="457200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highlight>
                  <a:srgbClr val="FFFF00"/>
                </a:highlight>
              </a:endParaRPr>
            </a:p>
          </p:txBody>
        </p:sp>
        <p:sp>
          <p:nvSpPr>
            <p:cNvPr id="23" name="Овал 22"/>
            <p:cNvSpPr/>
            <p:nvPr/>
          </p:nvSpPr>
          <p:spPr>
            <a:xfrm>
              <a:off x="2187067" y="2505657"/>
              <a:ext cx="491706" cy="457200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highlight>
                  <a:srgbClr val="FFFF00"/>
                </a:highlight>
              </a:endParaRPr>
            </a:p>
          </p:txBody>
        </p:sp>
        <p:sp>
          <p:nvSpPr>
            <p:cNvPr id="25" name="Овал 24"/>
            <p:cNvSpPr/>
            <p:nvPr/>
          </p:nvSpPr>
          <p:spPr>
            <a:xfrm>
              <a:off x="8813592" y="2499907"/>
              <a:ext cx="491706" cy="4572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6" name="Овал 25"/>
            <p:cNvSpPr/>
            <p:nvPr/>
          </p:nvSpPr>
          <p:spPr>
            <a:xfrm>
              <a:off x="2885087" y="1804042"/>
              <a:ext cx="491706" cy="457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53" name="Прямая со стрелкой 52"/>
            <p:cNvCxnSpPr>
              <a:stCxn id="11" idx="2"/>
              <a:endCxn id="26" idx="0"/>
            </p:cNvCxnSpPr>
            <p:nvPr/>
          </p:nvCxnSpPr>
          <p:spPr>
            <a:xfrm flipH="1">
              <a:off x="3130940" y="984926"/>
              <a:ext cx="1941663" cy="8191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Прямая со стрелкой 54"/>
            <p:cNvCxnSpPr>
              <a:stCxn id="11" idx="4"/>
              <a:endCxn id="16" idx="0"/>
            </p:cNvCxnSpPr>
            <p:nvPr/>
          </p:nvCxnSpPr>
          <p:spPr>
            <a:xfrm>
              <a:off x="5318456" y="1213526"/>
              <a:ext cx="12939" cy="4913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Прямая со стрелкой 56"/>
            <p:cNvCxnSpPr>
              <a:stCxn id="11" idx="6"/>
              <a:endCxn id="18" idx="1"/>
            </p:cNvCxnSpPr>
            <p:nvPr/>
          </p:nvCxnSpPr>
          <p:spPr>
            <a:xfrm>
              <a:off x="5564309" y="984926"/>
              <a:ext cx="2225738" cy="78686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Прямая со стрелкой 58"/>
            <p:cNvCxnSpPr>
              <a:stCxn id="26" idx="3"/>
              <a:endCxn id="23" idx="0"/>
            </p:cNvCxnSpPr>
            <p:nvPr/>
          </p:nvCxnSpPr>
          <p:spPr>
            <a:xfrm flipH="1">
              <a:off x="2432920" y="2194287"/>
              <a:ext cx="524176" cy="3113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Прямая со стрелкой 60"/>
            <p:cNvCxnSpPr>
              <a:stCxn id="26" idx="5"/>
              <a:endCxn id="22" idx="0"/>
            </p:cNvCxnSpPr>
            <p:nvPr/>
          </p:nvCxnSpPr>
          <p:spPr>
            <a:xfrm>
              <a:off x="3304784" y="2194287"/>
              <a:ext cx="390468" cy="3113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Прямая со стрелкой 62"/>
            <p:cNvCxnSpPr>
              <a:stCxn id="16" idx="3"/>
              <a:endCxn id="21" idx="0"/>
            </p:cNvCxnSpPr>
            <p:nvPr/>
          </p:nvCxnSpPr>
          <p:spPr>
            <a:xfrm flipH="1">
              <a:off x="4826750" y="2095083"/>
              <a:ext cx="330801" cy="39907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Прямая со стрелкой 64"/>
            <p:cNvCxnSpPr>
              <a:stCxn id="16" idx="5"/>
              <a:endCxn id="20" idx="0"/>
            </p:cNvCxnSpPr>
            <p:nvPr/>
          </p:nvCxnSpPr>
          <p:spPr>
            <a:xfrm>
              <a:off x="5505239" y="2095083"/>
              <a:ext cx="337990" cy="39907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Прямая со стрелкой 66"/>
            <p:cNvCxnSpPr>
              <a:stCxn id="18" idx="3"/>
              <a:endCxn id="19" idx="7"/>
            </p:cNvCxnSpPr>
            <p:nvPr/>
          </p:nvCxnSpPr>
          <p:spPr>
            <a:xfrm flipH="1">
              <a:off x="7085312" y="2095083"/>
              <a:ext cx="704735" cy="47752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Прямая со стрелкой 68"/>
            <p:cNvCxnSpPr>
              <a:stCxn id="18" idx="4"/>
              <a:endCxn id="17" idx="0"/>
            </p:cNvCxnSpPr>
            <p:nvPr/>
          </p:nvCxnSpPr>
          <p:spPr>
            <a:xfrm>
              <a:off x="7963891" y="2162038"/>
              <a:ext cx="8506" cy="34361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Прямая со стрелкой 70"/>
            <p:cNvCxnSpPr>
              <a:stCxn id="18" idx="5"/>
              <a:endCxn id="25" idx="0"/>
            </p:cNvCxnSpPr>
            <p:nvPr/>
          </p:nvCxnSpPr>
          <p:spPr>
            <a:xfrm>
              <a:off x="8137735" y="2095083"/>
              <a:ext cx="921710" cy="4048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TextBox 110"/>
                <p:cNvSpPr txBox="1"/>
                <p:nvPr/>
              </p:nvSpPr>
              <p:spPr>
                <a:xfrm>
                  <a:off x="4673212" y="2900825"/>
                  <a:ext cx="553078" cy="504978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ru-RU" i="1" dirty="0"/>
                </a:p>
              </p:txBody>
            </p:sp>
          </mc:Choice>
          <mc:Fallback xmlns="">
            <p:sp>
              <p:nvSpPr>
                <p:cNvPr id="111" name="TextBox 1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3212" y="2900825"/>
                  <a:ext cx="553078" cy="504978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19050">
                  <a:noFill/>
                </a:ln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TextBox 111"/>
                <p:cNvSpPr txBox="1"/>
                <p:nvPr/>
              </p:nvSpPr>
              <p:spPr>
                <a:xfrm>
                  <a:off x="4690043" y="1671658"/>
                  <a:ext cx="555479" cy="504978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112" name="TextBox 1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90043" y="1671658"/>
                  <a:ext cx="555479" cy="504978"/>
                </a:xfrm>
                <a:prstGeom prst="rect">
                  <a:avLst/>
                </a:prstGeom>
                <a:blipFill>
                  <a:blip r:embed="rId8"/>
                  <a:stretch>
                    <a:fillRect b="-13333"/>
                  </a:stretch>
                </a:blipFill>
                <a:ln w="19050">
                  <a:noFill/>
                </a:ln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0" name="TextBox 159"/>
                <p:cNvSpPr txBox="1"/>
                <p:nvPr/>
              </p:nvSpPr>
              <p:spPr>
                <a:xfrm>
                  <a:off x="2236028" y="1608028"/>
                  <a:ext cx="667824" cy="496299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i="1" baseline="-25000" dirty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ru-RU" baseline="-25000" dirty="0"/>
                </a:p>
              </p:txBody>
            </p:sp>
          </mc:Choice>
          <mc:Fallback xmlns="">
            <p:sp>
              <p:nvSpPr>
                <p:cNvPr id="160" name="TextBox 1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36028" y="1608028"/>
                  <a:ext cx="667824" cy="496299"/>
                </a:xfrm>
                <a:prstGeom prst="rect">
                  <a:avLst/>
                </a:prstGeom>
                <a:blipFill>
                  <a:blip r:embed="rId9"/>
                  <a:stretch>
                    <a:fillRect b="-10000"/>
                  </a:stretch>
                </a:blipFill>
                <a:ln w="19050">
                  <a:noFill/>
                </a:ln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2" name="TextBox 161"/>
                <p:cNvSpPr txBox="1"/>
                <p:nvPr/>
              </p:nvSpPr>
              <p:spPr>
                <a:xfrm>
                  <a:off x="5473122" y="528493"/>
                  <a:ext cx="634216" cy="504978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162" name="TextBox 1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3122" y="528493"/>
                  <a:ext cx="634216" cy="504978"/>
                </a:xfrm>
                <a:prstGeom prst="rect">
                  <a:avLst/>
                </a:prstGeom>
                <a:blipFill>
                  <a:blip r:embed="rId10"/>
                  <a:stretch>
                    <a:fillRect r="-1449" b="-15000"/>
                  </a:stretch>
                </a:blipFill>
                <a:ln w="19050">
                  <a:noFill/>
                </a:ln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3" name="TextBox 162"/>
                <p:cNvSpPr txBox="1"/>
                <p:nvPr/>
              </p:nvSpPr>
              <p:spPr>
                <a:xfrm>
                  <a:off x="7157321" y="1645010"/>
                  <a:ext cx="667824" cy="496299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i="1" baseline="-25000" dirty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ru-RU" baseline="-25000" dirty="0"/>
                </a:p>
              </p:txBody>
            </p:sp>
          </mc:Choice>
          <mc:Fallback xmlns="">
            <p:sp>
              <p:nvSpPr>
                <p:cNvPr id="163" name="TextBox 1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57321" y="1645010"/>
                  <a:ext cx="667824" cy="496299"/>
                </a:xfrm>
                <a:prstGeom prst="rect">
                  <a:avLst/>
                </a:prstGeom>
                <a:blipFill>
                  <a:blip r:embed="rId11"/>
                  <a:stretch>
                    <a:fillRect b="-10000"/>
                  </a:stretch>
                </a:blipFill>
                <a:ln w="19050">
                  <a:noFill/>
                </a:ln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2" name="Прямая соединительная линия 101"/>
            <p:cNvCxnSpPr/>
            <p:nvPr/>
          </p:nvCxnSpPr>
          <p:spPr>
            <a:xfrm>
              <a:off x="4478576" y="2490198"/>
              <a:ext cx="704612" cy="56627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Прямая соединительная линия 103"/>
            <p:cNvCxnSpPr/>
            <p:nvPr/>
          </p:nvCxnSpPr>
          <p:spPr>
            <a:xfrm flipH="1">
              <a:off x="4529948" y="2420791"/>
              <a:ext cx="580844" cy="64698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Овал 69"/>
          <p:cNvSpPr/>
          <p:nvPr/>
        </p:nvSpPr>
        <p:spPr>
          <a:xfrm>
            <a:off x="923678" y="4506687"/>
            <a:ext cx="284405" cy="326396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" name="Прямая со стрелкой 12"/>
          <p:cNvCxnSpPr>
            <a:stCxn id="85" idx="4"/>
            <a:endCxn id="70" idx="0"/>
          </p:cNvCxnSpPr>
          <p:nvPr/>
        </p:nvCxnSpPr>
        <p:spPr>
          <a:xfrm>
            <a:off x="1048968" y="4238463"/>
            <a:ext cx="16913" cy="2682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>
            <a:stCxn id="85" idx="4"/>
            <a:endCxn id="80" idx="0"/>
          </p:cNvCxnSpPr>
          <p:nvPr/>
        </p:nvCxnSpPr>
        <p:spPr>
          <a:xfrm>
            <a:off x="1048968" y="4238463"/>
            <a:ext cx="440226" cy="26630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>
            <a:stCxn id="85" idx="4"/>
            <a:endCxn id="83" idx="0"/>
          </p:cNvCxnSpPr>
          <p:nvPr/>
        </p:nvCxnSpPr>
        <p:spPr>
          <a:xfrm flipH="1">
            <a:off x="612688" y="4238463"/>
            <a:ext cx="436280" cy="2768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Овал 90"/>
          <p:cNvSpPr/>
          <p:nvPr/>
        </p:nvSpPr>
        <p:spPr>
          <a:xfrm>
            <a:off x="8077768" y="3033813"/>
            <a:ext cx="284405" cy="32639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2" name="Овал 91"/>
          <p:cNvSpPr/>
          <p:nvPr/>
        </p:nvSpPr>
        <p:spPr>
          <a:xfrm>
            <a:off x="8085252" y="3667387"/>
            <a:ext cx="284405" cy="32639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6" name="Овал 95"/>
          <p:cNvSpPr/>
          <p:nvPr/>
        </p:nvSpPr>
        <p:spPr>
          <a:xfrm>
            <a:off x="9318757" y="4257155"/>
            <a:ext cx="284405" cy="326395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7" name="Овал 96"/>
          <p:cNvSpPr/>
          <p:nvPr/>
        </p:nvSpPr>
        <p:spPr>
          <a:xfrm>
            <a:off x="9607897" y="3667387"/>
            <a:ext cx="284405" cy="32639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9" name="Овал 98"/>
          <p:cNvSpPr/>
          <p:nvPr/>
        </p:nvSpPr>
        <p:spPr>
          <a:xfrm>
            <a:off x="8353628" y="4267932"/>
            <a:ext cx="284405" cy="326396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0" name="Овал 99"/>
          <p:cNvSpPr/>
          <p:nvPr/>
        </p:nvSpPr>
        <p:spPr>
          <a:xfrm>
            <a:off x="7837694" y="4257155"/>
            <a:ext cx="284405" cy="32639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1" name="Овал 100"/>
          <p:cNvSpPr/>
          <p:nvPr/>
        </p:nvSpPr>
        <p:spPr>
          <a:xfrm>
            <a:off x="6408763" y="4282662"/>
            <a:ext cx="284405" cy="326395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3" name="Овал 102"/>
          <p:cNvSpPr/>
          <p:nvPr/>
        </p:nvSpPr>
        <p:spPr>
          <a:xfrm>
            <a:off x="10133445" y="4280267"/>
            <a:ext cx="284405" cy="326395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5" name="Овал 104"/>
          <p:cNvSpPr/>
          <p:nvPr/>
        </p:nvSpPr>
        <p:spPr>
          <a:xfrm>
            <a:off x="6812500" y="3738209"/>
            <a:ext cx="284405" cy="32639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06" name="Прямая со стрелкой 105"/>
          <p:cNvCxnSpPr>
            <a:stCxn id="91" idx="2"/>
            <a:endCxn id="105" idx="0"/>
          </p:cNvCxnSpPr>
          <p:nvPr/>
        </p:nvCxnSpPr>
        <p:spPr>
          <a:xfrm flipH="1">
            <a:off x="6954703" y="3197011"/>
            <a:ext cx="1123065" cy="54119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Прямая со стрелкой 106"/>
          <p:cNvCxnSpPr>
            <a:stCxn id="91" idx="4"/>
            <a:endCxn id="92" idx="0"/>
          </p:cNvCxnSpPr>
          <p:nvPr/>
        </p:nvCxnSpPr>
        <p:spPr>
          <a:xfrm>
            <a:off x="8219971" y="3360208"/>
            <a:ext cx="7484" cy="30717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Прямая со стрелкой 108"/>
          <p:cNvCxnSpPr>
            <a:stCxn id="91" idx="6"/>
            <a:endCxn id="97" idx="1"/>
          </p:cNvCxnSpPr>
          <p:nvPr/>
        </p:nvCxnSpPr>
        <p:spPr>
          <a:xfrm>
            <a:off x="8362173" y="3197011"/>
            <a:ext cx="1287374" cy="5181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Прямая со стрелкой 113"/>
          <p:cNvCxnSpPr>
            <a:stCxn id="97" idx="4"/>
            <a:endCxn id="96" idx="0"/>
          </p:cNvCxnSpPr>
          <p:nvPr/>
        </p:nvCxnSpPr>
        <p:spPr>
          <a:xfrm flipH="1">
            <a:off x="9460960" y="3993782"/>
            <a:ext cx="289140" cy="2633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Прямая со стрелкой 114"/>
          <p:cNvCxnSpPr>
            <a:stCxn id="97" idx="5"/>
            <a:endCxn id="103" idx="0"/>
          </p:cNvCxnSpPr>
          <p:nvPr/>
        </p:nvCxnSpPr>
        <p:spPr>
          <a:xfrm>
            <a:off x="9850652" y="3945983"/>
            <a:ext cx="424996" cy="3342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Овал 117"/>
          <p:cNvSpPr/>
          <p:nvPr/>
        </p:nvSpPr>
        <p:spPr>
          <a:xfrm>
            <a:off x="7114055" y="4278556"/>
            <a:ext cx="284405" cy="326396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9" name="Прямая со стрелкой 118"/>
          <p:cNvCxnSpPr>
            <a:stCxn id="105" idx="4"/>
            <a:endCxn id="118" idx="0"/>
          </p:cNvCxnSpPr>
          <p:nvPr/>
        </p:nvCxnSpPr>
        <p:spPr>
          <a:xfrm>
            <a:off x="6954703" y="4064604"/>
            <a:ext cx="301555" cy="21395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 стрелкой 120"/>
          <p:cNvCxnSpPr>
            <a:stCxn id="105" idx="4"/>
            <a:endCxn id="101" idx="0"/>
          </p:cNvCxnSpPr>
          <p:nvPr/>
        </p:nvCxnSpPr>
        <p:spPr>
          <a:xfrm flipH="1">
            <a:off x="6550966" y="4064604"/>
            <a:ext cx="403737" cy="2180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TextBox 121"/>
              <p:cNvSpPr txBox="1"/>
              <p:nvPr/>
            </p:nvSpPr>
            <p:spPr>
              <a:xfrm>
                <a:off x="9261490" y="3632030"/>
                <a:ext cx="445956" cy="362984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i="1" baseline="-25000" dirty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ru-RU" baseline="-25000" dirty="0"/>
              </a:p>
            </p:txBody>
          </p:sp>
        </mc:Choice>
        <mc:Fallback xmlns="">
          <p:sp>
            <p:nvSpPr>
              <p:cNvPr id="122" name="TextBox 1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1490" y="3632030"/>
                <a:ext cx="445956" cy="362984"/>
              </a:xfrm>
              <a:prstGeom prst="rect">
                <a:avLst/>
              </a:prstGeom>
              <a:blipFill>
                <a:blip r:embed="rId12"/>
                <a:stretch>
                  <a:fillRect b="-10169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Box 37"/>
          <p:cNvSpPr txBox="1"/>
          <p:nvPr/>
        </p:nvSpPr>
        <p:spPr>
          <a:xfrm>
            <a:off x="5156710" y="2677850"/>
            <a:ext cx="551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или</a:t>
            </a:r>
          </a:p>
        </p:txBody>
      </p:sp>
      <p:cxnSp>
        <p:nvCxnSpPr>
          <p:cNvPr id="40" name="Прямая со стрелкой 39"/>
          <p:cNvCxnSpPr>
            <a:stCxn id="92" idx="4"/>
            <a:endCxn id="100" idx="0"/>
          </p:cNvCxnSpPr>
          <p:nvPr/>
        </p:nvCxnSpPr>
        <p:spPr>
          <a:xfrm flipH="1">
            <a:off x="7979897" y="3993782"/>
            <a:ext cx="247558" cy="2633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 стрелкой 41"/>
          <p:cNvCxnSpPr>
            <a:stCxn id="92" idx="4"/>
            <a:endCxn id="99" idx="0"/>
          </p:cNvCxnSpPr>
          <p:nvPr/>
        </p:nvCxnSpPr>
        <p:spPr>
          <a:xfrm>
            <a:off x="8227455" y="3993782"/>
            <a:ext cx="268376" cy="2741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/>
              <p:cNvSpPr txBox="1"/>
              <p:nvPr/>
            </p:nvSpPr>
            <p:spPr>
              <a:xfrm>
                <a:off x="8362011" y="3630536"/>
                <a:ext cx="370935" cy="369332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23" name="TextBox 1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2011" y="3630536"/>
                <a:ext cx="370935" cy="369332"/>
              </a:xfrm>
              <a:prstGeom prst="rect">
                <a:avLst/>
              </a:prstGeom>
              <a:blipFill>
                <a:blip r:embed="rId13"/>
                <a:stretch>
                  <a:fillRect b="-13333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/>
              <p:cNvSpPr txBox="1"/>
              <p:nvPr/>
            </p:nvSpPr>
            <p:spPr>
              <a:xfrm>
                <a:off x="6319480" y="4975832"/>
                <a:ext cx="490515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/>
                  <a:t>корректируем метки на пути от корня до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;</a:t>
                </a:r>
                <a:endParaRPr lang="ru-RU" dirty="0"/>
              </a:p>
              <a:p>
                <a:r>
                  <a:rPr lang="ru-RU" dirty="0"/>
                  <a:t>удаление завершено</a:t>
                </a:r>
                <a:r>
                  <a:rPr lang="en-US" dirty="0"/>
                  <a:t>;</a:t>
                </a:r>
                <a:endParaRPr lang="ru-RU" dirty="0"/>
              </a:p>
            </p:txBody>
          </p:sp>
        </mc:Choice>
        <mc:Fallback xmlns="">
          <p:sp>
            <p:nvSpPr>
              <p:cNvPr id="124" name="TextBox 1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9480" y="4975832"/>
                <a:ext cx="4905155" cy="646331"/>
              </a:xfrm>
              <a:prstGeom prst="rect">
                <a:avLst/>
              </a:prstGeom>
              <a:blipFill>
                <a:blip r:embed="rId14"/>
                <a:stretch>
                  <a:fillRect l="-1119" t="-4717" b="-14151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TextBox 124"/>
              <p:cNvSpPr txBox="1"/>
              <p:nvPr/>
            </p:nvSpPr>
            <p:spPr>
              <a:xfrm>
                <a:off x="2443738" y="2915297"/>
                <a:ext cx="893519" cy="369332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ru-RU" i="1" dirty="0"/>
              </a:p>
            </p:txBody>
          </p:sp>
        </mc:Choice>
        <mc:Fallback xmlns="">
          <p:sp>
            <p:nvSpPr>
              <p:cNvPr id="125" name="TextBox 1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3738" y="2915297"/>
                <a:ext cx="893519" cy="369332"/>
              </a:xfrm>
              <a:prstGeom prst="rect">
                <a:avLst/>
              </a:prstGeom>
              <a:blipFill>
                <a:blip r:embed="rId15"/>
                <a:stretch>
                  <a:fillRect b="-13115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TextBox 125"/>
              <p:cNvSpPr txBox="1"/>
              <p:nvPr/>
            </p:nvSpPr>
            <p:spPr>
              <a:xfrm>
                <a:off x="6583880" y="1833669"/>
                <a:ext cx="4443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ru-RU" b="1" i="1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26" name="TextBox 1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3880" y="1833669"/>
                <a:ext cx="444352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Box 127"/>
              <p:cNvSpPr txBox="1"/>
              <p:nvPr/>
            </p:nvSpPr>
            <p:spPr>
              <a:xfrm>
                <a:off x="1326447" y="4763297"/>
                <a:ext cx="3679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ru-RU" b="1" i="1" dirty="0"/>
              </a:p>
            </p:txBody>
          </p:sp>
        </mc:Choice>
        <mc:Fallback xmlns="">
          <p:sp>
            <p:nvSpPr>
              <p:cNvPr id="128" name="TextBox 1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6447" y="4763297"/>
                <a:ext cx="367986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TextBox 128"/>
              <p:cNvSpPr txBox="1"/>
              <p:nvPr/>
            </p:nvSpPr>
            <p:spPr>
              <a:xfrm>
                <a:off x="7845030" y="4488476"/>
                <a:ext cx="367986" cy="369332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ru-RU" i="1" dirty="0"/>
              </a:p>
            </p:txBody>
          </p:sp>
        </mc:Choice>
        <mc:Fallback xmlns="">
          <p:sp>
            <p:nvSpPr>
              <p:cNvPr id="129" name="TextBox 1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5030" y="4488476"/>
                <a:ext cx="367986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Прямая со стрелкой 53"/>
          <p:cNvCxnSpPr/>
          <p:nvPr/>
        </p:nvCxnSpPr>
        <p:spPr>
          <a:xfrm flipH="1">
            <a:off x="4564127" y="3092317"/>
            <a:ext cx="582210" cy="5735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 стрелкой 61"/>
          <p:cNvCxnSpPr/>
          <p:nvPr/>
        </p:nvCxnSpPr>
        <p:spPr>
          <a:xfrm>
            <a:off x="5780162" y="3092317"/>
            <a:ext cx="478154" cy="6458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5420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3" grpId="0" animBg="1"/>
      <p:bldP spid="84" grpId="0" animBg="1"/>
      <p:bldP spid="85" grpId="0" animBg="1"/>
      <p:bldP spid="157" grpId="0"/>
      <p:bldP spid="159" grpId="0"/>
      <p:bldP spid="161" grpId="0"/>
      <p:bldP spid="70" grpId="0" animBg="1"/>
      <p:bldP spid="91" grpId="0" animBg="1"/>
      <p:bldP spid="92" grpId="0" animBg="1"/>
      <p:bldP spid="96" grpId="0" animBg="1"/>
      <p:bldP spid="97" grpId="0" animBg="1"/>
      <p:bldP spid="99" grpId="0" animBg="1"/>
      <p:bldP spid="100" grpId="0" animBg="1"/>
      <p:bldP spid="101" grpId="0" animBg="1"/>
      <p:bldP spid="103" grpId="0" animBg="1"/>
      <p:bldP spid="105" grpId="0" animBg="1"/>
      <p:bldP spid="118" grpId="0" animBg="1"/>
      <p:bldP spid="122" grpId="0"/>
      <p:bldP spid="38" grpId="0"/>
      <p:bldP spid="123" grpId="0"/>
      <p:bldP spid="124" grpId="0"/>
      <p:bldP spid="125" grpId="0"/>
      <p:bldP spid="128" grpId="0"/>
      <p:bldP spid="12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469843" y="234752"/>
                <a:ext cx="917725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2400" dirty="0"/>
                  <a:t>После удаления вершины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sz="2400" dirty="0"/>
                  <a:t> </a:t>
                </a:r>
                <a:r>
                  <a:rPr lang="ru-RU" sz="2400" dirty="0"/>
                  <a:t>высота дерева может уменьшиться на 1:</a:t>
                </a:r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843" y="234752"/>
                <a:ext cx="9177256" cy="461665"/>
              </a:xfrm>
              <a:prstGeom prst="rect">
                <a:avLst/>
              </a:prstGeom>
              <a:blipFill>
                <a:blip r:embed="rId2"/>
                <a:stretch>
                  <a:fillRect l="-996" t="-10667" r="-465" b="-30667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8" name="Группа 257"/>
          <p:cNvGrpSpPr/>
          <p:nvPr/>
        </p:nvGrpSpPr>
        <p:grpSpPr>
          <a:xfrm>
            <a:off x="6009142" y="4464585"/>
            <a:ext cx="1733012" cy="1622357"/>
            <a:chOff x="3807419" y="5148931"/>
            <a:chExt cx="1733012" cy="1622357"/>
          </a:xfrm>
        </p:grpSpPr>
        <p:sp>
          <p:nvSpPr>
            <p:cNvPr id="199" name="Овал 198"/>
            <p:cNvSpPr/>
            <p:nvPr/>
          </p:nvSpPr>
          <p:spPr>
            <a:xfrm>
              <a:off x="5044135" y="6304929"/>
              <a:ext cx="496296" cy="46635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200" name="Овал 199"/>
            <p:cNvSpPr/>
            <p:nvPr/>
          </p:nvSpPr>
          <p:spPr>
            <a:xfrm>
              <a:off x="3807419" y="6264834"/>
              <a:ext cx="496296" cy="46635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201" name="Овал 200"/>
            <p:cNvSpPr/>
            <p:nvPr/>
          </p:nvSpPr>
          <p:spPr>
            <a:xfrm>
              <a:off x="4340791" y="5567219"/>
              <a:ext cx="496296" cy="46635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cxnSp>
          <p:nvCxnSpPr>
            <p:cNvPr id="202" name="Прямая со стрелкой 201"/>
            <p:cNvCxnSpPr>
              <a:stCxn id="201" idx="3"/>
              <a:endCxn id="200" idx="0"/>
            </p:cNvCxnSpPr>
            <p:nvPr/>
          </p:nvCxnSpPr>
          <p:spPr>
            <a:xfrm flipH="1">
              <a:off x="4055567" y="5965281"/>
              <a:ext cx="357905" cy="29955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3" name="Овал 202"/>
            <p:cNvSpPr/>
            <p:nvPr/>
          </p:nvSpPr>
          <p:spPr>
            <a:xfrm>
              <a:off x="4418845" y="6304929"/>
              <a:ext cx="491706" cy="457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cxnSp>
          <p:nvCxnSpPr>
            <p:cNvPr id="206" name="Прямая со стрелкой 205"/>
            <p:cNvCxnSpPr>
              <a:stCxn id="201" idx="4"/>
              <a:endCxn id="203" idx="0"/>
            </p:cNvCxnSpPr>
            <p:nvPr/>
          </p:nvCxnSpPr>
          <p:spPr>
            <a:xfrm>
              <a:off x="4588939" y="6033578"/>
              <a:ext cx="75759" cy="27135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Прямая со стрелкой 206"/>
            <p:cNvCxnSpPr>
              <a:stCxn id="201" idx="5"/>
              <a:endCxn id="199" idx="0"/>
            </p:cNvCxnSpPr>
            <p:nvPr/>
          </p:nvCxnSpPr>
          <p:spPr>
            <a:xfrm>
              <a:off x="4764406" y="5965281"/>
              <a:ext cx="527877" cy="3396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0" name="TextBox 209"/>
                <p:cNvSpPr txBox="1"/>
                <p:nvPr/>
              </p:nvSpPr>
              <p:spPr>
                <a:xfrm>
                  <a:off x="4391050" y="5148931"/>
                  <a:ext cx="838948" cy="369332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ru-RU" i="1" dirty="0"/>
                </a:p>
              </p:txBody>
            </p:sp>
          </mc:Choice>
          <mc:Fallback xmlns="">
            <p:sp>
              <p:nvSpPr>
                <p:cNvPr id="210" name="TextBox 20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91050" y="5148931"/>
                  <a:ext cx="838948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13115"/>
                  </a:stretch>
                </a:blipFill>
                <a:ln w="19050">
                  <a:noFill/>
                </a:ln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3" name="Группа 232"/>
          <p:cNvGrpSpPr/>
          <p:nvPr/>
        </p:nvGrpSpPr>
        <p:grpSpPr>
          <a:xfrm>
            <a:off x="523108" y="609196"/>
            <a:ext cx="2763954" cy="2978573"/>
            <a:chOff x="663845" y="1588048"/>
            <a:chExt cx="2763954" cy="297857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TextBox 131"/>
                <p:cNvSpPr txBox="1"/>
                <p:nvPr/>
              </p:nvSpPr>
              <p:spPr>
                <a:xfrm>
                  <a:off x="2192830" y="4197289"/>
                  <a:ext cx="369332" cy="369332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ru-RU" i="1" dirty="0"/>
                </a:p>
              </p:txBody>
            </p:sp>
          </mc:Choice>
          <mc:Fallback xmlns="">
            <p:sp>
              <p:nvSpPr>
                <p:cNvPr id="132" name="TextBox 1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92830" y="4197289"/>
                  <a:ext cx="369332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19050">
                  <a:noFill/>
                </a:ln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2" name="TextBox 91"/>
            <p:cNvSpPr txBox="1"/>
            <p:nvPr/>
          </p:nvSpPr>
          <p:spPr>
            <a:xfrm>
              <a:off x="1117069" y="3154504"/>
              <a:ext cx="184731" cy="36933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endParaRPr lang="ru-RU" i="1" dirty="0"/>
            </a:p>
          </p:txBody>
        </p:sp>
        <p:sp>
          <p:nvSpPr>
            <p:cNvPr id="97" name="Овал 96"/>
            <p:cNvSpPr/>
            <p:nvPr/>
          </p:nvSpPr>
          <p:spPr>
            <a:xfrm>
              <a:off x="1857109" y="1971745"/>
              <a:ext cx="496296" cy="46635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99" name="Овал 98"/>
            <p:cNvSpPr/>
            <p:nvPr/>
          </p:nvSpPr>
          <p:spPr>
            <a:xfrm>
              <a:off x="2445783" y="2983514"/>
              <a:ext cx="496296" cy="46635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100" name="Овал 99"/>
            <p:cNvSpPr/>
            <p:nvPr/>
          </p:nvSpPr>
          <p:spPr>
            <a:xfrm>
              <a:off x="2931503" y="3738186"/>
              <a:ext cx="496296" cy="466359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101" name="Овал 100"/>
            <p:cNvSpPr/>
            <p:nvPr/>
          </p:nvSpPr>
          <p:spPr>
            <a:xfrm>
              <a:off x="2081847" y="3756374"/>
              <a:ext cx="496296" cy="466359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03" name="Овал 102"/>
            <p:cNvSpPr/>
            <p:nvPr/>
          </p:nvSpPr>
          <p:spPr>
            <a:xfrm>
              <a:off x="663845" y="3735794"/>
              <a:ext cx="496296" cy="46635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105" name="Овал 104"/>
            <p:cNvSpPr/>
            <p:nvPr/>
          </p:nvSpPr>
          <p:spPr>
            <a:xfrm>
              <a:off x="1211732" y="2999545"/>
              <a:ext cx="496296" cy="46635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cxnSp>
          <p:nvCxnSpPr>
            <p:cNvPr id="106" name="Прямая со стрелкой 105"/>
            <p:cNvCxnSpPr>
              <a:stCxn id="105" idx="3"/>
              <a:endCxn id="103" idx="0"/>
            </p:cNvCxnSpPr>
            <p:nvPr/>
          </p:nvCxnSpPr>
          <p:spPr>
            <a:xfrm flipH="1">
              <a:off x="911993" y="3397607"/>
              <a:ext cx="372420" cy="33818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Овал 106"/>
            <p:cNvSpPr/>
            <p:nvPr/>
          </p:nvSpPr>
          <p:spPr>
            <a:xfrm>
              <a:off x="1502447" y="3820408"/>
              <a:ext cx="491706" cy="457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cxnSp>
          <p:nvCxnSpPr>
            <p:cNvPr id="109" name="Прямая со стрелкой 108"/>
            <p:cNvCxnSpPr>
              <a:stCxn id="105" idx="5"/>
              <a:endCxn id="107" idx="0"/>
            </p:cNvCxnSpPr>
            <p:nvPr/>
          </p:nvCxnSpPr>
          <p:spPr>
            <a:xfrm>
              <a:off x="1635347" y="3397607"/>
              <a:ext cx="112953" cy="42280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Прямая со стрелкой 112"/>
            <p:cNvCxnSpPr/>
            <p:nvPr/>
          </p:nvCxnSpPr>
          <p:spPr>
            <a:xfrm flipH="1">
              <a:off x="2338782" y="3448431"/>
              <a:ext cx="346457" cy="31459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Прямая со стрелкой 113"/>
            <p:cNvCxnSpPr>
              <a:stCxn id="99" idx="4"/>
              <a:endCxn id="100" idx="0"/>
            </p:cNvCxnSpPr>
            <p:nvPr/>
          </p:nvCxnSpPr>
          <p:spPr>
            <a:xfrm>
              <a:off x="2693931" y="3449873"/>
              <a:ext cx="485720" cy="2883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Прямая со стрелкой 114"/>
            <p:cNvCxnSpPr>
              <a:stCxn id="97" idx="3"/>
              <a:endCxn id="105" idx="0"/>
            </p:cNvCxnSpPr>
            <p:nvPr/>
          </p:nvCxnSpPr>
          <p:spPr>
            <a:xfrm flipH="1">
              <a:off x="1459880" y="2369807"/>
              <a:ext cx="469910" cy="62973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5" name="TextBox 164"/>
                <p:cNvSpPr txBox="1"/>
                <p:nvPr/>
              </p:nvSpPr>
              <p:spPr>
                <a:xfrm>
                  <a:off x="2989947" y="3023349"/>
                  <a:ext cx="370935" cy="369332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ru-RU" i="1" dirty="0"/>
                </a:p>
              </p:txBody>
            </p:sp>
          </mc:Choice>
          <mc:Fallback xmlns="">
            <p:sp>
              <p:nvSpPr>
                <p:cNvPr id="165" name="TextBox 1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9947" y="3023349"/>
                  <a:ext cx="370935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3115"/>
                  </a:stretch>
                </a:blipFill>
                <a:ln w="19050">
                  <a:noFill/>
                </a:ln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8" name="TextBox 167"/>
                <p:cNvSpPr txBox="1"/>
                <p:nvPr/>
              </p:nvSpPr>
              <p:spPr>
                <a:xfrm>
                  <a:off x="1950240" y="1588048"/>
                  <a:ext cx="351635" cy="369332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ru-RU" i="1" dirty="0"/>
                </a:p>
              </p:txBody>
            </p:sp>
          </mc:Choice>
          <mc:Fallback xmlns="">
            <p:sp>
              <p:nvSpPr>
                <p:cNvPr id="168" name="TextBox 1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50240" y="1588048"/>
                  <a:ext cx="351635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19050">
                  <a:noFill/>
                </a:ln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4" name="Прямая со стрелкой 213"/>
            <p:cNvCxnSpPr>
              <a:stCxn id="97" idx="5"/>
              <a:endCxn id="99" idx="0"/>
            </p:cNvCxnSpPr>
            <p:nvPr/>
          </p:nvCxnSpPr>
          <p:spPr>
            <a:xfrm>
              <a:off x="2280724" y="2369807"/>
              <a:ext cx="413207" cy="61370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2" name="TextBox 231"/>
                <p:cNvSpPr txBox="1"/>
                <p:nvPr/>
              </p:nvSpPr>
              <p:spPr>
                <a:xfrm>
                  <a:off x="916918" y="2989886"/>
                  <a:ext cx="423514" cy="369332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ru-RU" i="1" dirty="0"/>
                </a:p>
              </p:txBody>
            </p:sp>
          </mc:Choice>
          <mc:Fallback xmlns="">
            <p:sp>
              <p:nvSpPr>
                <p:cNvPr id="232" name="TextBox 2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6918" y="2989886"/>
                  <a:ext cx="423514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13333"/>
                  </a:stretch>
                </a:blipFill>
                <a:ln w="19050">
                  <a:noFill/>
                </a:ln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44" name="Группа 243"/>
          <p:cNvGrpSpPr/>
          <p:nvPr/>
        </p:nvGrpSpPr>
        <p:grpSpPr>
          <a:xfrm>
            <a:off x="3768316" y="816459"/>
            <a:ext cx="2730600" cy="2471938"/>
            <a:chOff x="3887707" y="1730215"/>
            <a:chExt cx="2730600" cy="2471938"/>
          </a:xfrm>
        </p:grpSpPr>
        <p:sp>
          <p:nvSpPr>
            <p:cNvPr id="120" name="Овал 119"/>
            <p:cNvSpPr/>
            <p:nvPr/>
          </p:nvSpPr>
          <p:spPr>
            <a:xfrm>
              <a:off x="5133468" y="2122621"/>
              <a:ext cx="496296" cy="46635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121" name="Овал 120"/>
            <p:cNvSpPr/>
            <p:nvPr/>
          </p:nvSpPr>
          <p:spPr>
            <a:xfrm>
              <a:off x="5711566" y="3004541"/>
              <a:ext cx="496296" cy="46635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122" name="Овал 121"/>
            <p:cNvSpPr/>
            <p:nvPr/>
          </p:nvSpPr>
          <p:spPr>
            <a:xfrm>
              <a:off x="6090408" y="3691278"/>
              <a:ext cx="496296" cy="466359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123" name="Овал 122"/>
            <p:cNvSpPr/>
            <p:nvPr/>
          </p:nvSpPr>
          <p:spPr>
            <a:xfrm>
              <a:off x="3887707" y="3735794"/>
              <a:ext cx="496296" cy="46635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124" name="Овал 123"/>
            <p:cNvSpPr/>
            <p:nvPr/>
          </p:nvSpPr>
          <p:spPr>
            <a:xfrm>
              <a:off x="4420296" y="3074274"/>
              <a:ext cx="496296" cy="46635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cxnSp>
          <p:nvCxnSpPr>
            <p:cNvPr id="125" name="Прямая со стрелкой 124"/>
            <p:cNvCxnSpPr>
              <a:stCxn id="124" idx="3"/>
              <a:endCxn id="123" idx="0"/>
            </p:cNvCxnSpPr>
            <p:nvPr/>
          </p:nvCxnSpPr>
          <p:spPr>
            <a:xfrm flipH="1">
              <a:off x="4135855" y="3472336"/>
              <a:ext cx="357122" cy="2634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Овал 125"/>
            <p:cNvSpPr/>
            <p:nvPr/>
          </p:nvSpPr>
          <p:spPr>
            <a:xfrm>
              <a:off x="4779283" y="3703954"/>
              <a:ext cx="491706" cy="457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cxnSp>
          <p:nvCxnSpPr>
            <p:cNvPr id="127" name="Прямая со стрелкой 126"/>
            <p:cNvCxnSpPr>
              <a:stCxn id="124" idx="5"/>
              <a:endCxn id="126" idx="0"/>
            </p:cNvCxnSpPr>
            <p:nvPr/>
          </p:nvCxnSpPr>
          <p:spPr>
            <a:xfrm>
              <a:off x="4843911" y="3472336"/>
              <a:ext cx="181225" cy="23161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Прямая со стрелкой 127"/>
            <p:cNvCxnSpPr>
              <a:stCxn id="121" idx="4"/>
              <a:endCxn id="122" idx="0"/>
            </p:cNvCxnSpPr>
            <p:nvPr/>
          </p:nvCxnSpPr>
          <p:spPr>
            <a:xfrm>
              <a:off x="5959714" y="3470900"/>
              <a:ext cx="378842" cy="22037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Прямая со стрелкой 128"/>
            <p:cNvCxnSpPr>
              <a:stCxn id="120" idx="3"/>
              <a:endCxn id="124" idx="0"/>
            </p:cNvCxnSpPr>
            <p:nvPr/>
          </p:nvCxnSpPr>
          <p:spPr>
            <a:xfrm flipH="1">
              <a:off x="4668444" y="2520683"/>
              <a:ext cx="537705" cy="55359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Прямая со стрелкой 129"/>
            <p:cNvCxnSpPr>
              <a:stCxn id="120" idx="5"/>
              <a:endCxn id="121" idx="0"/>
            </p:cNvCxnSpPr>
            <p:nvPr/>
          </p:nvCxnSpPr>
          <p:spPr>
            <a:xfrm>
              <a:off x="5557083" y="2520683"/>
              <a:ext cx="402631" cy="4838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7" name="TextBox 166"/>
                <p:cNvSpPr txBox="1"/>
                <p:nvPr/>
              </p:nvSpPr>
              <p:spPr>
                <a:xfrm>
                  <a:off x="6247372" y="3053054"/>
                  <a:ext cx="370935" cy="369332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ru-RU" i="1" dirty="0"/>
                </a:p>
              </p:txBody>
            </p:sp>
          </mc:Choice>
          <mc:Fallback xmlns="">
            <p:sp>
              <p:nvSpPr>
                <p:cNvPr id="167" name="TextBox 1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7372" y="3053054"/>
                  <a:ext cx="370935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11475"/>
                  </a:stretch>
                </a:blipFill>
                <a:ln w="19050">
                  <a:noFill/>
                </a:ln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9" name="TextBox 168"/>
                <p:cNvSpPr txBox="1"/>
                <p:nvPr/>
              </p:nvSpPr>
              <p:spPr>
                <a:xfrm>
                  <a:off x="5240964" y="1730215"/>
                  <a:ext cx="351635" cy="369332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ru-RU" i="1" dirty="0"/>
                </a:p>
              </p:txBody>
            </p:sp>
          </mc:Choice>
          <mc:Fallback xmlns="">
            <p:sp>
              <p:nvSpPr>
                <p:cNvPr id="169" name="TextBox 1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40964" y="1730215"/>
                  <a:ext cx="351635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19050">
                  <a:noFill/>
                </a:ln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1" name="TextBox 240"/>
                <p:cNvSpPr txBox="1"/>
                <p:nvPr/>
              </p:nvSpPr>
              <p:spPr>
                <a:xfrm>
                  <a:off x="4126519" y="3087346"/>
                  <a:ext cx="423513" cy="369332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ru-RU" i="1" dirty="0"/>
                </a:p>
              </p:txBody>
            </p:sp>
          </mc:Choice>
          <mc:Fallback xmlns="">
            <p:sp>
              <p:nvSpPr>
                <p:cNvPr id="241" name="TextBox 2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26519" y="3087346"/>
                  <a:ext cx="423513" cy="369332"/>
                </a:xfrm>
                <a:prstGeom prst="rect">
                  <a:avLst/>
                </a:prstGeom>
                <a:blipFill>
                  <a:blip r:embed="rId10"/>
                  <a:stretch>
                    <a:fillRect b="-13333"/>
                  </a:stretch>
                </a:blipFill>
                <a:ln w="19050">
                  <a:noFill/>
                </a:ln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55" name="Группа 254"/>
          <p:cNvGrpSpPr/>
          <p:nvPr/>
        </p:nvGrpSpPr>
        <p:grpSpPr>
          <a:xfrm>
            <a:off x="7217449" y="762751"/>
            <a:ext cx="3716161" cy="2489226"/>
            <a:chOff x="7336840" y="1676507"/>
            <a:chExt cx="3716161" cy="2489226"/>
          </a:xfrm>
        </p:grpSpPr>
        <p:sp>
          <p:nvSpPr>
            <p:cNvPr id="75" name="Овал 74"/>
            <p:cNvSpPr/>
            <p:nvPr/>
          </p:nvSpPr>
          <p:spPr>
            <a:xfrm>
              <a:off x="8744437" y="2033934"/>
              <a:ext cx="496296" cy="46635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76" name="Овал 75"/>
            <p:cNvSpPr/>
            <p:nvPr/>
          </p:nvSpPr>
          <p:spPr>
            <a:xfrm>
              <a:off x="9408045" y="2970254"/>
              <a:ext cx="496296" cy="466359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80" name="Овал 79"/>
            <p:cNvSpPr/>
            <p:nvPr/>
          </p:nvSpPr>
          <p:spPr>
            <a:xfrm>
              <a:off x="8728191" y="3697817"/>
              <a:ext cx="496296" cy="466359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83" name="Овал 82"/>
            <p:cNvSpPr/>
            <p:nvPr/>
          </p:nvSpPr>
          <p:spPr>
            <a:xfrm>
              <a:off x="7336840" y="3699374"/>
              <a:ext cx="496296" cy="46635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85" name="Овал 84"/>
            <p:cNvSpPr/>
            <p:nvPr/>
          </p:nvSpPr>
          <p:spPr>
            <a:xfrm>
              <a:off x="8071193" y="2958253"/>
              <a:ext cx="496296" cy="46635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cxnSp>
          <p:nvCxnSpPr>
            <p:cNvPr id="89" name="Прямая со стрелкой 88"/>
            <p:cNvCxnSpPr>
              <a:stCxn id="85" idx="3"/>
              <a:endCxn id="83" idx="0"/>
            </p:cNvCxnSpPr>
            <p:nvPr/>
          </p:nvCxnSpPr>
          <p:spPr>
            <a:xfrm flipH="1">
              <a:off x="7584988" y="3356315"/>
              <a:ext cx="558886" cy="3430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Овал 55"/>
            <p:cNvSpPr/>
            <p:nvPr/>
          </p:nvSpPr>
          <p:spPr>
            <a:xfrm>
              <a:off x="8044315" y="3689928"/>
              <a:ext cx="491706" cy="457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cxnSp>
          <p:nvCxnSpPr>
            <p:cNvPr id="40" name="Прямая со стрелкой 39"/>
            <p:cNvCxnSpPr>
              <a:stCxn id="75" idx="3"/>
              <a:endCxn id="85" idx="0"/>
            </p:cNvCxnSpPr>
            <p:nvPr/>
          </p:nvCxnSpPr>
          <p:spPr>
            <a:xfrm flipH="1">
              <a:off x="8319341" y="2431996"/>
              <a:ext cx="497777" cy="5262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Прямая со стрелкой 41"/>
            <p:cNvCxnSpPr>
              <a:stCxn id="75" idx="5"/>
              <a:endCxn id="76" idx="0"/>
            </p:cNvCxnSpPr>
            <p:nvPr/>
          </p:nvCxnSpPr>
          <p:spPr>
            <a:xfrm>
              <a:off x="9168052" y="2431996"/>
              <a:ext cx="488141" cy="5382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Прямая со стрелкой 59"/>
            <p:cNvCxnSpPr>
              <a:stCxn id="85" idx="4"/>
              <a:endCxn id="56" idx="0"/>
            </p:cNvCxnSpPr>
            <p:nvPr/>
          </p:nvCxnSpPr>
          <p:spPr>
            <a:xfrm flipH="1">
              <a:off x="8290168" y="3424612"/>
              <a:ext cx="29173" cy="2653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Прямая со стрелкой 63"/>
            <p:cNvCxnSpPr>
              <a:stCxn id="85" idx="5"/>
              <a:endCxn id="80" idx="0"/>
            </p:cNvCxnSpPr>
            <p:nvPr/>
          </p:nvCxnSpPr>
          <p:spPr>
            <a:xfrm>
              <a:off x="8494808" y="3356315"/>
              <a:ext cx="481531" cy="34150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Прямая со стрелкой 80"/>
            <p:cNvCxnSpPr/>
            <p:nvPr/>
          </p:nvCxnSpPr>
          <p:spPr>
            <a:xfrm flipH="1">
              <a:off x="9871534" y="2567154"/>
              <a:ext cx="248739" cy="31742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TextBox 130"/>
            <p:cNvSpPr txBox="1"/>
            <p:nvPr/>
          </p:nvSpPr>
          <p:spPr>
            <a:xfrm>
              <a:off x="10093379" y="2267114"/>
              <a:ext cx="959622" cy="36933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ru-RU" dirty="0"/>
                <a:t>удалить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0" name="TextBox 169"/>
                <p:cNvSpPr txBox="1"/>
                <p:nvPr/>
              </p:nvSpPr>
              <p:spPr>
                <a:xfrm>
                  <a:off x="8880533" y="1676507"/>
                  <a:ext cx="351635" cy="369332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ru-RU" i="1" dirty="0"/>
                </a:p>
              </p:txBody>
            </p:sp>
          </mc:Choice>
          <mc:Fallback xmlns="">
            <p:sp>
              <p:nvSpPr>
                <p:cNvPr id="170" name="TextBox 1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80533" y="1676507"/>
                  <a:ext cx="351635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 w="19050">
                  <a:noFill/>
                </a:ln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2" name="TextBox 241"/>
                <p:cNvSpPr txBox="1"/>
                <p:nvPr/>
              </p:nvSpPr>
              <p:spPr>
                <a:xfrm>
                  <a:off x="7778462" y="2961602"/>
                  <a:ext cx="423513" cy="369332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ru-RU" i="1" dirty="0"/>
                </a:p>
              </p:txBody>
            </p:sp>
          </mc:Choice>
          <mc:Fallback xmlns="">
            <p:sp>
              <p:nvSpPr>
                <p:cNvPr id="242" name="TextBox 2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78462" y="2961602"/>
                  <a:ext cx="423513" cy="369332"/>
                </a:xfrm>
                <a:prstGeom prst="rect">
                  <a:avLst/>
                </a:prstGeom>
                <a:blipFill>
                  <a:blip r:embed="rId12"/>
                  <a:stretch>
                    <a:fillRect b="-11475"/>
                  </a:stretch>
                </a:blipFill>
                <a:ln w="19050">
                  <a:noFill/>
                </a:ln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57" name="Группа 256"/>
          <p:cNvGrpSpPr/>
          <p:nvPr/>
        </p:nvGrpSpPr>
        <p:grpSpPr>
          <a:xfrm>
            <a:off x="2780586" y="3766780"/>
            <a:ext cx="1733012" cy="2329321"/>
            <a:chOff x="642499" y="4439104"/>
            <a:chExt cx="1733012" cy="2329321"/>
          </a:xfrm>
        </p:grpSpPr>
        <p:sp>
          <p:nvSpPr>
            <p:cNvPr id="180" name="Овал 179"/>
            <p:cNvSpPr/>
            <p:nvPr/>
          </p:nvSpPr>
          <p:spPr>
            <a:xfrm>
              <a:off x="1729167" y="4753561"/>
              <a:ext cx="496296" cy="46635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182" name="Овал 181"/>
            <p:cNvSpPr/>
            <p:nvPr/>
          </p:nvSpPr>
          <p:spPr>
            <a:xfrm>
              <a:off x="1879215" y="6302066"/>
              <a:ext cx="496296" cy="46635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183" name="Овал 182"/>
            <p:cNvSpPr/>
            <p:nvPr/>
          </p:nvSpPr>
          <p:spPr>
            <a:xfrm>
              <a:off x="642499" y="6261971"/>
              <a:ext cx="496296" cy="46635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184" name="Овал 183"/>
            <p:cNvSpPr/>
            <p:nvPr/>
          </p:nvSpPr>
          <p:spPr>
            <a:xfrm>
              <a:off x="1175871" y="5564356"/>
              <a:ext cx="496296" cy="46635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cxnSp>
          <p:nvCxnSpPr>
            <p:cNvPr id="185" name="Прямая со стрелкой 184"/>
            <p:cNvCxnSpPr>
              <a:stCxn id="184" idx="3"/>
              <a:endCxn id="183" idx="0"/>
            </p:cNvCxnSpPr>
            <p:nvPr/>
          </p:nvCxnSpPr>
          <p:spPr>
            <a:xfrm flipH="1">
              <a:off x="890647" y="5962418"/>
              <a:ext cx="357905" cy="29955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6" name="Овал 185"/>
            <p:cNvSpPr/>
            <p:nvPr/>
          </p:nvSpPr>
          <p:spPr>
            <a:xfrm>
              <a:off x="1253925" y="6302066"/>
              <a:ext cx="491706" cy="4572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cxnSp>
          <p:nvCxnSpPr>
            <p:cNvPr id="187" name="Прямая со стрелкой 186"/>
            <p:cNvCxnSpPr>
              <a:stCxn id="180" idx="3"/>
              <a:endCxn id="184" idx="0"/>
            </p:cNvCxnSpPr>
            <p:nvPr/>
          </p:nvCxnSpPr>
          <p:spPr>
            <a:xfrm flipH="1">
              <a:off x="1424019" y="5151623"/>
              <a:ext cx="377829" cy="41273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Прямая со стрелкой 188"/>
            <p:cNvCxnSpPr>
              <a:stCxn id="184" idx="4"/>
              <a:endCxn id="186" idx="0"/>
            </p:cNvCxnSpPr>
            <p:nvPr/>
          </p:nvCxnSpPr>
          <p:spPr>
            <a:xfrm>
              <a:off x="1424019" y="6030715"/>
              <a:ext cx="75759" cy="27135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Прямая со стрелкой 189"/>
            <p:cNvCxnSpPr>
              <a:stCxn id="184" idx="5"/>
              <a:endCxn id="182" idx="0"/>
            </p:cNvCxnSpPr>
            <p:nvPr/>
          </p:nvCxnSpPr>
          <p:spPr>
            <a:xfrm>
              <a:off x="1599486" y="5962418"/>
              <a:ext cx="527877" cy="3396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3" name="TextBox 192"/>
                <p:cNvSpPr txBox="1"/>
                <p:nvPr/>
              </p:nvSpPr>
              <p:spPr>
                <a:xfrm>
                  <a:off x="1891618" y="4439104"/>
                  <a:ext cx="351635" cy="369332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ru-RU" i="1" dirty="0"/>
                </a:p>
              </p:txBody>
            </p:sp>
          </mc:Choice>
          <mc:Fallback xmlns="">
            <p:sp>
              <p:nvSpPr>
                <p:cNvPr id="193" name="TextBox 19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91618" y="4439104"/>
                  <a:ext cx="351635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 w="19050">
                  <a:noFill/>
                </a:ln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3" name="TextBox 242"/>
                <p:cNvSpPr txBox="1"/>
                <p:nvPr/>
              </p:nvSpPr>
              <p:spPr>
                <a:xfrm>
                  <a:off x="875739" y="5506241"/>
                  <a:ext cx="423514" cy="369332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ru-RU" i="1" dirty="0"/>
                </a:p>
              </p:txBody>
            </p:sp>
          </mc:Choice>
          <mc:Fallback xmlns="">
            <p:sp>
              <p:nvSpPr>
                <p:cNvPr id="243" name="TextBox 2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5739" y="5506241"/>
                  <a:ext cx="423514" cy="369332"/>
                </a:xfrm>
                <a:prstGeom prst="rect">
                  <a:avLst/>
                </a:prstGeom>
                <a:blipFill>
                  <a:blip r:embed="rId14"/>
                  <a:stretch>
                    <a:fillRect b="-11475"/>
                  </a:stretch>
                </a:blipFill>
                <a:ln w="19050">
                  <a:noFill/>
                </a:ln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4" name="TextBox 83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86" name="Рисунок 85" descr="png..png"/>
          <p:cNvPicPr>
            <a:picLocks noChangeAspect="1"/>
          </p:cNvPicPr>
          <p:nvPr/>
        </p:nvPicPr>
        <p:blipFill>
          <a:blip r:embed="rId15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/>
              <p:cNvSpPr txBox="1"/>
              <p:nvPr/>
            </p:nvSpPr>
            <p:spPr>
              <a:xfrm>
                <a:off x="8682070" y="3241038"/>
                <a:ext cx="369332" cy="369332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ru-RU" i="1" dirty="0"/>
              </a:p>
            </p:txBody>
          </p:sp>
        </mc:Choice>
        <mc:Fallback xmlns=""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2070" y="3241038"/>
                <a:ext cx="369332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/>
              <p:cNvSpPr txBox="1"/>
              <p:nvPr/>
            </p:nvSpPr>
            <p:spPr>
              <a:xfrm>
                <a:off x="9024356" y="2069206"/>
                <a:ext cx="370935" cy="369332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ru-RU" i="1" dirty="0"/>
              </a:p>
            </p:txBody>
          </p:sp>
        </mc:Choice>
        <mc:Fallback xmlns="">
          <p:sp>
            <p:nvSpPr>
              <p:cNvPr id="93" name="TextBox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4356" y="2069206"/>
                <a:ext cx="370935" cy="369332"/>
              </a:xfrm>
              <a:prstGeom prst="rect">
                <a:avLst/>
              </a:prstGeom>
              <a:blipFill>
                <a:blip r:embed="rId17"/>
                <a:stretch>
                  <a:fillRect b="-13115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Прямая соединительная линия 2">
            <a:extLst>
              <a:ext uri="{FF2B5EF4-FFF2-40B4-BE49-F238E27FC236}">
                <a16:creationId xmlns:a16="http://schemas.microsoft.com/office/drawing/2014/main" id="{F452545C-B16E-4E14-8D45-13CBE7DDA979}"/>
              </a:ext>
            </a:extLst>
          </p:cNvPr>
          <p:cNvCxnSpPr/>
          <p:nvPr/>
        </p:nvCxnSpPr>
        <p:spPr>
          <a:xfrm>
            <a:off x="1905675" y="2756942"/>
            <a:ext cx="534157" cy="5418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48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/>
      <p:bldP spid="9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467262" y="66811"/>
            <a:ext cx="2352040" cy="647887"/>
          </a:xfrm>
          <a:noFill/>
        </p:spPr>
        <p:txBody>
          <a:bodyPr>
            <a:normAutofit/>
          </a:bodyPr>
          <a:lstStyle/>
          <a:p>
            <a:pPr algn="ctr"/>
            <a:r>
              <a:rPr lang="ru-RU" sz="3600" b="1" dirty="0"/>
              <a:t>Оценки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02652" y="1988781"/>
            <a:ext cx="47499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sz="3200" dirty="0"/>
              <a:t>Поиск элемента  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3200" dirty="0"/>
              <a:t>Добавление элемента 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3200" dirty="0"/>
              <a:t>Удаление элемента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9" name="Рисунок 8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5" name="Правая фигурная скобка 4"/>
          <p:cNvSpPr/>
          <p:nvPr/>
        </p:nvSpPr>
        <p:spPr>
          <a:xfrm>
            <a:off x="6866627" y="1922396"/>
            <a:ext cx="370935" cy="1640313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Прямоугольник 9"/>
              <p:cNvSpPr/>
              <p:nvPr/>
            </p:nvSpPr>
            <p:spPr>
              <a:xfrm>
                <a:off x="7740638" y="2557886"/>
                <a:ext cx="1843309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0" dirty="0" smtClean="0">
                          <a:latin typeface="Cambria Math" panose="02040503050406030204" pitchFamily="18" charset="0"/>
                        </a:rPr>
                        <m:t>𝐎</m:t>
                      </m:r>
                      <m:r>
                        <a:rPr lang="en-US" sz="3200" b="1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1" i="1" dirty="0" smtClean="0">
                          <a:latin typeface="Cambria Math" panose="02040503050406030204" pitchFamily="18" charset="0"/>
                        </a:rPr>
                        <m:t>𝒍</m:t>
                      </m:r>
                      <m:r>
                        <a:rPr lang="ru-RU" sz="3200" b="1" i="1" dirty="0">
                          <a:latin typeface="Cambria Math" panose="02040503050406030204" pitchFamily="18" charset="0"/>
                        </a:rPr>
                        <m:t>о</m:t>
                      </m:r>
                      <m:r>
                        <a:rPr lang="en-US" sz="3200" b="1" i="1" dirty="0">
                          <a:latin typeface="Cambria Math" panose="02040503050406030204" pitchFamily="18" charset="0"/>
                        </a:rPr>
                        <m:t>𝒈</m:t>
                      </m:r>
                      <m:r>
                        <a:rPr lang="en-US" sz="3200" b="1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1" i="1" dirty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sz="3200" b="1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3200" b="1" dirty="0"/>
              </a:p>
            </p:txBody>
          </p:sp>
        </mc:Choice>
        <mc:Fallback xmlns="">
          <p:sp>
            <p:nvSpPr>
              <p:cNvPr id="10" name="Прямоугольник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0638" y="2557886"/>
                <a:ext cx="1843309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0999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98124" y="159739"/>
                <a:ext cx="11513341" cy="2535522"/>
              </a:xfrm>
            </p:spPr>
            <p:txBody>
              <a:bodyPr>
                <a:normAutofit fontScale="25000" lnSpcReduction="20000"/>
              </a:bodyPr>
              <a:lstStyle/>
              <a:p>
                <a:pPr marL="0" indent="0" algn="just">
                  <a:buNone/>
                </a:pPr>
                <a:r>
                  <a:rPr lang="ru-RU" sz="9600" dirty="0"/>
                  <a:t>Поисковое дерево называется </a:t>
                </a:r>
                <a:r>
                  <a:rPr lang="ru-RU" sz="9600" b="1" dirty="0"/>
                  <a:t>2-3-деревом</a:t>
                </a:r>
                <a:r>
                  <a:rPr lang="ru-RU" sz="9600" dirty="0"/>
                  <a:t>, если оно обладает следующими свойствами:</a:t>
                </a:r>
              </a:p>
              <a:p>
                <a:pPr marL="1200150" lvl="1" indent="-742950">
                  <a:spcBef>
                    <a:spcPts val="1200"/>
                  </a:spcBef>
                  <a:buFont typeface="+mj-lt"/>
                  <a:buAutoNum type="arabicParenR"/>
                </a:pPr>
                <a:r>
                  <a:rPr lang="ru-RU" sz="9600" dirty="0"/>
                  <a:t>каждая вершина </a:t>
                </a:r>
                <a:r>
                  <a:rPr lang="en-US" sz="9600" i="1" dirty="0"/>
                  <a:t>x</a:t>
                </a:r>
                <a:r>
                  <a:rPr lang="ru-RU" sz="9600" dirty="0"/>
                  <a:t>, не являющаяся листом, содержит два или три сына (левый </a:t>
                </a:r>
                <a14:m>
                  <m:oMath xmlns:m="http://schemas.openxmlformats.org/officeDocument/2006/math">
                    <m:r>
                      <a:rPr lang="en-US" sz="9600" i="1" dirty="0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ru-RU" sz="96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96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sz="96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sz="9600" dirty="0"/>
                  <a:t>, средний </a:t>
                </a:r>
                <a14:m>
                  <m:oMath xmlns:m="http://schemas.openxmlformats.org/officeDocument/2006/math">
                    <m:r>
                      <a:rPr lang="en-US" sz="960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ru-RU" sz="96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96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sz="96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sz="9600" dirty="0"/>
                  <a:t> и (возможно) правый сын </a:t>
                </a:r>
                <a14:m>
                  <m:oMath xmlns:m="http://schemas.openxmlformats.org/officeDocument/2006/math">
                    <m:r>
                      <a:rPr lang="en-US" sz="9600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ru-RU" sz="96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96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sz="96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sz="9600" dirty="0"/>
                  <a:t>;</a:t>
                </a:r>
              </a:p>
              <a:p>
                <a:pPr marL="1200150" lvl="1" indent="-742950">
                  <a:spcBef>
                    <a:spcPts val="1200"/>
                  </a:spcBef>
                  <a:buFont typeface="+mj-lt"/>
                  <a:buAutoNum type="arabicParenR"/>
                </a:pPr>
                <a:r>
                  <a:rPr lang="ru-RU" sz="9600" dirty="0"/>
                  <a:t>все висячие вершины находятся на одной глубине</a:t>
                </a:r>
                <a:r>
                  <a:rPr lang="en-US" sz="9600" dirty="0"/>
                  <a:t> </a:t>
                </a:r>
                <a:r>
                  <a:rPr lang="ru-RU" sz="9600" dirty="0"/>
                  <a:t>и содержат сами элементы</a:t>
                </a:r>
                <a:r>
                  <a:rPr lang="en-US" sz="9600" dirty="0"/>
                  <a:t>;     </a:t>
                </a:r>
              </a:p>
              <a:p>
                <a:pPr marL="1200150" lvl="1" indent="-742950">
                  <a:spcBef>
                    <a:spcPts val="1200"/>
                  </a:spcBef>
                  <a:buFont typeface="+mj-lt"/>
                  <a:buAutoNum type="arabicParenR"/>
                </a:pPr>
                <a:r>
                  <a:rPr lang="ru-RU" sz="9600" dirty="0"/>
                  <a:t>внутренние вершины– справочные (внутренние – это все вершины дерева за исключением листьев )</a:t>
                </a:r>
                <a:r>
                  <a:rPr lang="en-US" sz="9600" dirty="0"/>
                  <a:t> </a:t>
                </a:r>
                <a:r>
                  <a:rPr lang="ru-RU" sz="9600" dirty="0"/>
                  <a:t>.</a:t>
                </a:r>
              </a:p>
              <a:p>
                <a:pPr marL="742950" lvl="0" indent="-742950">
                  <a:spcBef>
                    <a:spcPts val="1200"/>
                  </a:spcBef>
                  <a:buFont typeface="+mj-lt"/>
                  <a:buAutoNum type="arabicParenR"/>
                </a:pPr>
                <a:endParaRPr lang="ru-RU" sz="3600" dirty="0"/>
              </a:p>
              <a:p>
                <a:pPr marL="0" lvl="0" indent="0">
                  <a:buNone/>
                </a:pPr>
                <a:endParaRPr lang="ru-RU" sz="3600" dirty="0"/>
              </a:p>
              <a:p>
                <a:pPr marL="742950" lvl="0" indent="-742950">
                  <a:buFont typeface="+mj-lt"/>
                  <a:buAutoNum type="arabicParenR"/>
                </a:pPr>
                <a:endParaRPr lang="ru-RU" sz="3600" dirty="0"/>
              </a:p>
              <a:p>
                <a:pPr marL="0" lvl="0" indent="0">
                  <a:buNone/>
                </a:pPr>
                <a:endParaRPr lang="ru-RU" sz="3600" dirty="0"/>
              </a:p>
              <a:p>
                <a:pPr marL="0" indent="0">
                  <a:buNone/>
                </a:pPr>
                <a:r>
                  <a:rPr lang="ru-RU" sz="3500" dirty="0"/>
                  <a:t> </a:t>
                </a:r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8124" y="159739"/>
                <a:ext cx="11513341" cy="2535522"/>
              </a:xfrm>
              <a:blipFill>
                <a:blip r:embed="rId2"/>
                <a:stretch>
                  <a:fillRect l="-847" t="-5529" r="-953" b="-8654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Овал 3"/>
          <p:cNvSpPr/>
          <p:nvPr/>
        </p:nvSpPr>
        <p:spPr>
          <a:xfrm>
            <a:off x="5221145" y="2734599"/>
            <a:ext cx="868394" cy="49234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1" dirty="0">
                <a:solidFill>
                  <a:schemeClr val="tx1"/>
                </a:solidFill>
              </a:rPr>
              <a:t>10:99</a:t>
            </a:r>
          </a:p>
        </p:txBody>
      </p:sp>
      <p:sp>
        <p:nvSpPr>
          <p:cNvPr id="7" name="Овал 6"/>
          <p:cNvSpPr/>
          <p:nvPr/>
        </p:nvSpPr>
        <p:spPr>
          <a:xfrm>
            <a:off x="7809958" y="5273935"/>
            <a:ext cx="468606" cy="405443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b="1" dirty="0">
                <a:solidFill>
                  <a:schemeClr val="tx1"/>
                </a:solidFill>
              </a:rPr>
              <a:t>18</a:t>
            </a:r>
          </a:p>
        </p:txBody>
      </p:sp>
      <p:sp>
        <p:nvSpPr>
          <p:cNvPr id="8" name="Овал 7"/>
          <p:cNvSpPr/>
          <p:nvPr/>
        </p:nvSpPr>
        <p:spPr>
          <a:xfrm>
            <a:off x="6804423" y="5273935"/>
            <a:ext cx="505893" cy="405443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b="1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9" name="Овал 8"/>
          <p:cNvSpPr/>
          <p:nvPr/>
        </p:nvSpPr>
        <p:spPr>
          <a:xfrm>
            <a:off x="5803759" y="5282563"/>
            <a:ext cx="494581" cy="396815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b="1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10" name="Овал 9"/>
          <p:cNvSpPr/>
          <p:nvPr/>
        </p:nvSpPr>
        <p:spPr>
          <a:xfrm>
            <a:off x="4958860" y="5282563"/>
            <a:ext cx="487393" cy="396815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b="1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1" name="Овал 10"/>
          <p:cNvSpPr/>
          <p:nvPr/>
        </p:nvSpPr>
        <p:spPr>
          <a:xfrm>
            <a:off x="3958196" y="5282563"/>
            <a:ext cx="431321" cy="396815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b="1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2" name="Овал 11"/>
          <p:cNvSpPr/>
          <p:nvPr/>
        </p:nvSpPr>
        <p:spPr>
          <a:xfrm>
            <a:off x="2443239" y="5282563"/>
            <a:ext cx="431321" cy="396815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3" name="Овал 12"/>
          <p:cNvSpPr/>
          <p:nvPr/>
        </p:nvSpPr>
        <p:spPr>
          <a:xfrm>
            <a:off x="1851814" y="5282563"/>
            <a:ext cx="431321" cy="396815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Овал 13"/>
          <p:cNvSpPr/>
          <p:nvPr/>
        </p:nvSpPr>
        <p:spPr>
          <a:xfrm>
            <a:off x="1144439" y="5282563"/>
            <a:ext cx="431321" cy="396815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5" name="Овал 14"/>
          <p:cNvSpPr/>
          <p:nvPr/>
        </p:nvSpPr>
        <p:spPr>
          <a:xfrm>
            <a:off x="6306565" y="4273273"/>
            <a:ext cx="756403" cy="41734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 b="1" dirty="0">
              <a:solidFill>
                <a:schemeClr val="tx1"/>
              </a:solidFill>
            </a:endParaRPr>
          </a:p>
          <a:p>
            <a:pPr algn="ctr"/>
            <a:endParaRPr lang="ru-RU" sz="1000" b="1" dirty="0">
              <a:solidFill>
                <a:schemeClr val="tx1"/>
              </a:solidFill>
            </a:endParaRPr>
          </a:p>
          <a:p>
            <a:pPr algn="ctr"/>
            <a:r>
              <a:rPr lang="ru-RU" sz="1000" b="1" dirty="0">
                <a:solidFill>
                  <a:schemeClr val="tx1"/>
                </a:solidFill>
              </a:rPr>
              <a:t>11:17</a:t>
            </a:r>
          </a:p>
          <a:p>
            <a:pPr algn="ctr"/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6" name="Овал 15"/>
          <p:cNvSpPr/>
          <p:nvPr/>
        </p:nvSpPr>
        <p:spPr>
          <a:xfrm>
            <a:off x="4329530" y="4337972"/>
            <a:ext cx="793107" cy="35264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b="1" dirty="0">
                <a:solidFill>
                  <a:schemeClr val="tx1"/>
                </a:solidFill>
              </a:rPr>
              <a:t>8:10</a:t>
            </a:r>
          </a:p>
        </p:txBody>
      </p:sp>
      <p:sp>
        <p:nvSpPr>
          <p:cNvPr id="17" name="Овал 16"/>
          <p:cNvSpPr/>
          <p:nvPr/>
        </p:nvSpPr>
        <p:spPr>
          <a:xfrm>
            <a:off x="1621622" y="4305856"/>
            <a:ext cx="831012" cy="331083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b="1" dirty="0">
                <a:solidFill>
                  <a:schemeClr val="tx1"/>
                </a:solidFill>
              </a:rPr>
              <a:t>1:3</a:t>
            </a:r>
          </a:p>
        </p:txBody>
      </p:sp>
      <p:sp>
        <p:nvSpPr>
          <p:cNvPr id="18" name="Овал 17"/>
          <p:cNvSpPr/>
          <p:nvPr/>
        </p:nvSpPr>
        <p:spPr>
          <a:xfrm>
            <a:off x="9860628" y="5276813"/>
            <a:ext cx="460074" cy="402565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b="1" dirty="0">
                <a:solidFill>
                  <a:schemeClr val="tx1"/>
                </a:solidFill>
              </a:rPr>
              <a:t>84</a:t>
            </a:r>
          </a:p>
        </p:txBody>
      </p:sp>
      <p:sp>
        <p:nvSpPr>
          <p:cNvPr id="19" name="Овал 18"/>
          <p:cNvSpPr/>
          <p:nvPr/>
        </p:nvSpPr>
        <p:spPr>
          <a:xfrm>
            <a:off x="9182481" y="5236556"/>
            <a:ext cx="465829" cy="442822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b="1" dirty="0">
                <a:solidFill>
                  <a:schemeClr val="tx1"/>
                </a:solidFill>
              </a:rPr>
              <a:t>70</a:t>
            </a:r>
          </a:p>
        </p:txBody>
      </p:sp>
      <p:sp>
        <p:nvSpPr>
          <p:cNvPr id="20" name="Овал 19"/>
          <p:cNvSpPr/>
          <p:nvPr/>
        </p:nvSpPr>
        <p:spPr>
          <a:xfrm>
            <a:off x="8486616" y="5242305"/>
            <a:ext cx="465828" cy="437073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b="1" dirty="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22" name="Овал 21"/>
          <p:cNvSpPr/>
          <p:nvPr/>
        </p:nvSpPr>
        <p:spPr>
          <a:xfrm>
            <a:off x="8280302" y="4206721"/>
            <a:ext cx="762718" cy="37072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b="1" dirty="0">
                <a:solidFill>
                  <a:schemeClr val="tx1"/>
                </a:solidFill>
              </a:rPr>
              <a:t>18:25</a:t>
            </a:r>
          </a:p>
        </p:txBody>
      </p:sp>
      <p:sp>
        <p:nvSpPr>
          <p:cNvPr id="23" name="Овал 22"/>
          <p:cNvSpPr/>
          <p:nvPr/>
        </p:nvSpPr>
        <p:spPr>
          <a:xfrm>
            <a:off x="3099849" y="3427102"/>
            <a:ext cx="714555" cy="38162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b="1" dirty="0">
                <a:solidFill>
                  <a:schemeClr val="tx1"/>
                </a:solidFill>
              </a:rPr>
              <a:t>7:10</a:t>
            </a:r>
          </a:p>
        </p:txBody>
      </p:sp>
      <p:sp>
        <p:nvSpPr>
          <p:cNvPr id="24" name="Овал 23"/>
          <p:cNvSpPr/>
          <p:nvPr/>
        </p:nvSpPr>
        <p:spPr>
          <a:xfrm>
            <a:off x="10043901" y="4347015"/>
            <a:ext cx="742874" cy="40256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b="1" dirty="0">
                <a:solidFill>
                  <a:schemeClr val="tx1"/>
                </a:solidFill>
              </a:rPr>
              <a:t>84:99</a:t>
            </a:r>
          </a:p>
        </p:txBody>
      </p:sp>
      <p:sp>
        <p:nvSpPr>
          <p:cNvPr id="26" name="Овал 25"/>
          <p:cNvSpPr/>
          <p:nvPr/>
        </p:nvSpPr>
        <p:spPr>
          <a:xfrm>
            <a:off x="8222502" y="3394192"/>
            <a:ext cx="678614" cy="39681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000" b="1" dirty="0">
              <a:solidFill>
                <a:schemeClr val="tx1"/>
              </a:solidFill>
            </a:endParaRPr>
          </a:p>
          <a:p>
            <a:pPr algn="ctr"/>
            <a:endParaRPr lang="ru-RU" sz="1000" b="1" dirty="0">
              <a:solidFill>
                <a:schemeClr val="tx1"/>
              </a:solidFill>
            </a:endParaRPr>
          </a:p>
          <a:p>
            <a:pPr algn="ctr"/>
            <a:endParaRPr lang="ru-RU" sz="1000" b="1" dirty="0">
              <a:solidFill>
                <a:schemeClr val="tx1"/>
              </a:solidFill>
            </a:endParaRPr>
          </a:p>
          <a:p>
            <a:pPr algn="ctr"/>
            <a:endParaRPr lang="ru-RU" sz="1000" b="1" dirty="0">
              <a:solidFill>
                <a:schemeClr val="tx1"/>
              </a:solidFill>
            </a:endParaRPr>
          </a:p>
          <a:p>
            <a:pPr algn="ctr"/>
            <a:endParaRPr lang="ru-RU" sz="1000" b="1" dirty="0">
              <a:solidFill>
                <a:schemeClr val="tx1"/>
              </a:solidFill>
            </a:endParaRPr>
          </a:p>
          <a:p>
            <a:pPr algn="ctr"/>
            <a:endParaRPr lang="ru-RU" sz="1000" b="1" dirty="0">
              <a:solidFill>
                <a:schemeClr val="tx1"/>
              </a:solidFill>
            </a:endParaRPr>
          </a:p>
          <a:p>
            <a:pPr algn="ctr"/>
            <a:endParaRPr lang="ru-RU" sz="1000" b="1" dirty="0">
              <a:solidFill>
                <a:schemeClr val="tx1"/>
              </a:solidFill>
            </a:endParaRPr>
          </a:p>
          <a:p>
            <a:pPr algn="ctr"/>
            <a:endParaRPr lang="ru-RU" sz="1000" b="1" dirty="0">
              <a:solidFill>
                <a:schemeClr val="tx1"/>
              </a:solidFill>
            </a:endParaRPr>
          </a:p>
          <a:p>
            <a:pPr algn="ctr"/>
            <a:endParaRPr lang="ru-RU" sz="1000" b="1" dirty="0">
              <a:solidFill>
                <a:schemeClr val="tx1"/>
              </a:solidFill>
            </a:endParaRPr>
          </a:p>
          <a:p>
            <a:pPr algn="ctr"/>
            <a:r>
              <a:rPr lang="ru-RU" sz="1000" b="1" dirty="0">
                <a:solidFill>
                  <a:schemeClr val="tx1"/>
                </a:solidFill>
              </a:rPr>
              <a:t>17:70</a:t>
            </a:r>
          </a:p>
          <a:p>
            <a:pPr algn="ctr"/>
            <a:endParaRPr lang="ru-RU" sz="1000" b="1" dirty="0">
              <a:solidFill>
                <a:schemeClr val="tx1"/>
              </a:solidFill>
            </a:endParaRPr>
          </a:p>
          <a:p>
            <a:pPr algn="ctr"/>
            <a:endParaRPr lang="ru-RU" sz="1000" b="1" dirty="0">
              <a:solidFill>
                <a:schemeClr val="tx1"/>
              </a:solidFill>
            </a:endParaRPr>
          </a:p>
          <a:p>
            <a:pPr algn="ctr"/>
            <a:endParaRPr lang="ru-RU" sz="1000" b="1" dirty="0">
              <a:solidFill>
                <a:schemeClr val="tx1"/>
              </a:solidFill>
            </a:endParaRPr>
          </a:p>
          <a:p>
            <a:pPr algn="ctr"/>
            <a:endParaRPr lang="ru-RU" sz="1000" b="1" dirty="0">
              <a:solidFill>
                <a:schemeClr val="tx1"/>
              </a:solidFill>
            </a:endParaRPr>
          </a:p>
          <a:p>
            <a:pPr algn="ctr"/>
            <a:endParaRPr lang="ru-RU" sz="1000" b="1" dirty="0">
              <a:solidFill>
                <a:schemeClr val="tx1"/>
              </a:solidFill>
            </a:endParaRPr>
          </a:p>
          <a:p>
            <a:pPr algn="ctr"/>
            <a:endParaRPr lang="ru-RU" sz="1000" b="1" dirty="0">
              <a:solidFill>
                <a:schemeClr val="tx1"/>
              </a:solidFill>
            </a:endParaRPr>
          </a:p>
          <a:p>
            <a:pPr algn="ctr"/>
            <a:endParaRPr lang="ru-RU" sz="1000" b="1" dirty="0">
              <a:solidFill>
                <a:schemeClr val="tx1"/>
              </a:solidFill>
            </a:endParaRPr>
          </a:p>
          <a:p>
            <a:pPr algn="ctr"/>
            <a:endParaRPr lang="ru-RU" sz="1000" b="1" dirty="0">
              <a:solidFill>
                <a:schemeClr val="tx1"/>
              </a:solidFill>
            </a:endParaRPr>
          </a:p>
          <a:p>
            <a:pPr algn="ctr"/>
            <a:endParaRPr lang="ru-RU" sz="1000" b="1" dirty="0">
              <a:solidFill>
                <a:schemeClr val="tx1"/>
              </a:solidFill>
            </a:endParaRPr>
          </a:p>
        </p:txBody>
      </p:sp>
      <p:sp>
        <p:nvSpPr>
          <p:cNvPr id="72" name="Овал 71"/>
          <p:cNvSpPr/>
          <p:nvPr/>
        </p:nvSpPr>
        <p:spPr>
          <a:xfrm>
            <a:off x="10526531" y="5276813"/>
            <a:ext cx="460074" cy="402565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b="1" dirty="0">
                <a:solidFill>
                  <a:schemeClr val="tx1"/>
                </a:solidFill>
              </a:rPr>
              <a:t>99</a:t>
            </a:r>
          </a:p>
        </p:txBody>
      </p:sp>
      <p:cxnSp>
        <p:nvCxnSpPr>
          <p:cNvPr id="86" name="Прямая со стрелкой 85"/>
          <p:cNvCxnSpPr/>
          <p:nvPr/>
        </p:nvCxnSpPr>
        <p:spPr>
          <a:xfrm flipV="1">
            <a:off x="1851814" y="5937279"/>
            <a:ext cx="8468888" cy="500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46" name="Рисунок 45" descr="png..png"/>
          <p:cNvPicPr>
            <a:picLocks noChangeAspect="1"/>
          </p:cNvPicPr>
          <p:nvPr/>
        </p:nvPicPr>
        <p:blipFill>
          <a:blip r:embed="rId3" cstate="print"/>
          <a:srcRect r="82957"/>
          <a:stretch>
            <a:fillRect/>
          </a:stretch>
        </p:blipFill>
        <p:spPr>
          <a:xfrm>
            <a:off x="10857051" y="6433778"/>
            <a:ext cx="259107" cy="386512"/>
          </a:xfrm>
          <a:prstGeom prst="rect">
            <a:avLst/>
          </a:prstGeom>
        </p:spPr>
      </p:pic>
      <p:cxnSp>
        <p:nvCxnSpPr>
          <p:cNvPr id="87" name="Прямая со стрелкой 86"/>
          <p:cNvCxnSpPr>
            <a:stCxn id="17" idx="4"/>
            <a:endCxn id="14" idx="0"/>
          </p:cNvCxnSpPr>
          <p:nvPr/>
        </p:nvCxnSpPr>
        <p:spPr>
          <a:xfrm flipH="1">
            <a:off x="1360100" y="4636939"/>
            <a:ext cx="677028" cy="6456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Прямая со стрелкой 88"/>
          <p:cNvCxnSpPr>
            <a:stCxn id="17" idx="4"/>
            <a:endCxn id="13" idx="0"/>
          </p:cNvCxnSpPr>
          <p:nvPr/>
        </p:nvCxnSpPr>
        <p:spPr>
          <a:xfrm>
            <a:off x="2037128" y="4636939"/>
            <a:ext cx="30347" cy="6456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Прямая со стрелкой 90"/>
          <p:cNvCxnSpPr>
            <a:stCxn id="17" idx="4"/>
            <a:endCxn id="12" idx="0"/>
          </p:cNvCxnSpPr>
          <p:nvPr/>
        </p:nvCxnSpPr>
        <p:spPr>
          <a:xfrm>
            <a:off x="2037128" y="4636939"/>
            <a:ext cx="621772" cy="6456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Прямая со стрелкой 92"/>
          <p:cNvCxnSpPr>
            <a:stCxn id="16" idx="4"/>
            <a:endCxn id="11" idx="0"/>
          </p:cNvCxnSpPr>
          <p:nvPr/>
        </p:nvCxnSpPr>
        <p:spPr>
          <a:xfrm flipH="1">
            <a:off x="4173857" y="4690621"/>
            <a:ext cx="552227" cy="5919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Прямая со стрелкой 94"/>
          <p:cNvCxnSpPr>
            <a:stCxn id="16" idx="4"/>
            <a:endCxn id="10" idx="0"/>
          </p:cNvCxnSpPr>
          <p:nvPr/>
        </p:nvCxnSpPr>
        <p:spPr>
          <a:xfrm>
            <a:off x="4726084" y="4690621"/>
            <a:ext cx="476473" cy="5919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Прямая со стрелкой 96"/>
          <p:cNvCxnSpPr>
            <a:stCxn id="15" idx="4"/>
            <a:endCxn id="9" idx="0"/>
          </p:cNvCxnSpPr>
          <p:nvPr/>
        </p:nvCxnSpPr>
        <p:spPr>
          <a:xfrm flipH="1">
            <a:off x="6051050" y="4690621"/>
            <a:ext cx="633717" cy="5919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Прямая со стрелкой 98"/>
          <p:cNvCxnSpPr>
            <a:stCxn id="15" idx="4"/>
            <a:endCxn id="8" idx="0"/>
          </p:cNvCxnSpPr>
          <p:nvPr/>
        </p:nvCxnSpPr>
        <p:spPr>
          <a:xfrm>
            <a:off x="6684767" y="4690621"/>
            <a:ext cx="372603" cy="5833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Прямая со стрелкой 102"/>
          <p:cNvCxnSpPr/>
          <p:nvPr/>
        </p:nvCxnSpPr>
        <p:spPr>
          <a:xfrm flipH="1">
            <a:off x="7998418" y="4593552"/>
            <a:ext cx="667362" cy="6964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Прямая со стрелкой 104"/>
          <p:cNvCxnSpPr/>
          <p:nvPr/>
        </p:nvCxnSpPr>
        <p:spPr>
          <a:xfrm>
            <a:off x="8672381" y="4593264"/>
            <a:ext cx="57869" cy="6648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Прямая со стрелкой 108"/>
          <p:cNvCxnSpPr>
            <a:stCxn id="24" idx="4"/>
            <a:endCxn id="18" idx="0"/>
          </p:cNvCxnSpPr>
          <p:nvPr/>
        </p:nvCxnSpPr>
        <p:spPr>
          <a:xfrm flipH="1">
            <a:off x="10090665" y="4749575"/>
            <a:ext cx="324673" cy="5272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Прямая со стрелкой 110"/>
          <p:cNvCxnSpPr>
            <a:stCxn id="24" idx="4"/>
            <a:endCxn id="72" idx="0"/>
          </p:cNvCxnSpPr>
          <p:nvPr/>
        </p:nvCxnSpPr>
        <p:spPr>
          <a:xfrm>
            <a:off x="10415338" y="4749575"/>
            <a:ext cx="341230" cy="5272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Прямая со стрелкой 112"/>
          <p:cNvCxnSpPr>
            <a:endCxn id="19" idx="0"/>
          </p:cNvCxnSpPr>
          <p:nvPr/>
        </p:nvCxnSpPr>
        <p:spPr>
          <a:xfrm>
            <a:off x="8672381" y="4577449"/>
            <a:ext cx="743015" cy="6591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Прямая со стрелкой 114"/>
          <p:cNvCxnSpPr>
            <a:stCxn id="23" idx="4"/>
            <a:endCxn id="17" idx="0"/>
          </p:cNvCxnSpPr>
          <p:nvPr/>
        </p:nvCxnSpPr>
        <p:spPr>
          <a:xfrm flipH="1">
            <a:off x="2037128" y="3808726"/>
            <a:ext cx="1419999" cy="4971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Прямая со стрелкой 116"/>
          <p:cNvCxnSpPr>
            <a:stCxn id="23" idx="4"/>
            <a:endCxn id="16" idx="0"/>
          </p:cNvCxnSpPr>
          <p:nvPr/>
        </p:nvCxnSpPr>
        <p:spPr>
          <a:xfrm>
            <a:off x="3457127" y="3808726"/>
            <a:ext cx="1268957" cy="5292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 стрелкой 118"/>
          <p:cNvCxnSpPr>
            <a:stCxn id="26" idx="4"/>
            <a:endCxn id="15" idx="0"/>
          </p:cNvCxnSpPr>
          <p:nvPr/>
        </p:nvCxnSpPr>
        <p:spPr>
          <a:xfrm flipH="1">
            <a:off x="6684767" y="3791007"/>
            <a:ext cx="1877042" cy="4822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 стрелкой 120"/>
          <p:cNvCxnSpPr>
            <a:stCxn id="26" idx="4"/>
          </p:cNvCxnSpPr>
          <p:nvPr/>
        </p:nvCxnSpPr>
        <p:spPr>
          <a:xfrm>
            <a:off x="8561809" y="3791007"/>
            <a:ext cx="110572" cy="4498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 стрелкой 122"/>
          <p:cNvCxnSpPr>
            <a:stCxn id="26" idx="4"/>
            <a:endCxn id="24" idx="0"/>
          </p:cNvCxnSpPr>
          <p:nvPr/>
        </p:nvCxnSpPr>
        <p:spPr>
          <a:xfrm>
            <a:off x="8561809" y="3791007"/>
            <a:ext cx="1853529" cy="5560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9" name="Прямая со стрелкой 4098"/>
          <p:cNvCxnSpPr>
            <a:stCxn id="4" idx="2"/>
            <a:endCxn id="23" idx="0"/>
          </p:cNvCxnSpPr>
          <p:nvPr/>
        </p:nvCxnSpPr>
        <p:spPr>
          <a:xfrm flipH="1">
            <a:off x="3457127" y="2980769"/>
            <a:ext cx="1764018" cy="4463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9" name="Прямая со стрелкой 4108"/>
          <p:cNvCxnSpPr>
            <a:endCxn id="26" idx="0"/>
          </p:cNvCxnSpPr>
          <p:nvPr/>
        </p:nvCxnSpPr>
        <p:spPr>
          <a:xfrm>
            <a:off x="6089539" y="2963050"/>
            <a:ext cx="2472270" cy="4311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Прямоугольник 1"/>
          <p:cNvSpPr/>
          <p:nvPr/>
        </p:nvSpPr>
        <p:spPr>
          <a:xfrm>
            <a:off x="198124" y="6046004"/>
            <a:ext cx="1168045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4">
              <a:spcBef>
                <a:spcPts val="1200"/>
              </a:spcBef>
            </a:pPr>
            <a:r>
              <a:rPr lang="ru-RU" sz="2000" dirty="0"/>
              <a:t>так как дерево поисковое, то ключи всех листьев идут слева направо по возрастанию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66694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04027" y="817224"/>
            <a:ext cx="97706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Важными дополнительными операциями, которые можно эффективно выполнять для 2-3-дерева являются: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504027" y="2157597"/>
                <a:ext cx="8209065" cy="2410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742950" lvl="1" indent="-285750" algn="just">
                  <a:spcAft>
                    <a:spcPts val="800"/>
                  </a:spcAft>
                  <a:buFont typeface="Wingdings" panose="05000000000000000000" pitchFamily="2" charset="2"/>
                  <a:buChar char="ü"/>
                </a:pPr>
                <a:r>
                  <a:rPr lang="en-US" sz="2400" b="1" dirty="0"/>
                  <a:t>Join (T</a:t>
                </a:r>
                <a:r>
                  <a:rPr lang="en-US" sz="2400" b="1" baseline="-25000" dirty="0"/>
                  <a:t>1</a:t>
                </a:r>
                <a:r>
                  <a:rPr lang="en-US" sz="2400" b="1" dirty="0"/>
                  <a:t>,T</a:t>
                </a:r>
                <a:r>
                  <a:rPr lang="ru-RU" sz="2400" b="1" baseline="-25000" dirty="0"/>
                  <a:t>2</a:t>
                </a:r>
                <a:r>
                  <a:rPr lang="en-US" sz="2400" b="1" dirty="0"/>
                  <a:t>) </a:t>
                </a:r>
                <a:r>
                  <a:rPr lang="en-US" sz="2400" dirty="0"/>
                  <a:t>– </a:t>
                </a:r>
                <a:r>
                  <a:rPr lang="ru-RU" sz="2400" dirty="0"/>
                  <a:t>объединение двух 2-3-деревьев,  при условии,  все ключи в дереве </a:t>
                </a:r>
                <a:r>
                  <a:rPr lang="en-US" sz="2400" dirty="0"/>
                  <a:t>T</a:t>
                </a:r>
                <a:r>
                  <a:rPr lang="en-US" sz="2400" baseline="-25000" dirty="0"/>
                  <a:t>1</a:t>
                </a:r>
                <a:r>
                  <a:rPr lang="ru-RU" sz="2400" dirty="0"/>
                  <a:t>  меньше, чем ключи в дереве </a:t>
                </a:r>
                <a:r>
                  <a:rPr lang="en-US" sz="2400" dirty="0"/>
                  <a:t>T</a:t>
                </a:r>
                <a:r>
                  <a:rPr lang="ru-RU" sz="2400" baseline="-25000" dirty="0"/>
                  <a:t>2</a:t>
                </a:r>
                <a:endParaRPr lang="ru-RU" sz="2400" dirty="0"/>
              </a:p>
              <a:p>
                <a:pPr marL="742950" lvl="1" indent="-285750" algn="just">
                  <a:spcAft>
                    <a:spcPts val="800"/>
                  </a:spcAft>
                  <a:buFont typeface="Wingdings" panose="05000000000000000000" pitchFamily="2" charset="2"/>
                  <a:buChar char="ü"/>
                </a:pPr>
                <a:r>
                  <a:rPr lang="en-US" sz="2400" b="1" dirty="0"/>
                  <a:t>Split </a:t>
                </a:r>
                <a:r>
                  <a:rPr lang="ru-RU" sz="2400" b="1" dirty="0"/>
                  <a:t>(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ru-RU" sz="2400" b="1" dirty="0"/>
                  <a:t>)</a:t>
                </a:r>
                <a:r>
                  <a:rPr lang="en-US" sz="2400" dirty="0"/>
                  <a:t>– </a:t>
                </a:r>
                <a:r>
                  <a:rPr lang="ru-RU" sz="2400" dirty="0"/>
                  <a:t>разделение дерева Т по ключу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ru-RU" sz="2400" dirty="0"/>
                  <a:t> на два дерева </a:t>
                </a:r>
                <a:r>
                  <a:rPr lang="en-US" sz="2400" dirty="0"/>
                  <a:t>T</a:t>
                </a:r>
                <a:r>
                  <a:rPr lang="en-US" sz="2400" baseline="-25000" dirty="0"/>
                  <a:t>1</a:t>
                </a:r>
                <a:r>
                  <a:rPr lang="ru-RU" sz="2400" baseline="-25000" dirty="0"/>
                  <a:t> </a:t>
                </a:r>
                <a:r>
                  <a:rPr lang="ru-RU" sz="2400" dirty="0"/>
                  <a:t>и </a:t>
                </a:r>
                <a:r>
                  <a:rPr lang="en-US" sz="2400" dirty="0"/>
                  <a:t>T</a:t>
                </a:r>
                <a:r>
                  <a:rPr lang="ru-RU" sz="2400" baseline="-25000" dirty="0"/>
                  <a:t>2</a:t>
                </a:r>
                <a:r>
                  <a:rPr lang="ru-RU" sz="2400" dirty="0"/>
                  <a:t>, при этом ключи всех вершин в дереве </a:t>
                </a:r>
                <a:r>
                  <a:rPr lang="en-US" sz="2400" dirty="0"/>
                  <a:t>T</a:t>
                </a:r>
                <a:r>
                  <a:rPr lang="en-US" sz="2400" baseline="-25000" dirty="0"/>
                  <a:t>1</a:t>
                </a:r>
                <a:r>
                  <a:rPr lang="ru-RU" sz="2400" baseline="-25000" dirty="0"/>
                  <a:t>  </a:t>
                </a:r>
                <a:r>
                  <a:rPr lang="ru-RU" sz="2400" dirty="0"/>
                  <a:t>меньше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ru-RU" sz="2400" dirty="0"/>
                  <a:t>, а в дереве </a:t>
                </a:r>
                <a:r>
                  <a:rPr lang="en-US" sz="2400" dirty="0"/>
                  <a:t>T</a:t>
                </a:r>
                <a:r>
                  <a:rPr lang="ru-RU" sz="2400" baseline="-25000" dirty="0"/>
                  <a:t>2</a:t>
                </a:r>
                <a:r>
                  <a:rPr lang="ru-RU" sz="2400" dirty="0"/>
                  <a:t>– больше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ru-RU" sz="2400" b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4027" y="2157597"/>
                <a:ext cx="8209065" cy="2410916"/>
              </a:xfrm>
              <a:prstGeom prst="rect">
                <a:avLst/>
              </a:prstGeom>
              <a:blipFill>
                <a:blip r:embed="rId2"/>
                <a:stretch>
                  <a:fillRect t="-2025" r="-1114" b="-5063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9" name="Рисунок 8" descr="png..png"/>
          <p:cNvPicPr>
            <a:picLocks noChangeAspect="1"/>
          </p:cNvPicPr>
          <p:nvPr/>
        </p:nvPicPr>
        <p:blipFill>
          <a:blip r:embed="rId3" cstate="print"/>
          <a:srcRect r="82957"/>
          <a:stretch>
            <a:fillRect/>
          </a:stretch>
        </p:blipFill>
        <p:spPr>
          <a:xfrm>
            <a:off x="10898888" y="643377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754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64497" y="178290"/>
            <a:ext cx="9840834" cy="954107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sz="3200" b="1" dirty="0"/>
              <a:t>Join (T1,T2) </a:t>
            </a:r>
            <a:r>
              <a:rPr lang="en-US" sz="2400" dirty="0"/>
              <a:t>– </a:t>
            </a:r>
            <a:r>
              <a:rPr lang="ru-RU" sz="2400" dirty="0"/>
              <a:t>объединение двух 2-3-деревьев,  при условии,  что все ключи в дереве </a:t>
            </a:r>
            <a:r>
              <a:rPr lang="en-US" sz="2400" dirty="0"/>
              <a:t>T</a:t>
            </a:r>
            <a:r>
              <a:rPr lang="en-US" sz="2400" baseline="-25000" dirty="0"/>
              <a:t>1</a:t>
            </a:r>
            <a:r>
              <a:rPr lang="ru-RU" sz="2400" dirty="0"/>
              <a:t>  меньше, чем ключи в дереве </a:t>
            </a:r>
            <a:r>
              <a:rPr lang="en-US" sz="2400" dirty="0"/>
              <a:t>T</a:t>
            </a:r>
            <a:r>
              <a:rPr lang="ru-RU" sz="2400" baseline="-25000" dirty="0"/>
              <a:t>2</a:t>
            </a:r>
          </a:p>
        </p:txBody>
      </p:sp>
      <p:cxnSp>
        <p:nvCxnSpPr>
          <p:cNvPr id="69" name="Прямая со стрелкой 68"/>
          <p:cNvCxnSpPr>
            <a:stCxn id="10" idx="4"/>
          </p:cNvCxnSpPr>
          <p:nvPr/>
        </p:nvCxnSpPr>
        <p:spPr>
          <a:xfrm flipH="1">
            <a:off x="835381" y="4169358"/>
            <a:ext cx="266942" cy="511692"/>
          </a:xfrm>
          <a:prstGeom prst="straightConnector1">
            <a:avLst/>
          </a:prstGeom>
          <a:noFill/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Овал 7"/>
          <p:cNvSpPr/>
          <p:nvPr/>
        </p:nvSpPr>
        <p:spPr>
          <a:xfrm>
            <a:off x="2694222" y="2745042"/>
            <a:ext cx="214482" cy="212517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1446733" y="3345864"/>
            <a:ext cx="214482" cy="212517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>
              <a:solidFill>
                <a:schemeClr val="tx1"/>
              </a:solidFill>
            </a:endParaRPr>
          </a:p>
        </p:txBody>
      </p:sp>
      <p:sp>
        <p:nvSpPr>
          <p:cNvPr id="10" name="Овал 9"/>
          <p:cNvSpPr/>
          <p:nvPr/>
        </p:nvSpPr>
        <p:spPr>
          <a:xfrm>
            <a:off x="995082" y="3956841"/>
            <a:ext cx="214482" cy="212517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>
              <a:solidFill>
                <a:schemeClr val="tx1"/>
              </a:solidFill>
            </a:endParaRPr>
          </a:p>
        </p:txBody>
      </p:sp>
      <p:sp>
        <p:nvSpPr>
          <p:cNvPr id="11" name="Овал 10"/>
          <p:cNvSpPr/>
          <p:nvPr/>
        </p:nvSpPr>
        <p:spPr>
          <a:xfrm>
            <a:off x="1429825" y="3956841"/>
            <a:ext cx="214482" cy="212517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>
              <a:solidFill>
                <a:schemeClr val="tx1"/>
              </a:solidFill>
            </a:endParaRPr>
          </a:p>
        </p:txBody>
      </p:sp>
      <p:sp>
        <p:nvSpPr>
          <p:cNvPr id="12" name="Овал 11"/>
          <p:cNvSpPr/>
          <p:nvPr/>
        </p:nvSpPr>
        <p:spPr>
          <a:xfrm>
            <a:off x="1808116" y="3983413"/>
            <a:ext cx="214482" cy="212517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>
              <a:solidFill>
                <a:schemeClr val="tx1"/>
              </a:solidFill>
            </a:endParaRPr>
          </a:p>
        </p:txBody>
      </p:sp>
      <p:sp>
        <p:nvSpPr>
          <p:cNvPr id="13" name="Овал 12"/>
          <p:cNvSpPr/>
          <p:nvPr/>
        </p:nvSpPr>
        <p:spPr>
          <a:xfrm>
            <a:off x="2694222" y="3319300"/>
            <a:ext cx="214482" cy="212517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>
              <a:solidFill>
                <a:schemeClr val="tx1"/>
              </a:solidFill>
            </a:endParaRPr>
          </a:p>
        </p:txBody>
      </p:sp>
      <p:sp>
        <p:nvSpPr>
          <p:cNvPr id="14" name="Овал 13"/>
          <p:cNvSpPr/>
          <p:nvPr/>
        </p:nvSpPr>
        <p:spPr>
          <a:xfrm>
            <a:off x="2309092" y="3956841"/>
            <a:ext cx="214482" cy="212517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>
              <a:solidFill>
                <a:schemeClr val="tx1"/>
              </a:solidFill>
            </a:endParaRPr>
          </a:p>
        </p:txBody>
      </p:sp>
      <p:sp>
        <p:nvSpPr>
          <p:cNvPr id="15" name="Овал 14"/>
          <p:cNvSpPr/>
          <p:nvPr/>
        </p:nvSpPr>
        <p:spPr>
          <a:xfrm>
            <a:off x="2648520" y="3956843"/>
            <a:ext cx="214482" cy="212517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>
              <a:solidFill>
                <a:schemeClr val="tx1"/>
              </a:solidFill>
            </a:endParaRPr>
          </a:p>
        </p:txBody>
      </p:sp>
      <p:sp>
        <p:nvSpPr>
          <p:cNvPr id="16" name="Овал 15"/>
          <p:cNvSpPr/>
          <p:nvPr/>
        </p:nvSpPr>
        <p:spPr>
          <a:xfrm>
            <a:off x="3038389" y="3956841"/>
            <a:ext cx="214482" cy="212517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3512745" y="3354719"/>
            <a:ext cx="214482" cy="212517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8" name="Овал 17"/>
          <p:cNvSpPr/>
          <p:nvPr/>
        </p:nvSpPr>
        <p:spPr>
          <a:xfrm>
            <a:off x="3404970" y="3946677"/>
            <a:ext cx="214482" cy="212517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>
              <a:solidFill>
                <a:schemeClr val="tx1"/>
              </a:solidFill>
            </a:endParaRPr>
          </a:p>
        </p:txBody>
      </p:sp>
      <p:sp>
        <p:nvSpPr>
          <p:cNvPr id="21" name="Овал 20"/>
          <p:cNvSpPr/>
          <p:nvPr/>
        </p:nvSpPr>
        <p:spPr>
          <a:xfrm>
            <a:off x="3962649" y="3930614"/>
            <a:ext cx="214482" cy="212517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>
              <a:solidFill>
                <a:schemeClr val="tx1"/>
              </a:solidFill>
            </a:endParaRPr>
          </a:p>
        </p:txBody>
      </p:sp>
      <p:cxnSp>
        <p:nvCxnSpPr>
          <p:cNvPr id="23" name="Прямая со стрелкой 22"/>
          <p:cNvCxnSpPr>
            <a:cxnSpLocks/>
            <a:stCxn id="8" idx="4"/>
            <a:endCxn id="9" idx="7"/>
          </p:cNvCxnSpPr>
          <p:nvPr/>
        </p:nvCxnSpPr>
        <p:spPr>
          <a:xfrm flipH="1">
            <a:off x="1629805" y="2957559"/>
            <a:ext cx="1171658" cy="419427"/>
          </a:xfrm>
          <a:prstGeom prst="straightConnector1">
            <a:avLst/>
          </a:prstGeom>
          <a:noFill/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8" idx="4"/>
            <a:endCxn id="13" idx="0"/>
          </p:cNvCxnSpPr>
          <p:nvPr/>
        </p:nvCxnSpPr>
        <p:spPr>
          <a:xfrm>
            <a:off x="2801464" y="2957560"/>
            <a:ext cx="0" cy="361741"/>
          </a:xfrm>
          <a:prstGeom prst="straightConnector1">
            <a:avLst/>
          </a:prstGeom>
          <a:noFill/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>
            <a:cxnSpLocks/>
            <a:stCxn id="8" idx="4"/>
            <a:endCxn id="17" idx="0"/>
          </p:cNvCxnSpPr>
          <p:nvPr/>
        </p:nvCxnSpPr>
        <p:spPr>
          <a:xfrm>
            <a:off x="2801463" y="2957559"/>
            <a:ext cx="818523" cy="397160"/>
          </a:xfrm>
          <a:prstGeom prst="straightConnector1">
            <a:avLst/>
          </a:prstGeom>
          <a:noFill/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>
            <a:cxnSpLocks/>
            <a:stCxn id="9" idx="4"/>
            <a:endCxn id="10" idx="0"/>
          </p:cNvCxnSpPr>
          <p:nvPr/>
        </p:nvCxnSpPr>
        <p:spPr>
          <a:xfrm flipH="1">
            <a:off x="1102323" y="3558381"/>
            <a:ext cx="451651" cy="398460"/>
          </a:xfrm>
          <a:prstGeom prst="straightConnector1">
            <a:avLst/>
          </a:prstGeom>
          <a:noFill/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>
            <a:stCxn id="9" idx="4"/>
            <a:endCxn id="11" idx="0"/>
          </p:cNvCxnSpPr>
          <p:nvPr/>
        </p:nvCxnSpPr>
        <p:spPr>
          <a:xfrm flipH="1">
            <a:off x="1537066" y="3558381"/>
            <a:ext cx="16909" cy="398460"/>
          </a:xfrm>
          <a:prstGeom prst="straightConnector1">
            <a:avLst/>
          </a:prstGeom>
          <a:noFill/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/>
          <p:cNvCxnSpPr>
            <a:cxnSpLocks/>
            <a:stCxn id="9" idx="4"/>
            <a:endCxn id="12" idx="0"/>
          </p:cNvCxnSpPr>
          <p:nvPr/>
        </p:nvCxnSpPr>
        <p:spPr>
          <a:xfrm>
            <a:off x="1553974" y="3558381"/>
            <a:ext cx="361383" cy="425032"/>
          </a:xfrm>
          <a:prstGeom prst="straightConnector1">
            <a:avLst/>
          </a:prstGeom>
          <a:noFill/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/>
          <p:cNvCxnSpPr>
            <a:cxnSpLocks/>
            <a:stCxn id="13" idx="4"/>
            <a:endCxn id="14" idx="0"/>
          </p:cNvCxnSpPr>
          <p:nvPr/>
        </p:nvCxnSpPr>
        <p:spPr>
          <a:xfrm flipH="1">
            <a:off x="2416333" y="3531817"/>
            <a:ext cx="385130" cy="425024"/>
          </a:xfrm>
          <a:prstGeom prst="straightConnector1">
            <a:avLst/>
          </a:prstGeom>
          <a:noFill/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 стрелкой 41"/>
          <p:cNvCxnSpPr>
            <a:stCxn id="13" idx="4"/>
            <a:endCxn id="15" idx="0"/>
          </p:cNvCxnSpPr>
          <p:nvPr/>
        </p:nvCxnSpPr>
        <p:spPr>
          <a:xfrm flipH="1">
            <a:off x="2755761" y="3531818"/>
            <a:ext cx="45703" cy="425026"/>
          </a:xfrm>
          <a:prstGeom prst="straightConnector1">
            <a:avLst/>
          </a:prstGeom>
          <a:noFill/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 стрелкой 45"/>
          <p:cNvCxnSpPr>
            <a:cxnSpLocks/>
            <a:stCxn id="13" idx="4"/>
            <a:endCxn id="16" idx="0"/>
          </p:cNvCxnSpPr>
          <p:nvPr/>
        </p:nvCxnSpPr>
        <p:spPr>
          <a:xfrm>
            <a:off x="2801463" y="3531817"/>
            <a:ext cx="344167" cy="425024"/>
          </a:xfrm>
          <a:prstGeom prst="straightConnector1">
            <a:avLst/>
          </a:prstGeom>
          <a:noFill/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 стрелкой 49"/>
          <p:cNvCxnSpPr>
            <a:stCxn id="17" idx="4"/>
            <a:endCxn id="18" idx="0"/>
          </p:cNvCxnSpPr>
          <p:nvPr/>
        </p:nvCxnSpPr>
        <p:spPr>
          <a:xfrm flipH="1">
            <a:off x="3512211" y="3567236"/>
            <a:ext cx="107776" cy="379441"/>
          </a:xfrm>
          <a:prstGeom prst="straightConnector1">
            <a:avLst/>
          </a:prstGeom>
          <a:noFill/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 стрелкой 51"/>
          <p:cNvCxnSpPr>
            <a:cxnSpLocks/>
            <a:stCxn id="17" idx="4"/>
          </p:cNvCxnSpPr>
          <p:nvPr/>
        </p:nvCxnSpPr>
        <p:spPr>
          <a:xfrm>
            <a:off x="3619986" y="3567236"/>
            <a:ext cx="441878" cy="373390"/>
          </a:xfrm>
          <a:prstGeom prst="straightConnector1">
            <a:avLst/>
          </a:prstGeom>
          <a:noFill/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>
            <a:cxnSpLocks/>
            <a:stCxn id="21" idx="4"/>
          </p:cNvCxnSpPr>
          <p:nvPr/>
        </p:nvCxnSpPr>
        <p:spPr>
          <a:xfrm flipH="1">
            <a:off x="3728910" y="4143131"/>
            <a:ext cx="340980" cy="460290"/>
          </a:xfrm>
          <a:prstGeom prst="straightConnector1">
            <a:avLst/>
          </a:prstGeom>
          <a:noFill/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 стрелкой 56"/>
          <p:cNvCxnSpPr>
            <a:stCxn id="21" idx="4"/>
          </p:cNvCxnSpPr>
          <p:nvPr/>
        </p:nvCxnSpPr>
        <p:spPr>
          <a:xfrm flipH="1">
            <a:off x="4069889" y="4143131"/>
            <a:ext cx="1" cy="510800"/>
          </a:xfrm>
          <a:prstGeom prst="straightConnector1">
            <a:avLst/>
          </a:prstGeom>
          <a:noFill/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 стрелкой 58"/>
          <p:cNvCxnSpPr>
            <a:cxnSpLocks/>
            <a:stCxn id="21" idx="4"/>
          </p:cNvCxnSpPr>
          <p:nvPr/>
        </p:nvCxnSpPr>
        <p:spPr>
          <a:xfrm>
            <a:off x="4069890" y="4143131"/>
            <a:ext cx="318730" cy="473266"/>
          </a:xfrm>
          <a:prstGeom prst="straightConnector1">
            <a:avLst/>
          </a:prstGeom>
          <a:noFill/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0" name="TextBox 59"/>
              <p:cNvSpPr txBox="1"/>
              <p:nvPr/>
            </p:nvSpPr>
            <p:spPr>
              <a:xfrm>
                <a:off x="4132239" y="3884172"/>
                <a:ext cx="592855" cy="276999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dirty="0" smtClean="0">
                          <a:latin typeface="Cambria Math" panose="02040503050406030204" pitchFamily="18" charset="0"/>
                        </a:rPr>
                        <m:t>𝒉</m:t>
                      </m:r>
                      <m:r>
                        <a:rPr lang="en-US" sz="1200" b="1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200" b="1" i="1" dirty="0" smtClean="0"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ru-RU" sz="1200" b="1" dirty="0"/>
              </a:p>
            </p:txBody>
          </p:sp>
        </mc:Choice>
        <mc:Fallback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2239" y="3884172"/>
                <a:ext cx="592855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3461736" y="3024429"/>
                <a:ext cx="592855" cy="276999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dirty="0" smtClean="0">
                          <a:latin typeface="Cambria Math" panose="02040503050406030204" pitchFamily="18" charset="0"/>
                        </a:rPr>
                        <m:t>𝒉</m:t>
                      </m:r>
                      <m:r>
                        <a:rPr lang="en-US" sz="1200" b="1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200" b="1" i="1" dirty="0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ru-RU" sz="1200" b="1" dirty="0"/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1736" y="3024429"/>
                <a:ext cx="592855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2592845" y="2453986"/>
                <a:ext cx="445543" cy="273604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dirty="0" smtClean="0"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US" sz="1200" b="1" i="1" baseline="-25000" dirty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ru-RU" sz="1200" b="1" baseline="-25000" dirty="0"/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2845" y="2453986"/>
                <a:ext cx="445543" cy="27360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TextBox 62"/>
          <p:cNvSpPr txBox="1"/>
          <p:nvPr/>
        </p:nvSpPr>
        <p:spPr>
          <a:xfrm>
            <a:off x="2613751" y="2031525"/>
            <a:ext cx="375424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ru-RU" b="1" dirty="0"/>
              <a:t>Т</a:t>
            </a:r>
            <a:r>
              <a:rPr lang="ru-RU" b="1" baseline="-25000" dirty="0"/>
              <a:t>1</a:t>
            </a:r>
          </a:p>
        </p:txBody>
      </p:sp>
      <p:cxnSp>
        <p:nvCxnSpPr>
          <p:cNvPr id="86" name="Прямая со стрелкой 85"/>
          <p:cNvCxnSpPr>
            <a:cxnSpLocks/>
            <a:stCxn id="10" idx="4"/>
          </p:cNvCxnSpPr>
          <p:nvPr/>
        </p:nvCxnSpPr>
        <p:spPr>
          <a:xfrm>
            <a:off x="1102323" y="4169358"/>
            <a:ext cx="177119" cy="510217"/>
          </a:xfrm>
          <a:prstGeom prst="straightConnector1">
            <a:avLst/>
          </a:prstGeom>
          <a:noFill/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Овал 63"/>
          <p:cNvSpPr/>
          <p:nvPr/>
        </p:nvSpPr>
        <p:spPr>
          <a:xfrm>
            <a:off x="6159241" y="4134764"/>
            <a:ext cx="219637" cy="215153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>
              <a:solidFill>
                <a:schemeClr val="tx1"/>
              </a:solidFill>
            </a:endParaRPr>
          </a:p>
        </p:txBody>
      </p:sp>
      <p:sp>
        <p:nvSpPr>
          <p:cNvPr id="65" name="Овал 64"/>
          <p:cNvSpPr/>
          <p:nvPr/>
        </p:nvSpPr>
        <p:spPr>
          <a:xfrm>
            <a:off x="5502023" y="4774685"/>
            <a:ext cx="219637" cy="215153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>
              <a:solidFill>
                <a:schemeClr val="tx1"/>
              </a:solidFill>
            </a:endParaRPr>
          </a:p>
        </p:txBody>
      </p:sp>
      <p:sp>
        <p:nvSpPr>
          <p:cNvPr id="66" name="Овал 65"/>
          <p:cNvSpPr/>
          <p:nvPr/>
        </p:nvSpPr>
        <p:spPr>
          <a:xfrm>
            <a:off x="6133370" y="4817364"/>
            <a:ext cx="219637" cy="215153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>
              <a:solidFill>
                <a:schemeClr val="tx1"/>
              </a:solidFill>
            </a:endParaRPr>
          </a:p>
        </p:txBody>
      </p:sp>
      <p:sp>
        <p:nvSpPr>
          <p:cNvPr id="67" name="Овал 66"/>
          <p:cNvSpPr/>
          <p:nvPr/>
        </p:nvSpPr>
        <p:spPr>
          <a:xfrm>
            <a:off x="6772130" y="4817364"/>
            <a:ext cx="219637" cy="215153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>
              <a:solidFill>
                <a:schemeClr val="tx1"/>
              </a:solidFill>
            </a:endParaRPr>
          </a:p>
        </p:txBody>
      </p:sp>
      <p:cxnSp>
        <p:nvCxnSpPr>
          <p:cNvPr id="76" name="Прямая со стрелкой 75"/>
          <p:cNvCxnSpPr>
            <a:cxnSpLocks/>
            <a:stCxn id="65" idx="4"/>
          </p:cNvCxnSpPr>
          <p:nvPr/>
        </p:nvCxnSpPr>
        <p:spPr>
          <a:xfrm flipH="1">
            <a:off x="5384914" y="4989838"/>
            <a:ext cx="226928" cy="450269"/>
          </a:xfrm>
          <a:prstGeom prst="straightConnector1">
            <a:avLst/>
          </a:prstGeom>
          <a:noFill/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 стрелкой 76"/>
          <p:cNvCxnSpPr>
            <a:cxnSpLocks/>
            <a:stCxn id="66" idx="4"/>
          </p:cNvCxnSpPr>
          <p:nvPr/>
        </p:nvCxnSpPr>
        <p:spPr>
          <a:xfrm flipH="1">
            <a:off x="5985725" y="5032517"/>
            <a:ext cx="257464" cy="490417"/>
          </a:xfrm>
          <a:prstGeom prst="straightConnector1">
            <a:avLst/>
          </a:prstGeom>
          <a:noFill/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Прямая со стрелкой 80"/>
          <p:cNvCxnSpPr>
            <a:cxnSpLocks/>
            <a:stCxn id="66" idx="4"/>
          </p:cNvCxnSpPr>
          <p:nvPr/>
        </p:nvCxnSpPr>
        <p:spPr>
          <a:xfrm>
            <a:off x="6243189" y="5032517"/>
            <a:ext cx="224777" cy="490417"/>
          </a:xfrm>
          <a:prstGeom prst="straightConnector1">
            <a:avLst/>
          </a:prstGeom>
          <a:noFill/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Прямая со стрелкой 86"/>
          <p:cNvCxnSpPr>
            <a:cxnSpLocks/>
            <a:stCxn id="65" idx="4"/>
          </p:cNvCxnSpPr>
          <p:nvPr/>
        </p:nvCxnSpPr>
        <p:spPr>
          <a:xfrm>
            <a:off x="5611842" y="4989838"/>
            <a:ext cx="261978" cy="450268"/>
          </a:xfrm>
          <a:prstGeom prst="straightConnector1">
            <a:avLst/>
          </a:prstGeom>
          <a:noFill/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Прямая со стрелкой 92"/>
          <p:cNvCxnSpPr>
            <a:stCxn id="65" idx="4"/>
          </p:cNvCxnSpPr>
          <p:nvPr/>
        </p:nvCxnSpPr>
        <p:spPr>
          <a:xfrm flipH="1">
            <a:off x="5611841" y="4989838"/>
            <a:ext cx="1" cy="510998"/>
          </a:xfrm>
          <a:prstGeom prst="straightConnector1">
            <a:avLst/>
          </a:prstGeom>
          <a:noFill/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/>
              <p:cNvSpPr txBox="1"/>
              <p:nvPr/>
            </p:nvSpPr>
            <p:spPr>
              <a:xfrm>
                <a:off x="6492099" y="4063145"/>
                <a:ext cx="592855" cy="276999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dirty="0" smtClean="0">
                          <a:latin typeface="Cambria Math" panose="02040503050406030204" pitchFamily="18" charset="0"/>
                        </a:rPr>
                        <m:t>𝒉</m:t>
                      </m:r>
                      <m:r>
                        <a:rPr lang="en-US" sz="1200" b="1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200" b="1" i="1" dirty="0" smtClean="0"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ru-RU" sz="1200" b="1" dirty="0"/>
              </a:p>
            </p:txBody>
          </p:sp>
        </mc:Choice>
        <mc:Fallback xmlns="">
          <p:sp>
            <p:nvSpPr>
              <p:cNvPr id="95" name="TextBox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2099" y="4063145"/>
                <a:ext cx="592855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7" name="Прямая со стрелкой 96"/>
          <p:cNvCxnSpPr>
            <a:cxnSpLocks/>
            <a:stCxn id="64" idx="4"/>
            <a:endCxn id="65" idx="7"/>
          </p:cNvCxnSpPr>
          <p:nvPr/>
        </p:nvCxnSpPr>
        <p:spPr>
          <a:xfrm flipH="1">
            <a:off x="5689495" y="4349917"/>
            <a:ext cx="579565" cy="456276"/>
          </a:xfrm>
          <a:prstGeom prst="straightConnector1">
            <a:avLst/>
          </a:prstGeom>
          <a:noFill/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Прямая со стрелкой 108"/>
          <p:cNvCxnSpPr>
            <a:stCxn id="64" idx="4"/>
            <a:endCxn id="66" idx="0"/>
          </p:cNvCxnSpPr>
          <p:nvPr/>
        </p:nvCxnSpPr>
        <p:spPr>
          <a:xfrm flipH="1">
            <a:off x="6243189" y="4349917"/>
            <a:ext cx="25871" cy="467447"/>
          </a:xfrm>
          <a:prstGeom prst="straightConnector1">
            <a:avLst/>
          </a:prstGeom>
          <a:noFill/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Прямая со стрелкой 110"/>
          <p:cNvCxnSpPr>
            <a:cxnSpLocks/>
            <a:stCxn id="64" idx="4"/>
            <a:endCxn id="67" idx="0"/>
          </p:cNvCxnSpPr>
          <p:nvPr/>
        </p:nvCxnSpPr>
        <p:spPr>
          <a:xfrm>
            <a:off x="6269060" y="4349917"/>
            <a:ext cx="612889" cy="467447"/>
          </a:xfrm>
          <a:prstGeom prst="straightConnector1">
            <a:avLst/>
          </a:prstGeom>
          <a:noFill/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Прямая со стрелкой 112"/>
          <p:cNvCxnSpPr>
            <a:cxnSpLocks/>
            <a:stCxn id="67" idx="4"/>
          </p:cNvCxnSpPr>
          <p:nvPr/>
        </p:nvCxnSpPr>
        <p:spPr>
          <a:xfrm flipH="1">
            <a:off x="6687024" y="5032517"/>
            <a:ext cx="194925" cy="447738"/>
          </a:xfrm>
          <a:prstGeom prst="straightConnector1">
            <a:avLst/>
          </a:prstGeom>
          <a:noFill/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Прямая со стрелкой 114"/>
          <p:cNvCxnSpPr>
            <a:stCxn id="67" idx="4"/>
          </p:cNvCxnSpPr>
          <p:nvPr/>
        </p:nvCxnSpPr>
        <p:spPr>
          <a:xfrm flipH="1">
            <a:off x="6881948" y="5032517"/>
            <a:ext cx="1" cy="447738"/>
          </a:xfrm>
          <a:prstGeom prst="straightConnector1">
            <a:avLst/>
          </a:prstGeom>
          <a:noFill/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Прямая со стрелкой 116"/>
          <p:cNvCxnSpPr>
            <a:cxnSpLocks/>
            <a:stCxn id="67" idx="4"/>
          </p:cNvCxnSpPr>
          <p:nvPr/>
        </p:nvCxnSpPr>
        <p:spPr>
          <a:xfrm>
            <a:off x="6881949" y="5032517"/>
            <a:ext cx="194924" cy="447738"/>
          </a:xfrm>
          <a:prstGeom prst="straightConnector1">
            <a:avLst/>
          </a:prstGeom>
          <a:noFill/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6024754" y="3440309"/>
            <a:ext cx="375424" cy="369332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ru-RU" b="1" dirty="0"/>
              <a:t>Т</a:t>
            </a:r>
            <a:r>
              <a:rPr lang="ru-RU" b="1" baseline="-25000" dirty="0"/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/>
              <p:cNvSpPr txBox="1"/>
              <p:nvPr/>
            </p:nvSpPr>
            <p:spPr>
              <a:xfrm flipH="1">
                <a:off x="6075021" y="3858620"/>
                <a:ext cx="329417" cy="276999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dirty="0" smtClean="0"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ru-RU" sz="1200" b="1" i="1" baseline="-25000" dirty="0"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ru-RU" sz="1200" b="1" baseline="-25000" dirty="0"/>
              </a:p>
            </p:txBody>
          </p:sp>
        </mc:Choice>
        <mc:Fallback xmlns="">
          <p:sp>
            <p:nvSpPr>
              <p:cNvPr id="121" name="TextBox 1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075021" y="3858620"/>
                <a:ext cx="329417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TextBox 129"/>
              <p:cNvSpPr txBox="1"/>
              <p:nvPr/>
            </p:nvSpPr>
            <p:spPr>
              <a:xfrm>
                <a:off x="6739522" y="2502845"/>
                <a:ext cx="4418473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ru-RU" dirty="0"/>
                  <a:t>Время работы пропорционально модулю разности высот объединяемых деревьев:</a:t>
                </a:r>
              </a:p>
              <a:p>
                <a:pPr algn="just"/>
                <a:endParaRPr lang="ru-RU" dirty="0"/>
              </a:p>
              <a:p>
                <a:pPr algn="ctr"/>
                <a:r>
                  <a:rPr lang="ru-RU" b="1" dirty="0"/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𝒉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b="1" i="1" baseline="-25000" dirty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)−</m:t>
                    </m:r>
                    <m:r>
                      <a:rPr lang="ru-RU" b="1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𝒉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b="1" i="1" baseline="-25000" dirty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)|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130" name="TextBox 1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9522" y="2502845"/>
                <a:ext cx="4418473" cy="1200329"/>
              </a:xfrm>
              <a:prstGeom prst="rect">
                <a:avLst/>
              </a:prstGeom>
              <a:blipFill>
                <a:blip r:embed="rId7"/>
                <a:stretch>
                  <a:fillRect l="-1243" t="-3061" r="-1243" b="-3571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TextBox 57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68" name="Рисунок 67" descr="png..png"/>
          <p:cNvPicPr>
            <a:picLocks noChangeAspect="1"/>
          </p:cNvPicPr>
          <p:nvPr/>
        </p:nvPicPr>
        <p:blipFill>
          <a:blip r:embed="rId8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cxnSp>
        <p:nvCxnSpPr>
          <p:cNvPr id="20" name="Прямая со стрелкой 19"/>
          <p:cNvCxnSpPr>
            <a:cxnSpLocks/>
            <a:stCxn id="17" idx="4"/>
            <a:endCxn id="64" idx="1"/>
          </p:cNvCxnSpPr>
          <p:nvPr/>
        </p:nvCxnSpPr>
        <p:spPr>
          <a:xfrm>
            <a:off x="3619986" y="3567236"/>
            <a:ext cx="2571420" cy="59903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3179D90-3FB0-DD60-5C76-EC941BE7F1C9}"/>
              </a:ext>
            </a:extLst>
          </p:cNvPr>
          <p:cNvSpPr txBox="1"/>
          <p:nvPr/>
        </p:nvSpPr>
        <p:spPr>
          <a:xfrm flipH="1">
            <a:off x="2247876" y="4431731"/>
            <a:ext cx="434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…</a:t>
            </a: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3958364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A0C64"/>
                                      </p:to>
                                    </p:animClr>
                                    <p:set>
                                      <p:cBhvr>
                                        <p:cTn id="45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  <p:bldP spid="65" grpId="0" animBg="1"/>
      <p:bldP spid="66" grpId="0" animBg="1"/>
      <p:bldP spid="67" grpId="0" animBg="1"/>
      <p:bldP spid="95" grpId="0"/>
      <p:bldP spid="118" grpId="0"/>
      <p:bldP spid="121" grpId="0"/>
      <p:bldP spid="13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55218" y="419130"/>
                <a:ext cx="10506589" cy="1015663"/>
              </a:xfrm>
              <a:prstGeom prst="rect">
                <a:avLst/>
              </a:prstGeom>
              <a:noFill/>
            </p:spPr>
            <p:txBody>
              <a:bodyPr wrap="square" numCol="1" rtlCol="0">
                <a:spAutoFit/>
              </a:bodyPr>
              <a:lstStyle/>
              <a:p>
                <a:pPr marL="285750" indent="-285750" algn="just">
                  <a:buFont typeface="Wingdings" panose="05000000000000000000" pitchFamily="2" charset="2"/>
                  <a:buChar char="ü"/>
                </a:pPr>
                <a:r>
                  <a:rPr lang="en-US" sz="2400" b="1" dirty="0"/>
                  <a:t>Split </a:t>
                </a:r>
                <a:r>
                  <a:rPr lang="ru-RU" sz="2400" b="1" dirty="0"/>
                  <a:t>(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ru-RU" sz="2400" b="1" dirty="0"/>
                  <a:t>)</a:t>
                </a:r>
                <a:r>
                  <a:rPr lang="en-US" sz="2400" dirty="0"/>
                  <a:t>– </a:t>
                </a:r>
                <a:r>
                  <a:rPr lang="ru-RU" sz="2400" dirty="0"/>
                  <a:t>разделение дерева Т по ключу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ru-RU" sz="2400" dirty="0"/>
                  <a:t> на два дерева </a:t>
                </a:r>
                <a:r>
                  <a:rPr lang="en-US" sz="2400" dirty="0"/>
                  <a:t>T</a:t>
                </a:r>
                <a:r>
                  <a:rPr lang="en-US" sz="2400" baseline="-25000" dirty="0"/>
                  <a:t>1</a:t>
                </a:r>
                <a:r>
                  <a:rPr lang="ru-RU" sz="2400" dirty="0"/>
                  <a:t> и </a:t>
                </a:r>
                <a:r>
                  <a:rPr lang="en-US" sz="2400" dirty="0"/>
                  <a:t>T</a:t>
                </a:r>
                <a:r>
                  <a:rPr lang="ru-RU" sz="2400" baseline="-25000" dirty="0"/>
                  <a:t>2</a:t>
                </a:r>
                <a:r>
                  <a:rPr lang="ru-RU" sz="2400" dirty="0"/>
                  <a:t>, при этом ключи всех вершин в дереве </a:t>
                </a:r>
                <a:r>
                  <a:rPr lang="en-US" sz="2400" dirty="0"/>
                  <a:t>T</a:t>
                </a:r>
                <a:r>
                  <a:rPr lang="en-US" sz="2400" baseline="-25000" dirty="0"/>
                  <a:t>1</a:t>
                </a:r>
                <a:r>
                  <a:rPr lang="ru-RU" sz="2400" dirty="0"/>
                  <a:t>  меньше ключа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ru-RU" sz="2400" dirty="0"/>
                  <a:t>, а в дереве </a:t>
                </a:r>
                <a:r>
                  <a:rPr lang="en-US" sz="2400" dirty="0"/>
                  <a:t>T</a:t>
                </a:r>
                <a:r>
                  <a:rPr lang="ru-RU" sz="2400" baseline="-25000" dirty="0"/>
                  <a:t>2</a:t>
                </a:r>
                <a:r>
                  <a:rPr lang="ru-RU" sz="2400" dirty="0"/>
                  <a:t> – больше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ru-RU" sz="2400" b="1" dirty="0"/>
              </a:p>
              <a:p>
                <a:pPr marL="285750" indent="-285750" algn="just">
                  <a:buFont typeface="Wingdings" panose="05000000000000000000" pitchFamily="2" charset="2"/>
                  <a:buChar char="ü"/>
                </a:pPr>
                <a:endParaRPr lang="ru-RU" baseline="-250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18" y="419130"/>
                <a:ext cx="10506589" cy="1015663"/>
              </a:xfrm>
              <a:prstGeom prst="rect">
                <a:avLst/>
              </a:prstGeom>
              <a:blipFill>
                <a:blip r:embed="rId2"/>
                <a:stretch>
                  <a:fillRect l="-813" t="-4819" r="-871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Овал 7"/>
          <p:cNvSpPr/>
          <p:nvPr/>
        </p:nvSpPr>
        <p:spPr>
          <a:xfrm>
            <a:off x="5482633" y="1402980"/>
            <a:ext cx="726141" cy="1980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8:15</a:t>
            </a:r>
            <a:endParaRPr lang="ru-RU" sz="900" b="1" dirty="0">
              <a:solidFill>
                <a:schemeClr val="tx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3428485" y="2020390"/>
            <a:ext cx="356631" cy="234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>
              <a:solidFill>
                <a:schemeClr val="tx1"/>
              </a:solidFill>
            </a:endParaRPr>
          </a:p>
        </p:txBody>
      </p:sp>
      <p:sp>
        <p:nvSpPr>
          <p:cNvPr id="10" name="Овал 9"/>
          <p:cNvSpPr/>
          <p:nvPr/>
        </p:nvSpPr>
        <p:spPr>
          <a:xfrm>
            <a:off x="2077456" y="2974737"/>
            <a:ext cx="356631" cy="234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>
              <a:solidFill>
                <a:schemeClr val="tx1"/>
              </a:solidFill>
            </a:endParaRPr>
          </a:p>
        </p:txBody>
      </p:sp>
      <p:sp>
        <p:nvSpPr>
          <p:cNvPr id="11" name="Овал 10"/>
          <p:cNvSpPr/>
          <p:nvPr/>
        </p:nvSpPr>
        <p:spPr>
          <a:xfrm>
            <a:off x="2851916" y="3010667"/>
            <a:ext cx="356631" cy="234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>
              <a:solidFill>
                <a:schemeClr val="tx1"/>
              </a:solidFill>
            </a:endParaRPr>
          </a:p>
        </p:txBody>
      </p:sp>
      <p:sp>
        <p:nvSpPr>
          <p:cNvPr id="12" name="Овал 11"/>
          <p:cNvSpPr/>
          <p:nvPr/>
        </p:nvSpPr>
        <p:spPr>
          <a:xfrm>
            <a:off x="3573442" y="3020539"/>
            <a:ext cx="356631" cy="234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>
              <a:solidFill>
                <a:schemeClr val="tx1"/>
              </a:solidFill>
            </a:endParaRPr>
          </a:p>
        </p:txBody>
      </p:sp>
      <p:sp>
        <p:nvSpPr>
          <p:cNvPr id="13" name="Овал 12"/>
          <p:cNvSpPr/>
          <p:nvPr/>
        </p:nvSpPr>
        <p:spPr>
          <a:xfrm>
            <a:off x="5482633" y="1981389"/>
            <a:ext cx="726141" cy="2387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10:15</a:t>
            </a:r>
            <a:endParaRPr lang="ru-RU" sz="900" b="1" dirty="0">
              <a:solidFill>
                <a:schemeClr val="tx1"/>
              </a:solidFill>
            </a:endParaRPr>
          </a:p>
        </p:txBody>
      </p:sp>
      <p:sp>
        <p:nvSpPr>
          <p:cNvPr id="14" name="Овал 13"/>
          <p:cNvSpPr/>
          <p:nvPr/>
        </p:nvSpPr>
        <p:spPr>
          <a:xfrm>
            <a:off x="4822192" y="2983901"/>
            <a:ext cx="560677" cy="22484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9:10</a:t>
            </a:r>
            <a:endParaRPr lang="ru-RU" sz="900" b="1" dirty="0">
              <a:solidFill>
                <a:schemeClr val="tx1"/>
              </a:solidFill>
            </a:endParaRPr>
          </a:p>
        </p:txBody>
      </p:sp>
      <p:sp>
        <p:nvSpPr>
          <p:cNvPr id="15" name="Овал 14"/>
          <p:cNvSpPr/>
          <p:nvPr/>
        </p:nvSpPr>
        <p:spPr>
          <a:xfrm>
            <a:off x="5926080" y="3005797"/>
            <a:ext cx="356631" cy="234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811349" y="2002406"/>
            <a:ext cx="356631" cy="234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>
              <a:solidFill>
                <a:schemeClr val="tx1"/>
              </a:solidFill>
            </a:endParaRPr>
          </a:p>
        </p:txBody>
      </p:sp>
      <p:sp>
        <p:nvSpPr>
          <p:cNvPr id="18" name="Овал 17"/>
          <p:cNvSpPr/>
          <p:nvPr/>
        </p:nvSpPr>
        <p:spPr>
          <a:xfrm>
            <a:off x="7339769" y="3034931"/>
            <a:ext cx="356631" cy="234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>
              <a:solidFill>
                <a:schemeClr val="tx1"/>
              </a:solidFill>
            </a:endParaRPr>
          </a:p>
        </p:txBody>
      </p:sp>
      <p:sp>
        <p:nvSpPr>
          <p:cNvPr id="21" name="Овал 20"/>
          <p:cNvSpPr/>
          <p:nvPr/>
        </p:nvSpPr>
        <p:spPr>
          <a:xfrm>
            <a:off x="8658211" y="3034931"/>
            <a:ext cx="356631" cy="2340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>
              <a:solidFill>
                <a:schemeClr val="tx1"/>
              </a:solidFill>
            </a:endParaRPr>
          </a:p>
        </p:txBody>
      </p:sp>
      <p:cxnSp>
        <p:nvCxnSpPr>
          <p:cNvPr id="23" name="Прямая со стрелкой 22"/>
          <p:cNvCxnSpPr>
            <a:cxnSpLocks/>
            <a:stCxn id="8" idx="4"/>
            <a:endCxn id="9" idx="7"/>
          </p:cNvCxnSpPr>
          <p:nvPr/>
        </p:nvCxnSpPr>
        <p:spPr>
          <a:xfrm flipH="1">
            <a:off x="3732889" y="1601058"/>
            <a:ext cx="2112815" cy="4536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8" idx="4"/>
            <a:endCxn id="13" idx="0"/>
          </p:cNvCxnSpPr>
          <p:nvPr/>
        </p:nvCxnSpPr>
        <p:spPr>
          <a:xfrm>
            <a:off x="5845704" y="1601058"/>
            <a:ext cx="0" cy="3803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>
            <a:cxnSpLocks/>
            <a:stCxn id="8" idx="4"/>
            <a:endCxn id="17" idx="0"/>
          </p:cNvCxnSpPr>
          <p:nvPr/>
        </p:nvCxnSpPr>
        <p:spPr>
          <a:xfrm>
            <a:off x="5845704" y="1601058"/>
            <a:ext cx="2143961" cy="4013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 стрелкой 49"/>
          <p:cNvCxnSpPr>
            <a:stCxn id="17" idx="4"/>
            <a:endCxn id="18" idx="0"/>
          </p:cNvCxnSpPr>
          <p:nvPr/>
        </p:nvCxnSpPr>
        <p:spPr>
          <a:xfrm flipH="1">
            <a:off x="7518085" y="2236414"/>
            <a:ext cx="471580" cy="7985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Овал 57"/>
          <p:cNvSpPr/>
          <p:nvPr/>
        </p:nvSpPr>
        <p:spPr>
          <a:xfrm>
            <a:off x="2270557" y="3723365"/>
            <a:ext cx="327060" cy="24039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3</a:t>
            </a:r>
            <a:endParaRPr lang="ru-RU" sz="1000" b="1" dirty="0">
              <a:solidFill>
                <a:schemeClr val="tx1"/>
              </a:solidFill>
            </a:endParaRPr>
          </a:p>
        </p:txBody>
      </p:sp>
      <p:sp>
        <p:nvSpPr>
          <p:cNvPr id="68" name="Овал 67"/>
          <p:cNvSpPr/>
          <p:nvPr/>
        </p:nvSpPr>
        <p:spPr>
          <a:xfrm>
            <a:off x="2661123" y="3719796"/>
            <a:ext cx="327060" cy="24039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4</a:t>
            </a:r>
            <a:endParaRPr lang="ru-RU" sz="1000" b="1" dirty="0">
              <a:solidFill>
                <a:schemeClr val="tx1"/>
              </a:solidFill>
            </a:endParaRPr>
          </a:p>
        </p:txBody>
      </p:sp>
      <p:sp>
        <p:nvSpPr>
          <p:cNvPr id="70" name="Овал 69"/>
          <p:cNvSpPr/>
          <p:nvPr/>
        </p:nvSpPr>
        <p:spPr>
          <a:xfrm>
            <a:off x="3066324" y="3719796"/>
            <a:ext cx="327060" cy="24039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5</a:t>
            </a:r>
            <a:endParaRPr lang="ru-RU" sz="1000" b="1" dirty="0">
              <a:solidFill>
                <a:schemeClr val="tx1"/>
              </a:solidFill>
            </a:endParaRPr>
          </a:p>
        </p:txBody>
      </p:sp>
      <p:sp>
        <p:nvSpPr>
          <p:cNvPr id="71" name="Овал 70"/>
          <p:cNvSpPr/>
          <p:nvPr/>
        </p:nvSpPr>
        <p:spPr>
          <a:xfrm>
            <a:off x="3457701" y="3683297"/>
            <a:ext cx="327060" cy="24039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7</a:t>
            </a:r>
            <a:endParaRPr lang="ru-RU" sz="1000" b="1" dirty="0">
              <a:solidFill>
                <a:schemeClr val="tx1"/>
              </a:solidFill>
            </a:endParaRPr>
          </a:p>
        </p:txBody>
      </p:sp>
      <p:sp>
        <p:nvSpPr>
          <p:cNvPr id="72" name="Овал 71"/>
          <p:cNvSpPr/>
          <p:nvPr/>
        </p:nvSpPr>
        <p:spPr>
          <a:xfrm>
            <a:off x="3861538" y="3688034"/>
            <a:ext cx="327060" cy="24039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8</a:t>
            </a:r>
            <a:endParaRPr lang="ru-RU" sz="1000" b="1" dirty="0">
              <a:solidFill>
                <a:schemeClr val="tx1"/>
              </a:solidFill>
            </a:endParaRPr>
          </a:p>
        </p:txBody>
      </p:sp>
      <p:sp>
        <p:nvSpPr>
          <p:cNvPr id="73" name="Овал 72"/>
          <p:cNvSpPr/>
          <p:nvPr/>
        </p:nvSpPr>
        <p:spPr>
          <a:xfrm>
            <a:off x="1804438" y="3723365"/>
            <a:ext cx="327060" cy="24039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2</a:t>
            </a:r>
            <a:endParaRPr lang="ru-RU" sz="1000" b="1" dirty="0">
              <a:solidFill>
                <a:schemeClr val="tx1"/>
              </a:solidFill>
            </a:endParaRPr>
          </a:p>
        </p:txBody>
      </p:sp>
      <p:sp>
        <p:nvSpPr>
          <p:cNvPr id="74" name="Овал 73"/>
          <p:cNvSpPr/>
          <p:nvPr/>
        </p:nvSpPr>
        <p:spPr>
          <a:xfrm>
            <a:off x="1336102" y="3723365"/>
            <a:ext cx="327060" cy="24039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1</a:t>
            </a:r>
            <a:endParaRPr lang="ru-RU" sz="1000" b="1" dirty="0">
              <a:solidFill>
                <a:schemeClr val="tx1"/>
              </a:solidFill>
            </a:endParaRPr>
          </a:p>
        </p:txBody>
      </p:sp>
      <p:sp>
        <p:nvSpPr>
          <p:cNvPr id="75" name="Овал 74"/>
          <p:cNvSpPr/>
          <p:nvPr/>
        </p:nvSpPr>
        <p:spPr>
          <a:xfrm>
            <a:off x="4394499" y="3716143"/>
            <a:ext cx="435759" cy="2075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9</a:t>
            </a:r>
            <a:endParaRPr lang="ru-RU" sz="1000" b="1" dirty="0">
              <a:solidFill>
                <a:schemeClr val="tx1"/>
              </a:solidFill>
            </a:endParaRPr>
          </a:p>
        </p:txBody>
      </p:sp>
      <p:sp>
        <p:nvSpPr>
          <p:cNvPr id="78" name="Овал 77"/>
          <p:cNvSpPr/>
          <p:nvPr/>
        </p:nvSpPr>
        <p:spPr>
          <a:xfrm>
            <a:off x="4854702" y="3723364"/>
            <a:ext cx="459797" cy="20977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10</a:t>
            </a:r>
            <a:endParaRPr lang="ru-RU" sz="1000" b="1" dirty="0">
              <a:solidFill>
                <a:schemeClr val="tx1"/>
              </a:solidFill>
            </a:endParaRPr>
          </a:p>
        </p:txBody>
      </p:sp>
      <p:sp>
        <p:nvSpPr>
          <p:cNvPr id="91" name="Овал 90"/>
          <p:cNvSpPr/>
          <p:nvPr/>
        </p:nvSpPr>
        <p:spPr>
          <a:xfrm>
            <a:off x="5353796" y="3740922"/>
            <a:ext cx="459797" cy="2097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11</a:t>
            </a:r>
            <a:endParaRPr lang="ru-RU" sz="1000" b="1" dirty="0">
              <a:solidFill>
                <a:schemeClr val="tx1"/>
              </a:solidFill>
            </a:endParaRPr>
          </a:p>
        </p:txBody>
      </p:sp>
      <p:sp>
        <p:nvSpPr>
          <p:cNvPr id="92" name="Овал 91"/>
          <p:cNvSpPr/>
          <p:nvPr/>
        </p:nvSpPr>
        <p:spPr>
          <a:xfrm>
            <a:off x="5852686" y="3723364"/>
            <a:ext cx="459797" cy="2097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13</a:t>
            </a:r>
            <a:endParaRPr lang="ru-RU" sz="1000" b="1" dirty="0">
              <a:solidFill>
                <a:schemeClr val="tx1"/>
              </a:solidFill>
            </a:endParaRPr>
          </a:p>
        </p:txBody>
      </p:sp>
      <p:sp>
        <p:nvSpPr>
          <p:cNvPr id="94" name="Овал 93"/>
          <p:cNvSpPr/>
          <p:nvPr/>
        </p:nvSpPr>
        <p:spPr>
          <a:xfrm>
            <a:off x="6344515" y="3732334"/>
            <a:ext cx="459797" cy="2097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15</a:t>
            </a:r>
            <a:endParaRPr lang="ru-RU" sz="1000" b="1" dirty="0">
              <a:solidFill>
                <a:schemeClr val="tx1"/>
              </a:solidFill>
            </a:endParaRPr>
          </a:p>
        </p:txBody>
      </p:sp>
      <p:sp>
        <p:nvSpPr>
          <p:cNvPr id="96" name="Овал 95"/>
          <p:cNvSpPr/>
          <p:nvPr/>
        </p:nvSpPr>
        <p:spPr>
          <a:xfrm>
            <a:off x="6828649" y="3723364"/>
            <a:ext cx="459797" cy="2097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17</a:t>
            </a:r>
            <a:endParaRPr lang="ru-RU" sz="1000" b="1" dirty="0">
              <a:solidFill>
                <a:schemeClr val="tx1"/>
              </a:solidFill>
            </a:endParaRPr>
          </a:p>
        </p:txBody>
      </p:sp>
      <p:sp>
        <p:nvSpPr>
          <p:cNvPr id="98" name="Овал 97"/>
          <p:cNvSpPr/>
          <p:nvPr/>
        </p:nvSpPr>
        <p:spPr>
          <a:xfrm>
            <a:off x="7335234" y="3728154"/>
            <a:ext cx="459797" cy="2097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40</a:t>
            </a:r>
            <a:endParaRPr lang="ru-RU" sz="1000" b="1" dirty="0">
              <a:solidFill>
                <a:schemeClr val="tx1"/>
              </a:solidFill>
            </a:endParaRPr>
          </a:p>
        </p:txBody>
      </p:sp>
      <p:sp>
        <p:nvSpPr>
          <p:cNvPr id="99" name="Овал 98"/>
          <p:cNvSpPr/>
          <p:nvPr/>
        </p:nvSpPr>
        <p:spPr>
          <a:xfrm>
            <a:off x="7866156" y="3740922"/>
            <a:ext cx="459797" cy="2097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56</a:t>
            </a:r>
            <a:endParaRPr lang="ru-RU" sz="1000" b="1" dirty="0">
              <a:solidFill>
                <a:schemeClr val="tx1"/>
              </a:solidFill>
            </a:endParaRPr>
          </a:p>
        </p:txBody>
      </p:sp>
      <p:sp>
        <p:nvSpPr>
          <p:cNvPr id="100" name="Овал 99"/>
          <p:cNvSpPr/>
          <p:nvPr/>
        </p:nvSpPr>
        <p:spPr>
          <a:xfrm>
            <a:off x="8911683" y="3740922"/>
            <a:ext cx="459797" cy="2097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70</a:t>
            </a:r>
            <a:endParaRPr lang="ru-RU" sz="1000" b="1" dirty="0">
              <a:solidFill>
                <a:schemeClr val="tx1"/>
              </a:solidFill>
            </a:endParaRPr>
          </a:p>
        </p:txBody>
      </p:sp>
      <p:cxnSp>
        <p:nvCxnSpPr>
          <p:cNvPr id="41" name="Прямая со стрелкой 40"/>
          <p:cNvCxnSpPr>
            <a:stCxn id="10" idx="4"/>
            <a:endCxn id="73" idx="0"/>
          </p:cNvCxnSpPr>
          <p:nvPr/>
        </p:nvCxnSpPr>
        <p:spPr>
          <a:xfrm flipH="1">
            <a:off x="1967968" y="3208745"/>
            <a:ext cx="287804" cy="5146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 стрелкой 55"/>
          <p:cNvCxnSpPr>
            <a:stCxn id="10" idx="4"/>
            <a:endCxn id="58" idx="0"/>
          </p:cNvCxnSpPr>
          <p:nvPr/>
        </p:nvCxnSpPr>
        <p:spPr>
          <a:xfrm>
            <a:off x="2255772" y="3208745"/>
            <a:ext cx="178315" cy="5146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Прямая со стрелкой 101"/>
          <p:cNvCxnSpPr>
            <a:cxnSpLocks/>
            <a:stCxn id="10" idx="4"/>
            <a:endCxn id="74" idx="0"/>
          </p:cNvCxnSpPr>
          <p:nvPr/>
        </p:nvCxnSpPr>
        <p:spPr>
          <a:xfrm flipH="1">
            <a:off x="1499632" y="3208745"/>
            <a:ext cx="756140" cy="5146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Прямая со стрелкой 104"/>
          <p:cNvCxnSpPr>
            <a:stCxn id="11" idx="4"/>
            <a:endCxn id="68" idx="0"/>
          </p:cNvCxnSpPr>
          <p:nvPr/>
        </p:nvCxnSpPr>
        <p:spPr>
          <a:xfrm flipH="1">
            <a:off x="2824653" y="3244675"/>
            <a:ext cx="205579" cy="4751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Прямая со стрелкой 106"/>
          <p:cNvCxnSpPr>
            <a:stCxn id="11" idx="4"/>
            <a:endCxn id="70" idx="0"/>
          </p:cNvCxnSpPr>
          <p:nvPr/>
        </p:nvCxnSpPr>
        <p:spPr>
          <a:xfrm>
            <a:off x="3030232" y="3244675"/>
            <a:ext cx="199622" cy="4751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Прямая со стрелкой 109"/>
          <p:cNvCxnSpPr>
            <a:cxnSpLocks/>
            <a:stCxn id="9" idx="4"/>
            <a:endCxn id="10" idx="7"/>
          </p:cNvCxnSpPr>
          <p:nvPr/>
        </p:nvCxnSpPr>
        <p:spPr>
          <a:xfrm flipH="1">
            <a:off x="2381860" y="2254398"/>
            <a:ext cx="1224941" cy="7546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Прямая со стрелкой 113"/>
          <p:cNvCxnSpPr>
            <a:cxnSpLocks/>
            <a:stCxn id="9" idx="4"/>
            <a:endCxn id="11" idx="0"/>
          </p:cNvCxnSpPr>
          <p:nvPr/>
        </p:nvCxnSpPr>
        <p:spPr>
          <a:xfrm flipH="1">
            <a:off x="3030232" y="2254398"/>
            <a:ext cx="576569" cy="7562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 стрелкой 118"/>
          <p:cNvCxnSpPr>
            <a:cxnSpLocks/>
            <a:stCxn id="9" idx="4"/>
            <a:endCxn id="12" idx="0"/>
          </p:cNvCxnSpPr>
          <p:nvPr/>
        </p:nvCxnSpPr>
        <p:spPr>
          <a:xfrm>
            <a:off x="3606801" y="2254398"/>
            <a:ext cx="144957" cy="7661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Прямая со стрелкой 133"/>
          <p:cNvCxnSpPr>
            <a:stCxn id="12" idx="4"/>
            <a:endCxn id="71" idx="0"/>
          </p:cNvCxnSpPr>
          <p:nvPr/>
        </p:nvCxnSpPr>
        <p:spPr>
          <a:xfrm flipH="1">
            <a:off x="3621231" y="3254547"/>
            <a:ext cx="130527" cy="4287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Прямая со стрелкой 135"/>
          <p:cNvCxnSpPr>
            <a:stCxn id="12" idx="4"/>
            <a:endCxn id="72" idx="0"/>
          </p:cNvCxnSpPr>
          <p:nvPr/>
        </p:nvCxnSpPr>
        <p:spPr>
          <a:xfrm>
            <a:off x="3751758" y="3254547"/>
            <a:ext cx="273310" cy="4334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Прямая со стрелкой 137"/>
          <p:cNvCxnSpPr>
            <a:stCxn id="14" idx="4"/>
            <a:endCxn id="75" idx="0"/>
          </p:cNvCxnSpPr>
          <p:nvPr/>
        </p:nvCxnSpPr>
        <p:spPr>
          <a:xfrm flipH="1">
            <a:off x="4612379" y="3208745"/>
            <a:ext cx="490152" cy="5073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Прямая со стрелкой 139"/>
          <p:cNvCxnSpPr>
            <a:stCxn id="14" idx="4"/>
            <a:endCxn id="78" idx="0"/>
          </p:cNvCxnSpPr>
          <p:nvPr/>
        </p:nvCxnSpPr>
        <p:spPr>
          <a:xfrm flipH="1">
            <a:off x="5084601" y="3208745"/>
            <a:ext cx="17930" cy="51461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Прямая со стрелкой 141"/>
          <p:cNvCxnSpPr>
            <a:stCxn id="15" idx="4"/>
            <a:endCxn id="91" idx="0"/>
          </p:cNvCxnSpPr>
          <p:nvPr/>
        </p:nvCxnSpPr>
        <p:spPr>
          <a:xfrm flipH="1">
            <a:off x="5583695" y="3239805"/>
            <a:ext cx="520701" cy="5011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Прямая со стрелкой 143"/>
          <p:cNvCxnSpPr>
            <a:stCxn id="15" idx="4"/>
            <a:endCxn id="92" idx="0"/>
          </p:cNvCxnSpPr>
          <p:nvPr/>
        </p:nvCxnSpPr>
        <p:spPr>
          <a:xfrm flipH="1">
            <a:off x="6082585" y="3239805"/>
            <a:ext cx="21811" cy="4835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Овал 148"/>
          <p:cNvSpPr/>
          <p:nvPr/>
        </p:nvSpPr>
        <p:spPr>
          <a:xfrm>
            <a:off x="8386586" y="3723364"/>
            <a:ext cx="459797" cy="2097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60</a:t>
            </a:r>
            <a:endParaRPr lang="ru-RU" sz="1000" b="1" dirty="0">
              <a:solidFill>
                <a:schemeClr val="tx1"/>
              </a:solidFill>
            </a:endParaRPr>
          </a:p>
        </p:txBody>
      </p:sp>
      <p:sp>
        <p:nvSpPr>
          <p:cNvPr id="150" name="Овал 149"/>
          <p:cNvSpPr/>
          <p:nvPr/>
        </p:nvSpPr>
        <p:spPr>
          <a:xfrm>
            <a:off x="9523118" y="3704847"/>
            <a:ext cx="459797" cy="2097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76</a:t>
            </a:r>
            <a:endParaRPr lang="ru-RU" sz="1000" b="1" dirty="0">
              <a:solidFill>
                <a:schemeClr val="tx1"/>
              </a:solidFill>
            </a:endParaRPr>
          </a:p>
        </p:txBody>
      </p:sp>
      <p:cxnSp>
        <p:nvCxnSpPr>
          <p:cNvPr id="152" name="Прямая со стрелкой 151"/>
          <p:cNvCxnSpPr>
            <a:stCxn id="18" idx="4"/>
            <a:endCxn id="96" idx="0"/>
          </p:cNvCxnSpPr>
          <p:nvPr/>
        </p:nvCxnSpPr>
        <p:spPr>
          <a:xfrm flipH="1">
            <a:off x="7058548" y="3268939"/>
            <a:ext cx="459537" cy="4544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Прямая со стрелкой 153"/>
          <p:cNvCxnSpPr>
            <a:stCxn id="18" idx="4"/>
            <a:endCxn id="98" idx="0"/>
          </p:cNvCxnSpPr>
          <p:nvPr/>
        </p:nvCxnSpPr>
        <p:spPr>
          <a:xfrm>
            <a:off x="7518085" y="3268939"/>
            <a:ext cx="47048" cy="4592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Прямая со стрелкой 155"/>
          <p:cNvCxnSpPr>
            <a:stCxn id="21" idx="4"/>
            <a:endCxn id="149" idx="0"/>
          </p:cNvCxnSpPr>
          <p:nvPr/>
        </p:nvCxnSpPr>
        <p:spPr>
          <a:xfrm flipH="1">
            <a:off x="8616485" y="3268939"/>
            <a:ext cx="220042" cy="4544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Прямая со стрелкой 157"/>
          <p:cNvCxnSpPr>
            <a:stCxn id="18" idx="4"/>
            <a:endCxn id="99" idx="0"/>
          </p:cNvCxnSpPr>
          <p:nvPr/>
        </p:nvCxnSpPr>
        <p:spPr>
          <a:xfrm>
            <a:off x="7518085" y="3268939"/>
            <a:ext cx="577970" cy="4719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Прямая со стрелкой 159"/>
          <p:cNvCxnSpPr>
            <a:stCxn id="21" idx="4"/>
            <a:endCxn id="100" idx="0"/>
          </p:cNvCxnSpPr>
          <p:nvPr/>
        </p:nvCxnSpPr>
        <p:spPr>
          <a:xfrm>
            <a:off x="8836527" y="3268939"/>
            <a:ext cx="305055" cy="4719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Прямая со стрелкой 161"/>
          <p:cNvCxnSpPr>
            <a:stCxn id="21" idx="4"/>
            <a:endCxn id="150" idx="0"/>
          </p:cNvCxnSpPr>
          <p:nvPr/>
        </p:nvCxnSpPr>
        <p:spPr>
          <a:xfrm>
            <a:off x="8836527" y="3268939"/>
            <a:ext cx="916490" cy="4359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Прямая со стрелкой 163"/>
          <p:cNvCxnSpPr>
            <a:stCxn id="17" idx="4"/>
            <a:endCxn id="21" idx="0"/>
          </p:cNvCxnSpPr>
          <p:nvPr/>
        </p:nvCxnSpPr>
        <p:spPr>
          <a:xfrm>
            <a:off x="7989665" y="2236414"/>
            <a:ext cx="846862" cy="7985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Прямая со стрелкой 168"/>
          <p:cNvCxnSpPr>
            <a:stCxn id="15" idx="4"/>
            <a:endCxn id="94" idx="0"/>
          </p:cNvCxnSpPr>
          <p:nvPr/>
        </p:nvCxnSpPr>
        <p:spPr>
          <a:xfrm>
            <a:off x="6104396" y="3239805"/>
            <a:ext cx="470018" cy="4925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Прямая со стрелкой 179"/>
          <p:cNvCxnSpPr>
            <a:stCxn id="13" idx="4"/>
            <a:endCxn id="14" idx="0"/>
          </p:cNvCxnSpPr>
          <p:nvPr/>
        </p:nvCxnSpPr>
        <p:spPr>
          <a:xfrm flipH="1">
            <a:off x="5102531" y="2220128"/>
            <a:ext cx="743173" cy="7637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Прямая со стрелкой 181"/>
          <p:cNvCxnSpPr>
            <a:stCxn id="13" idx="4"/>
            <a:endCxn id="15" idx="0"/>
          </p:cNvCxnSpPr>
          <p:nvPr/>
        </p:nvCxnSpPr>
        <p:spPr>
          <a:xfrm>
            <a:off x="5845704" y="2220128"/>
            <a:ext cx="258692" cy="7856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6" name="TextBox 195"/>
              <p:cNvSpPr txBox="1"/>
              <p:nvPr/>
            </p:nvSpPr>
            <p:spPr>
              <a:xfrm>
                <a:off x="505640" y="4367324"/>
                <a:ext cx="5598756" cy="1815882"/>
              </a:xfrm>
              <a:prstGeom prst="rect">
                <a:avLst/>
              </a:prstGeom>
              <a:noFill/>
            </p:spPr>
            <p:txBody>
              <a:bodyPr wrap="square" numCol="1" rtlCol="0">
                <a:spAutoFit/>
              </a:bodyPr>
              <a:lstStyle/>
              <a:p>
                <a:pPr marL="285750" indent="-285750" algn="just">
                  <a:buFont typeface="Wingdings" panose="05000000000000000000" pitchFamily="2" charset="2"/>
                  <a:buChar char="Ø"/>
                </a:pPr>
                <a:r>
                  <a:rPr lang="ru-RU" sz="1600" dirty="0"/>
                  <a:t>количество деревьев в каждой из полученных частей не превосходит</a:t>
                </a:r>
                <a:r>
                  <a:rPr lang="en-US" sz="1600" dirty="0"/>
                  <a:t>  </a:t>
                </a:r>
                <a14:m>
                  <m:oMath xmlns:m="http://schemas.openxmlformats.org/officeDocument/2006/math">
                    <m:r>
                      <a:rPr lang="ru-RU" sz="1600" i="1" dirty="0" smtClean="0">
                        <a:latin typeface="Cambria Math" panose="02040503050406030204" pitchFamily="18" charset="0"/>
                      </a:rPr>
                      <m:t>− </m:t>
                    </m:r>
                    <m:r>
                      <m:rPr>
                        <m:sty m:val="p"/>
                      </m:rPr>
                      <a:rPr lang="en-US" sz="1600" b="1" i="1" dirty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sz="1600" b="1" i="1" dirty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US" sz="1600" b="1" i="1" dirty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endParaRPr lang="ru-RU" sz="1600" b="1" dirty="0"/>
              </a:p>
              <a:p>
                <a:pPr algn="just"/>
                <a:r>
                  <a:rPr lang="en-US" sz="1600" dirty="0"/>
                  <a:t>                                                                                              </a:t>
                </a:r>
                <a:endParaRPr lang="ru-RU" sz="1600" dirty="0"/>
              </a:p>
              <a:p>
                <a:pPr marL="285750" indent="-285750" algn="just">
                  <a:buFont typeface="Wingdings" panose="05000000000000000000" pitchFamily="2" charset="2"/>
                  <a:buChar char="Ø"/>
                </a:pPr>
                <a:r>
                  <a:rPr lang="ru-RU" sz="1600" dirty="0"/>
                  <a:t>при слиянии деревьев в левой (правой) частях будем всегда выполнять процедуру </a:t>
                </a:r>
                <a:r>
                  <a:rPr lang="en-US" sz="1600" b="1" dirty="0"/>
                  <a:t>Join</a:t>
                </a:r>
                <a:r>
                  <a:rPr lang="en-US" sz="1600" i="1" dirty="0"/>
                  <a:t> </a:t>
                </a:r>
                <a:r>
                  <a:rPr lang="ru-RU" sz="1600" dirty="0"/>
                  <a:t>над деревьями меньшей высоты, тогда время, затраченное на построение каждого из деревьев Т</a:t>
                </a:r>
                <a:r>
                  <a:rPr lang="ru-RU" sz="1600" baseline="-25000" dirty="0"/>
                  <a:t>1</a:t>
                </a:r>
                <a:r>
                  <a:rPr lang="ru-RU" sz="1600" dirty="0"/>
                  <a:t> и Т</a:t>
                </a:r>
                <a:r>
                  <a:rPr lang="ru-RU" sz="1600" baseline="-25000" dirty="0"/>
                  <a:t>2</a:t>
                </a:r>
                <a:r>
                  <a:rPr lang="ru-RU" sz="1600" dirty="0"/>
                  <a:t>  -  </a:t>
                </a:r>
                <a:r>
                  <a:rPr lang="en-US" sz="1600" dirty="0"/>
                  <a:t>  </a:t>
                </a:r>
                <a14:m>
                  <m:oMath xmlns:m="http://schemas.openxmlformats.org/officeDocument/2006/math">
                    <m:r>
                      <a:rPr lang="en-US" sz="1600" b="1" i="0" dirty="0" smtClean="0">
                        <a:latin typeface="Cambria Math" panose="02040503050406030204" pitchFamily="18" charset="0"/>
                      </a:rPr>
                      <m:t>𝐎</m:t>
                    </m:r>
                    <m:r>
                      <a:rPr lang="en-US" sz="1600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1600" b="1" i="1" dirty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sz="1600" b="1" i="1" dirty="0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US" sz="1600" b="1" i="1" dirty="0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1600" b="1" i="1" dirty="0" smtClean="0">
                        <a:latin typeface="Cambria Math" panose="02040503050406030204" pitchFamily="18" charset="0"/>
                      </a:rPr>
                      <m:t>)                           </m:t>
                    </m:r>
                  </m:oMath>
                </a14:m>
                <a:endParaRPr lang="ru-RU" sz="1600" b="1" dirty="0"/>
              </a:p>
            </p:txBody>
          </p:sp>
        </mc:Choice>
        <mc:Fallback xmlns="">
          <p:sp>
            <p:nvSpPr>
              <p:cNvPr id="196" name="TextBox 1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640" y="4367324"/>
                <a:ext cx="5598756" cy="1815882"/>
              </a:xfrm>
              <a:prstGeom prst="rect">
                <a:avLst/>
              </a:prstGeom>
              <a:blipFill>
                <a:blip r:embed="rId3"/>
                <a:stretch>
                  <a:fillRect l="-436" t="-1007" r="-545" b="-3356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TextBox 61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63" name="Рисунок 62" descr="png..png"/>
          <p:cNvPicPr>
            <a:picLocks noChangeAspect="1"/>
          </p:cNvPicPr>
          <p:nvPr/>
        </p:nvPicPr>
        <p:blipFill>
          <a:blip r:embed="rId4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4301" y="1425510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Split(10)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/>
              <p:cNvSpPr/>
              <p:nvPr/>
            </p:nvSpPr>
            <p:spPr>
              <a:xfrm>
                <a:off x="6794494" y="4889486"/>
                <a:ext cx="4021212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ru-RU" sz="2400" dirty="0"/>
                  <a:t>Время выполнения </a:t>
                </a:r>
                <a:r>
                  <a:rPr lang="en-US" sz="2400" b="1" dirty="0"/>
                  <a:t>Split </a:t>
                </a:r>
                <a:r>
                  <a:rPr lang="ru-RU" sz="2400" b="1" dirty="0"/>
                  <a:t>(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ru-RU" sz="2400" b="1" dirty="0"/>
                  <a:t>) 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0" dirty="0" smtClean="0">
                          <a:latin typeface="Cambria Math" panose="02040503050406030204" pitchFamily="18" charset="0"/>
                        </a:rPr>
                        <m:t>𝐎</m:t>
                      </m:r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2400" b="1" i="1" dirty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⁡</m:t>
                      </m:r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400" b="1" dirty="0"/>
              </a:p>
            </p:txBody>
          </p:sp>
        </mc:Choice>
        <mc:Fallback xmlns=""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4494" y="4889486"/>
                <a:ext cx="4021212" cy="830997"/>
              </a:xfrm>
              <a:prstGeom prst="rect">
                <a:avLst/>
              </a:prstGeom>
              <a:blipFill>
                <a:blip r:embed="rId5"/>
                <a:stretch>
                  <a:fillRect t="-5882" r="-2276" b="-9559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Правая фигурная скобка 1"/>
          <p:cNvSpPr/>
          <p:nvPr/>
        </p:nvSpPr>
        <p:spPr>
          <a:xfrm>
            <a:off x="6235027" y="4366002"/>
            <a:ext cx="235008" cy="1817204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8017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E6384D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" dur="20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E6384D"/>
                                      </p:to>
                                    </p:animClr>
                                    <p:set>
                                      <p:cBhvr>
                                        <p:cTn id="18" dur="20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2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E6384D"/>
                                      </p:to>
                                    </p:animClr>
                                    <p:set>
                                      <p:cBhvr>
                                        <p:cTn id="27" dur="2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Овал 7"/>
          <p:cNvSpPr/>
          <p:nvPr/>
        </p:nvSpPr>
        <p:spPr>
          <a:xfrm>
            <a:off x="5424537" y="164003"/>
            <a:ext cx="726141" cy="1980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8:15</a:t>
            </a:r>
            <a:endParaRPr lang="ru-RU" sz="900" b="1" dirty="0">
              <a:solidFill>
                <a:schemeClr val="tx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3370389" y="781413"/>
            <a:ext cx="356631" cy="23400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>
              <a:solidFill>
                <a:schemeClr val="tx1"/>
              </a:solidFill>
            </a:endParaRPr>
          </a:p>
        </p:txBody>
      </p:sp>
      <p:sp>
        <p:nvSpPr>
          <p:cNvPr id="10" name="Овал 9"/>
          <p:cNvSpPr/>
          <p:nvPr/>
        </p:nvSpPr>
        <p:spPr>
          <a:xfrm>
            <a:off x="2019360" y="1735760"/>
            <a:ext cx="356631" cy="23400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>
              <a:solidFill>
                <a:schemeClr val="tx1"/>
              </a:solidFill>
            </a:endParaRPr>
          </a:p>
        </p:txBody>
      </p:sp>
      <p:sp>
        <p:nvSpPr>
          <p:cNvPr id="11" name="Овал 10"/>
          <p:cNvSpPr/>
          <p:nvPr/>
        </p:nvSpPr>
        <p:spPr>
          <a:xfrm>
            <a:off x="2793820" y="1771690"/>
            <a:ext cx="356631" cy="23400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>
              <a:solidFill>
                <a:schemeClr val="tx1"/>
              </a:solidFill>
            </a:endParaRPr>
          </a:p>
        </p:txBody>
      </p:sp>
      <p:sp>
        <p:nvSpPr>
          <p:cNvPr id="12" name="Овал 11"/>
          <p:cNvSpPr/>
          <p:nvPr/>
        </p:nvSpPr>
        <p:spPr>
          <a:xfrm>
            <a:off x="3515346" y="1781562"/>
            <a:ext cx="356631" cy="23400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>
              <a:solidFill>
                <a:schemeClr val="tx1"/>
              </a:solidFill>
            </a:endParaRPr>
          </a:p>
        </p:txBody>
      </p:sp>
      <p:sp>
        <p:nvSpPr>
          <p:cNvPr id="13" name="Овал 12"/>
          <p:cNvSpPr/>
          <p:nvPr/>
        </p:nvSpPr>
        <p:spPr>
          <a:xfrm>
            <a:off x="5424537" y="742412"/>
            <a:ext cx="726141" cy="23873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10:15</a:t>
            </a:r>
            <a:endParaRPr lang="ru-RU" sz="900" b="1" dirty="0">
              <a:solidFill>
                <a:schemeClr val="tx1"/>
              </a:solidFill>
            </a:endParaRPr>
          </a:p>
        </p:txBody>
      </p:sp>
      <p:sp>
        <p:nvSpPr>
          <p:cNvPr id="14" name="Овал 13"/>
          <p:cNvSpPr/>
          <p:nvPr/>
        </p:nvSpPr>
        <p:spPr>
          <a:xfrm>
            <a:off x="4764096" y="1744924"/>
            <a:ext cx="560677" cy="22484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9:10</a:t>
            </a:r>
            <a:endParaRPr lang="ru-RU" sz="900" b="1" dirty="0">
              <a:solidFill>
                <a:schemeClr val="tx1"/>
              </a:solidFill>
            </a:endParaRPr>
          </a:p>
        </p:txBody>
      </p:sp>
      <p:sp>
        <p:nvSpPr>
          <p:cNvPr id="15" name="Овал 14"/>
          <p:cNvSpPr/>
          <p:nvPr/>
        </p:nvSpPr>
        <p:spPr>
          <a:xfrm>
            <a:off x="5867984" y="1766820"/>
            <a:ext cx="356631" cy="23400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753253" y="763429"/>
            <a:ext cx="356631" cy="23400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>
              <a:solidFill>
                <a:schemeClr val="tx1"/>
              </a:solidFill>
            </a:endParaRPr>
          </a:p>
        </p:txBody>
      </p:sp>
      <p:sp>
        <p:nvSpPr>
          <p:cNvPr id="18" name="Овал 17"/>
          <p:cNvSpPr/>
          <p:nvPr/>
        </p:nvSpPr>
        <p:spPr>
          <a:xfrm>
            <a:off x="7281673" y="1795954"/>
            <a:ext cx="356631" cy="23400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>
              <a:solidFill>
                <a:schemeClr val="tx1"/>
              </a:solidFill>
            </a:endParaRPr>
          </a:p>
        </p:txBody>
      </p:sp>
      <p:sp>
        <p:nvSpPr>
          <p:cNvPr id="21" name="Овал 20"/>
          <p:cNvSpPr/>
          <p:nvPr/>
        </p:nvSpPr>
        <p:spPr>
          <a:xfrm>
            <a:off x="8600115" y="1795954"/>
            <a:ext cx="356631" cy="23400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>
              <a:solidFill>
                <a:schemeClr val="tx1"/>
              </a:solidFill>
            </a:endParaRPr>
          </a:p>
        </p:txBody>
      </p:sp>
      <p:cxnSp>
        <p:nvCxnSpPr>
          <p:cNvPr id="23" name="Прямая со стрелкой 22"/>
          <p:cNvCxnSpPr>
            <a:endCxn id="9" idx="7"/>
          </p:cNvCxnSpPr>
          <p:nvPr/>
        </p:nvCxnSpPr>
        <p:spPr>
          <a:xfrm flipH="1">
            <a:off x="3674793" y="293193"/>
            <a:ext cx="1727632" cy="52249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8" idx="4"/>
            <a:endCxn id="13" idx="0"/>
          </p:cNvCxnSpPr>
          <p:nvPr/>
        </p:nvCxnSpPr>
        <p:spPr>
          <a:xfrm>
            <a:off x="5787608" y="362081"/>
            <a:ext cx="0" cy="38033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>
            <a:stCxn id="8" idx="6"/>
            <a:endCxn id="17" idx="0"/>
          </p:cNvCxnSpPr>
          <p:nvPr/>
        </p:nvCxnSpPr>
        <p:spPr>
          <a:xfrm>
            <a:off x="6150678" y="263042"/>
            <a:ext cx="1780891" cy="5003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 стрелкой 49"/>
          <p:cNvCxnSpPr>
            <a:stCxn id="17" idx="4"/>
            <a:endCxn id="18" idx="0"/>
          </p:cNvCxnSpPr>
          <p:nvPr/>
        </p:nvCxnSpPr>
        <p:spPr>
          <a:xfrm flipH="1">
            <a:off x="7459989" y="997437"/>
            <a:ext cx="471580" cy="7985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Овал 57"/>
          <p:cNvSpPr/>
          <p:nvPr/>
        </p:nvSpPr>
        <p:spPr>
          <a:xfrm>
            <a:off x="2212461" y="2484388"/>
            <a:ext cx="327060" cy="24039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3</a:t>
            </a:r>
            <a:endParaRPr lang="ru-RU" sz="1000" b="1" dirty="0">
              <a:solidFill>
                <a:schemeClr val="tx1"/>
              </a:solidFill>
            </a:endParaRPr>
          </a:p>
        </p:txBody>
      </p:sp>
      <p:sp>
        <p:nvSpPr>
          <p:cNvPr id="68" name="Овал 67"/>
          <p:cNvSpPr/>
          <p:nvPr/>
        </p:nvSpPr>
        <p:spPr>
          <a:xfrm>
            <a:off x="2603027" y="2480819"/>
            <a:ext cx="327060" cy="24039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4</a:t>
            </a:r>
            <a:endParaRPr lang="ru-RU" sz="1000" b="1" dirty="0">
              <a:solidFill>
                <a:schemeClr val="tx1"/>
              </a:solidFill>
            </a:endParaRPr>
          </a:p>
        </p:txBody>
      </p:sp>
      <p:sp>
        <p:nvSpPr>
          <p:cNvPr id="70" name="Овал 69"/>
          <p:cNvSpPr/>
          <p:nvPr/>
        </p:nvSpPr>
        <p:spPr>
          <a:xfrm>
            <a:off x="3008228" y="2480819"/>
            <a:ext cx="327060" cy="24039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5</a:t>
            </a:r>
            <a:endParaRPr lang="ru-RU" sz="1000" b="1" dirty="0">
              <a:solidFill>
                <a:schemeClr val="tx1"/>
              </a:solidFill>
            </a:endParaRPr>
          </a:p>
        </p:txBody>
      </p:sp>
      <p:sp>
        <p:nvSpPr>
          <p:cNvPr id="71" name="Овал 70"/>
          <p:cNvSpPr/>
          <p:nvPr/>
        </p:nvSpPr>
        <p:spPr>
          <a:xfrm>
            <a:off x="3399605" y="2444320"/>
            <a:ext cx="327060" cy="24039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7</a:t>
            </a:r>
            <a:endParaRPr lang="ru-RU" sz="1000" b="1" dirty="0">
              <a:solidFill>
                <a:schemeClr val="tx1"/>
              </a:solidFill>
            </a:endParaRPr>
          </a:p>
        </p:txBody>
      </p:sp>
      <p:sp>
        <p:nvSpPr>
          <p:cNvPr id="72" name="Овал 71"/>
          <p:cNvSpPr/>
          <p:nvPr/>
        </p:nvSpPr>
        <p:spPr>
          <a:xfrm>
            <a:off x="3803442" y="2449057"/>
            <a:ext cx="327060" cy="24039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8</a:t>
            </a:r>
            <a:endParaRPr lang="ru-RU" sz="1000" b="1" dirty="0">
              <a:solidFill>
                <a:schemeClr val="tx1"/>
              </a:solidFill>
            </a:endParaRPr>
          </a:p>
        </p:txBody>
      </p:sp>
      <p:sp>
        <p:nvSpPr>
          <p:cNvPr id="73" name="Овал 72"/>
          <p:cNvSpPr/>
          <p:nvPr/>
        </p:nvSpPr>
        <p:spPr>
          <a:xfrm>
            <a:off x="1746342" y="2484388"/>
            <a:ext cx="327060" cy="24039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2</a:t>
            </a:r>
            <a:endParaRPr lang="ru-RU" sz="1000" b="1" dirty="0">
              <a:solidFill>
                <a:schemeClr val="tx1"/>
              </a:solidFill>
            </a:endParaRPr>
          </a:p>
        </p:txBody>
      </p:sp>
      <p:sp>
        <p:nvSpPr>
          <p:cNvPr id="74" name="Овал 73"/>
          <p:cNvSpPr/>
          <p:nvPr/>
        </p:nvSpPr>
        <p:spPr>
          <a:xfrm>
            <a:off x="1278006" y="2484388"/>
            <a:ext cx="327060" cy="24039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1</a:t>
            </a:r>
            <a:endParaRPr lang="ru-RU" sz="1000" b="1" dirty="0">
              <a:solidFill>
                <a:schemeClr val="tx1"/>
              </a:solidFill>
            </a:endParaRPr>
          </a:p>
        </p:txBody>
      </p:sp>
      <p:sp>
        <p:nvSpPr>
          <p:cNvPr id="75" name="Овал 74"/>
          <p:cNvSpPr/>
          <p:nvPr/>
        </p:nvSpPr>
        <p:spPr>
          <a:xfrm>
            <a:off x="4336403" y="2477166"/>
            <a:ext cx="435759" cy="20755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9</a:t>
            </a:r>
            <a:endParaRPr lang="ru-RU" sz="1000" b="1" dirty="0">
              <a:solidFill>
                <a:schemeClr val="tx1"/>
              </a:solidFill>
            </a:endParaRPr>
          </a:p>
        </p:txBody>
      </p:sp>
      <p:sp>
        <p:nvSpPr>
          <p:cNvPr id="78" name="Овал 77"/>
          <p:cNvSpPr/>
          <p:nvPr/>
        </p:nvSpPr>
        <p:spPr>
          <a:xfrm>
            <a:off x="4796606" y="2484387"/>
            <a:ext cx="459797" cy="209776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10</a:t>
            </a:r>
            <a:endParaRPr lang="ru-RU" sz="1000" b="1" dirty="0">
              <a:solidFill>
                <a:schemeClr val="tx1"/>
              </a:solidFill>
            </a:endParaRPr>
          </a:p>
        </p:txBody>
      </p:sp>
      <p:sp>
        <p:nvSpPr>
          <p:cNvPr id="91" name="Овал 90"/>
          <p:cNvSpPr/>
          <p:nvPr/>
        </p:nvSpPr>
        <p:spPr>
          <a:xfrm>
            <a:off x="5295700" y="2501945"/>
            <a:ext cx="459797" cy="20977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11</a:t>
            </a:r>
            <a:endParaRPr lang="ru-RU" sz="1000" b="1" dirty="0">
              <a:solidFill>
                <a:schemeClr val="tx1"/>
              </a:solidFill>
            </a:endParaRPr>
          </a:p>
        </p:txBody>
      </p:sp>
      <p:sp>
        <p:nvSpPr>
          <p:cNvPr id="92" name="Овал 91"/>
          <p:cNvSpPr/>
          <p:nvPr/>
        </p:nvSpPr>
        <p:spPr>
          <a:xfrm>
            <a:off x="5794590" y="2484387"/>
            <a:ext cx="459797" cy="20977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13</a:t>
            </a:r>
            <a:endParaRPr lang="ru-RU" sz="1000" b="1" dirty="0">
              <a:solidFill>
                <a:schemeClr val="tx1"/>
              </a:solidFill>
            </a:endParaRPr>
          </a:p>
        </p:txBody>
      </p:sp>
      <p:sp>
        <p:nvSpPr>
          <p:cNvPr id="94" name="Овал 93"/>
          <p:cNvSpPr/>
          <p:nvPr/>
        </p:nvSpPr>
        <p:spPr>
          <a:xfrm>
            <a:off x="6286419" y="2493357"/>
            <a:ext cx="459797" cy="20977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15</a:t>
            </a:r>
            <a:endParaRPr lang="ru-RU" sz="1000" b="1" dirty="0">
              <a:solidFill>
                <a:schemeClr val="tx1"/>
              </a:solidFill>
            </a:endParaRPr>
          </a:p>
        </p:txBody>
      </p:sp>
      <p:sp>
        <p:nvSpPr>
          <p:cNvPr id="96" name="Овал 95"/>
          <p:cNvSpPr/>
          <p:nvPr/>
        </p:nvSpPr>
        <p:spPr>
          <a:xfrm>
            <a:off x="6770553" y="2484387"/>
            <a:ext cx="459797" cy="20977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17</a:t>
            </a:r>
            <a:endParaRPr lang="ru-RU" sz="1000" b="1" dirty="0">
              <a:solidFill>
                <a:schemeClr val="tx1"/>
              </a:solidFill>
            </a:endParaRPr>
          </a:p>
        </p:txBody>
      </p:sp>
      <p:sp>
        <p:nvSpPr>
          <p:cNvPr id="98" name="Овал 97"/>
          <p:cNvSpPr/>
          <p:nvPr/>
        </p:nvSpPr>
        <p:spPr>
          <a:xfrm>
            <a:off x="7277138" y="2489177"/>
            <a:ext cx="459797" cy="20977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40</a:t>
            </a:r>
            <a:endParaRPr lang="ru-RU" sz="1000" b="1" dirty="0">
              <a:solidFill>
                <a:schemeClr val="tx1"/>
              </a:solidFill>
            </a:endParaRPr>
          </a:p>
        </p:txBody>
      </p:sp>
      <p:sp>
        <p:nvSpPr>
          <p:cNvPr id="99" name="Овал 98"/>
          <p:cNvSpPr/>
          <p:nvPr/>
        </p:nvSpPr>
        <p:spPr>
          <a:xfrm>
            <a:off x="7808060" y="2501945"/>
            <a:ext cx="459797" cy="20977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56</a:t>
            </a:r>
            <a:endParaRPr lang="ru-RU" sz="1000" b="1" dirty="0">
              <a:solidFill>
                <a:schemeClr val="tx1"/>
              </a:solidFill>
            </a:endParaRPr>
          </a:p>
        </p:txBody>
      </p:sp>
      <p:sp>
        <p:nvSpPr>
          <p:cNvPr id="100" name="Овал 99"/>
          <p:cNvSpPr/>
          <p:nvPr/>
        </p:nvSpPr>
        <p:spPr>
          <a:xfrm>
            <a:off x="8869904" y="2480057"/>
            <a:ext cx="459797" cy="20977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70</a:t>
            </a:r>
            <a:endParaRPr lang="ru-RU" sz="1000" b="1" dirty="0">
              <a:solidFill>
                <a:schemeClr val="tx1"/>
              </a:solidFill>
            </a:endParaRPr>
          </a:p>
        </p:txBody>
      </p:sp>
      <p:cxnSp>
        <p:nvCxnSpPr>
          <p:cNvPr id="41" name="Прямая со стрелкой 40"/>
          <p:cNvCxnSpPr>
            <a:stCxn id="10" idx="4"/>
            <a:endCxn id="73" idx="0"/>
          </p:cNvCxnSpPr>
          <p:nvPr/>
        </p:nvCxnSpPr>
        <p:spPr>
          <a:xfrm flipH="1">
            <a:off x="1909872" y="1969768"/>
            <a:ext cx="287804" cy="5146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 стрелкой 55"/>
          <p:cNvCxnSpPr>
            <a:stCxn id="10" idx="4"/>
            <a:endCxn id="58" idx="0"/>
          </p:cNvCxnSpPr>
          <p:nvPr/>
        </p:nvCxnSpPr>
        <p:spPr>
          <a:xfrm>
            <a:off x="2197676" y="1969768"/>
            <a:ext cx="178315" cy="5146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Прямая со стрелкой 101"/>
          <p:cNvCxnSpPr>
            <a:stCxn id="10" idx="4"/>
            <a:endCxn id="74" idx="0"/>
          </p:cNvCxnSpPr>
          <p:nvPr/>
        </p:nvCxnSpPr>
        <p:spPr>
          <a:xfrm flipH="1">
            <a:off x="1441536" y="1969768"/>
            <a:ext cx="756140" cy="5146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Прямая со стрелкой 104"/>
          <p:cNvCxnSpPr>
            <a:stCxn id="11" idx="4"/>
            <a:endCxn id="68" idx="0"/>
          </p:cNvCxnSpPr>
          <p:nvPr/>
        </p:nvCxnSpPr>
        <p:spPr>
          <a:xfrm flipH="1">
            <a:off x="2766557" y="2005698"/>
            <a:ext cx="205579" cy="4751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Прямая со стрелкой 106"/>
          <p:cNvCxnSpPr>
            <a:stCxn id="11" idx="4"/>
            <a:endCxn id="70" idx="0"/>
          </p:cNvCxnSpPr>
          <p:nvPr/>
        </p:nvCxnSpPr>
        <p:spPr>
          <a:xfrm>
            <a:off x="2972136" y="2005698"/>
            <a:ext cx="199622" cy="4751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Прямая со стрелкой 109"/>
          <p:cNvCxnSpPr>
            <a:cxnSpLocks/>
            <a:stCxn id="9" idx="4"/>
            <a:endCxn id="10" idx="0"/>
          </p:cNvCxnSpPr>
          <p:nvPr/>
        </p:nvCxnSpPr>
        <p:spPr>
          <a:xfrm flipH="1">
            <a:off x="2197676" y="1015421"/>
            <a:ext cx="1351029" cy="72033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Прямая со стрелкой 113"/>
          <p:cNvCxnSpPr>
            <a:cxnSpLocks/>
            <a:endCxn id="11" idx="0"/>
          </p:cNvCxnSpPr>
          <p:nvPr/>
        </p:nvCxnSpPr>
        <p:spPr>
          <a:xfrm flipH="1">
            <a:off x="2972136" y="1005415"/>
            <a:ext cx="555462" cy="7662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 стрелкой 118"/>
          <p:cNvCxnSpPr>
            <a:cxnSpLocks/>
            <a:stCxn id="9" idx="4"/>
            <a:endCxn id="12" idx="0"/>
          </p:cNvCxnSpPr>
          <p:nvPr/>
        </p:nvCxnSpPr>
        <p:spPr>
          <a:xfrm>
            <a:off x="3548705" y="1015421"/>
            <a:ext cx="144957" cy="76614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Прямая со стрелкой 133"/>
          <p:cNvCxnSpPr>
            <a:stCxn id="12" idx="4"/>
            <a:endCxn id="71" idx="0"/>
          </p:cNvCxnSpPr>
          <p:nvPr/>
        </p:nvCxnSpPr>
        <p:spPr>
          <a:xfrm flipH="1">
            <a:off x="3563135" y="2015570"/>
            <a:ext cx="130527" cy="4287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Прямая со стрелкой 135"/>
          <p:cNvCxnSpPr>
            <a:stCxn id="12" idx="4"/>
            <a:endCxn id="72" idx="0"/>
          </p:cNvCxnSpPr>
          <p:nvPr/>
        </p:nvCxnSpPr>
        <p:spPr>
          <a:xfrm>
            <a:off x="3693662" y="2015570"/>
            <a:ext cx="273310" cy="4334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Прямая со стрелкой 137"/>
          <p:cNvCxnSpPr>
            <a:stCxn id="14" idx="4"/>
            <a:endCxn id="75" idx="0"/>
          </p:cNvCxnSpPr>
          <p:nvPr/>
        </p:nvCxnSpPr>
        <p:spPr>
          <a:xfrm flipH="1">
            <a:off x="4554283" y="1969768"/>
            <a:ext cx="490152" cy="50739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Прямая со стрелкой 139"/>
          <p:cNvCxnSpPr>
            <a:stCxn id="14" idx="4"/>
            <a:endCxn id="78" idx="0"/>
          </p:cNvCxnSpPr>
          <p:nvPr/>
        </p:nvCxnSpPr>
        <p:spPr>
          <a:xfrm flipH="1">
            <a:off x="5026505" y="1969768"/>
            <a:ext cx="17930" cy="5146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Прямая со стрелкой 141"/>
          <p:cNvCxnSpPr>
            <a:stCxn id="15" idx="4"/>
            <a:endCxn id="91" idx="0"/>
          </p:cNvCxnSpPr>
          <p:nvPr/>
        </p:nvCxnSpPr>
        <p:spPr>
          <a:xfrm flipH="1">
            <a:off x="5525599" y="2000828"/>
            <a:ext cx="520701" cy="5011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Прямая со стрелкой 143"/>
          <p:cNvCxnSpPr>
            <a:stCxn id="15" idx="4"/>
            <a:endCxn id="92" idx="0"/>
          </p:cNvCxnSpPr>
          <p:nvPr/>
        </p:nvCxnSpPr>
        <p:spPr>
          <a:xfrm flipH="1">
            <a:off x="6024489" y="2000828"/>
            <a:ext cx="21811" cy="4835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Овал 148"/>
          <p:cNvSpPr/>
          <p:nvPr/>
        </p:nvSpPr>
        <p:spPr>
          <a:xfrm>
            <a:off x="8328490" y="2484387"/>
            <a:ext cx="459797" cy="20977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60</a:t>
            </a:r>
            <a:endParaRPr lang="ru-RU" sz="1000" b="1" dirty="0">
              <a:solidFill>
                <a:schemeClr val="tx1"/>
              </a:solidFill>
            </a:endParaRPr>
          </a:p>
        </p:txBody>
      </p:sp>
      <p:sp>
        <p:nvSpPr>
          <p:cNvPr id="150" name="Овал 149"/>
          <p:cNvSpPr/>
          <p:nvPr/>
        </p:nvSpPr>
        <p:spPr>
          <a:xfrm>
            <a:off x="9465022" y="2465870"/>
            <a:ext cx="459797" cy="20977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76</a:t>
            </a:r>
            <a:endParaRPr lang="ru-RU" sz="1000" b="1" dirty="0">
              <a:solidFill>
                <a:schemeClr val="tx1"/>
              </a:solidFill>
            </a:endParaRPr>
          </a:p>
        </p:txBody>
      </p:sp>
      <p:cxnSp>
        <p:nvCxnSpPr>
          <p:cNvPr id="152" name="Прямая со стрелкой 151"/>
          <p:cNvCxnSpPr>
            <a:stCxn id="18" idx="4"/>
            <a:endCxn id="96" idx="0"/>
          </p:cNvCxnSpPr>
          <p:nvPr/>
        </p:nvCxnSpPr>
        <p:spPr>
          <a:xfrm flipH="1">
            <a:off x="7000452" y="2029962"/>
            <a:ext cx="459537" cy="4544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Прямая со стрелкой 153"/>
          <p:cNvCxnSpPr>
            <a:stCxn id="18" idx="4"/>
            <a:endCxn id="98" idx="0"/>
          </p:cNvCxnSpPr>
          <p:nvPr/>
        </p:nvCxnSpPr>
        <p:spPr>
          <a:xfrm>
            <a:off x="7459989" y="2029962"/>
            <a:ext cx="47048" cy="4592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Прямая со стрелкой 155"/>
          <p:cNvCxnSpPr>
            <a:stCxn id="21" idx="4"/>
            <a:endCxn id="149" idx="0"/>
          </p:cNvCxnSpPr>
          <p:nvPr/>
        </p:nvCxnSpPr>
        <p:spPr>
          <a:xfrm flipH="1">
            <a:off x="8558389" y="2029962"/>
            <a:ext cx="220042" cy="4544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Прямая со стрелкой 157"/>
          <p:cNvCxnSpPr>
            <a:stCxn id="18" idx="4"/>
            <a:endCxn id="99" idx="0"/>
          </p:cNvCxnSpPr>
          <p:nvPr/>
        </p:nvCxnSpPr>
        <p:spPr>
          <a:xfrm>
            <a:off x="7459989" y="2029962"/>
            <a:ext cx="577970" cy="47198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Прямая со стрелкой 159"/>
          <p:cNvCxnSpPr>
            <a:stCxn id="21" idx="4"/>
            <a:endCxn id="100" idx="0"/>
          </p:cNvCxnSpPr>
          <p:nvPr/>
        </p:nvCxnSpPr>
        <p:spPr>
          <a:xfrm>
            <a:off x="8778431" y="2029962"/>
            <a:ext cx="321372" cy="4500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Прямая со стрелкой 161"/>
          <p:cNvCxnSpPr>
            <a:stCxn id="21" idx="4"/>
            <a:endCxn id="150" idx="0"/>
          </p:cNvCxnSpPr>
          <p:nvPr/>
        </p:nvCxnSpPr>
        <p:spPr>
          <a:xfrm>
            <a:off x="8778431" y="2029962"/>
            <a:ext cx="916490" cy="4359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Прямая со стрелкой 163"/>
          <p:cNvCxnSpPr>
            <a:stCxn id="17" idx="4"/>
            <a:endCxn id="21" idx="0"/>
          </p:cNvCxnSpPr>
          <p:nvPr/>
        </p:nvCxnSpPr>
        <p:spPr>
          <a:xfrm>
            <a:off x="7931569" y="997437"/>
            <a:ext cx="846862" cy="7985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Прямая со стрелкой 168"/>
          <p:cNvCxnSpPr>
            <a:stCxn id="15" idx="4"/>
            <a:endCxn id="94" idx="0"/>
          </p:cNvCxnSpPr>
          <p:nvPr/>
        </p:nvCxnSpPr>
        <p:spPr>
          <a:xfrm>
            <a:off x="6046300" y="2000828"/>
            <a:ext cx="470018" cy="4925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Прямая со стрелкой 179"/>
          <p:cNvCxnSpPr>
            <a:stCxn id="13" idx="4"/>
            <a:endCxn id="14" idx="0"/>
          </p:cNvCxnSpPr>
          <p:nvPr/>
        </p:nvCxnSpPr>
        <p:spPr>
          <a:xfrm flipH="1">
            <a:off x="5044435" y="981151"/>
            <a:ext cx="743173" cy="7637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Прямая со стрелкой 181"/>
          <p:cNvCxnSpPr>
            <a:stCxn id="13" idx="4"/>
            <a:endCxn id="15" idx="0"/>
          </p:cNvCxnSpPr>
          <p:nvPr/>
        </p:nvCxnSpPr>
        <p:spPr>
          <a:xfrm>
            <a:off x="5787608" y="981151"/>
            <a:ext cx="258692" cy="7856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63" name="Рисунок 62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67" name="Овал 66"/>
          <p:cNvSpPr/>
          <p:nvPr/>
        </p:nvSpPr>
        <p:spPr>
          <a:xfrm>
            <a:off x="2952426" y="3831611"/>
            <a:ext cx="356631" cy="23400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>
              <a:solidFill>
                <a:schemeClr val="tx1"/>
              </a:solidFill>
            </a:endParaRPr>
          </a:p>
        </p:txBody>
      </p:sp>
      <p:sp>
        <p:nvSpPr>
          <p:cNvPr id="69" name="Овал 68"/>
          <p:cNvSpPr/>
          <p:nvPr/>
        </p:nvSpPr>
        <p:spPr>
          <a:xfrm>
            <a:off x="1993129" y="4784708"/>
            <a:ext cx="356631" cy="23400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>
              <a:solidFill>
                <a:schemeClr val="tx1"/>
              </a:solidFill>
            </a:endParaRPr>
          </a:p>
        </p:txBody>
      </p:sp>
      <p:sp>
        <p:nvSpPr>
          <p:cNvPr id="76" name="Овал 75"/>
          <p:cNvSpPr/>
          <p:nvPr/>
        </p:nvSpPr>
        <p:spPr>
          <a:xfrm>
            <a:off x="2767589" y="4820638"/>
            <a:ext cx="356631" cy="23400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>
              <a:solidFill>
                <a:schemeClr val="tx1"/>
              </a:solidFill>
            </a:endParaRPr>
          </a:p>
        </p:txBody>
      </p:sp>
      <p:sp>
        <p:nvSpPr>
          <p:cNvPr id="81" name="Овал 80"/>
          <p:cNvSpPr/>
          <p:nvPr/>
        </p:nvSpPr>
        <p:spPr>
          <a:xfrm>
            <a:off x="6736290" y="4808219"/>
            <a:ext cx="356631" cy="23400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>
              <a:solidFill>
                <a:schemeClr val="tx1"/>
              </a:solidFill>
            </a:endParaRPr>
          </a:p>
        </p:txBody>
      </p:sp>
      <p:sp>
        <p:nvSpPr>
          <p:cNvPr id="82" name="Овал 81"/>
          <p:cNvSpPr/>
          <p:nvPr/>
        </p:nvSpPr>
        <p:spPr>
          <a:xfrm>
            <a:off x="8591787" y="3813785"/>
            <a:ext cx="356631" cy="23400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>
              <a:solidFill>
                <a:schemeClr val="tx1"/>
              </a:solidFill>
            </a:endParaRPr>
          </a:p>
        </p:txBody>
      </p:sp>
      <p:sp>
        <p:nvSpPr>
          <p:cNvPr id="83" name="Овал 82"/>
          <p:cNvSpPr/>
          <p:nvPr/>
        </p:nvSpPr>
        <p:spPr>
          <a:xfrm>
            <a:off x="8120207" y="4846310"/>
            <a:ext cx="356631" cy="23400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>
              <a:solidFill>
                <a:schemeClr val="tx1"/>
              </a:solidFill>
            </a:endParaRPr>
          </a:p>
        </p:txBody>
      </p:sp>
      <p:sp>
        <p:nvSpPr>
          <p:cNvPr id="84" name="Овал 83"/>
          <p:cNvSpPr/>
          <p:nvPr/>
        </p:nvSpPr>
        <p:spPr>
          <a:xfrm>
            <a:off x="9438649" y="4846310"/>
            <a:ext cx="356631" cy="23400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>
              <a:solidFill>
                <a:schemeClr val="tx1"/>
              </a:solidFill>
            </a:endParaRPr>
          </a:p>
        </p:txBody>
      </p:sp>
      <p:cxnSp>
        <p:nvCxnSpPr>
          <p:cNvPr id="88" name="Прямая со стрелкой 87"/>
          <p:cNvCxnSpPr>
            <a:stCxn id="82" idx="4"/>
            <a:endCxn id="83" idx="0"/>
          </p:cNvCxnSpPr>
          <p:nvPr/>
        </p:nvCxnSpPr>
        <p:spPr>
          <a:xfrm flipH="1">
            <a:off x="8298523" y="4047793"/>
            <a:ext cx="471580" cy="7985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Овал 88"/>
          <p:cNvSpPr/>
          <p:nvPr/>
        </p:nvSpPr>
        <p:spPr>
          <a:xfrm>
            <a:off x="2186230" y="5529767"/>
            <a:ext cx="327060" cy="24039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3</a:t>
            </a:r>
            <a:endParaRPr lang="ru-RU" sz="1000" b="1" dirty="0">
              <a:solidFill>
                <a:schemeClr val="tx1"/>
              </a:solidFill>
            </a:endParaRPr>
          </a:p>
        </p:txBody>
      </p:sp>
      <p:sp>
        <p:nvSpPr>
          <p:cNvPr id="90" name="Овал 89"/>
          <p:cNvSpPr/>
          <p:nvPr/>
        </p:nvSpPr>
        <p:spPr>
          <a:xfrm>
            <a:off x="2576796" y="5529767"/>
            <a:ext cx="327060" cy="24039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4</a:t>
            </a:r>
            <a:endParaRPr lang="ru-RU" sz="1000" b="1" dirty="0">
              <a:solidFill>
                <a:schemeClr val="tx1"/>
              </a:solidFill>
            </a:endParaRPr>
          </a:p>
        </p:txBody>
      </p:sp>
      <p:sp>
        <p:nvSpPr>
          <p:cNvPr id="93" name="Овал 92"/>
          <p:cNvSpPr/>
          <p:nvPr/>
        </p:nvSpPr>
        <p:spPr>
          <a:xfrm>
            <a:off x="2981997" y="5529767"/>
            <a:ext cx="327060" cy="24039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5</a:t>
            </a:r>
            <a:endParaRPr lang="ru-RU" sz="1000" b="1" dirty="0">
              <a:solidFill>
                <a:schemeClr val="tx1"/>
              </a:solidFill>
            </a:endParaRPr>
          </a:p>
        </p:txBody>
      </p:sp>
      <p:sp>
        <p:nvSpPr>
          <p:cNvPr id="95" name="Овал 94"/>
          <p:cNvSpPr/>
          <p:nvPr/>
        </p:nvSpPr>
        <p:spPr>
          <a:xfrm>
            <a:off x="3373374" y="5529767"/>
            <a:ext cx="327060" cy="24039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7</a:t>
            </a:r>
            <a:endParaRPr lang="ru-RU" sz="1000" b="1" dirty="0">
              <a:solidFill>
                <a:schemeClr val="tx1"/>
              </a:solidFill>
            </a:endParaRPr>
          </a:p>
        </p:txBody>
      </p:sp>
      <p:sp>
        <p:nvSpPr>
          <p:cNvPr id="97" name="Овал 96"/>
          <p:cNvSpPr/>
          <p:nvPr/>
        </p:nvSpPr>
        <p:spPr>
          <a:xfrm>
            <a:off x="3823755" y="5529767"/>
            <a:ext cx="327060" cy="24039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8</a:t>
            </a:r>
            <a:endParaRPr lang="ru-RU" sz="1000" b="1" dirty="0">
              <a:solidFill>
                <a:schemeClr val="tx1"/>
              </a:solidFill>
            </a:endParaRPr>
          </a:p>
        </p:txBody>
      </p:sp>
      <p:sp>
        <p:nvSpPr>
          <p:cNvPr id="101" name="Овал 100"/>
          <p:cNvSpPr/>
          <p:nvPr/>
        </p:nvSpPr>
        <p:spPr>
          <a:xfrm>
            <a:off x="1720111" y="5529767"/>
            <a:ext cx="327060" cy="24039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2</a:t>
            </a:r>
            <a:endParaRPr lang="ru-RU" sz="1000" b="1" dirty="0">
              <a:solidFill>
                <a:schemeClr val="tx1"/>
              </a:solidFill>
            </a:endParaRPr>
          </a:p>
        </p:txBody>
      </p:sp>
      <p:sp>
        <p:nvSpPr>
          <p:cNvPr id="103" name="Овал 102"/>
          <p:cNvSpPr/>
          <p:nvPr/>
        </p:nvSpPr>
        <p:spPr>
          <a:xfrm>
            <a:off x="1224788" y="5529767"/>
            <a:ext cx="327060" cy="24039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1</a:t>
            </a:r>
            <a:endParaRPr lang="ru-RU" sz="1000" b="1" dirty="0">
              <a:solidFill>
                <a:schemeClr val="tx1"/>
              </a:solidFill>
            </a:endParaRPr>
          </a:p>
        </p:txBody>
      </p:sp>
      <p:sp>
        <p:nvSpPr>
          <p:cNvPr id="104" name="Овал 103"/>
          <p:cNvSpPr/>
          <p:nvPr/>
        </p:nvSpPr>
        <p:spPr>
          <a:xfrm>
            <a:off x="4297962" y="5562612"/>
            <a:ext cx="435759" cy="20755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9</a:t>
            </a:r>
            <a:endParaRPr lang="ru-RU" sz="1000" b="1" dirty="0">
              <a:solidFill>
                <a:schemeClr val="tx1"/>
              </a:solidFill>
            </a:endParaRPr>
          </a:p>
        </p:txBody>
      </p:sp>
      <p:sp>
        <p:nvSpPr>
          <p:cNvPr id="108" name="Овал 107"/>
          <p:cNvSpPr/>
          <p:nvPr/>
        </p:nvSpPr>
        <p:spPr>
          <a:xfrm>
            <a:off x="6134234" y="5552301"/>
            <a:ext cx="459797" cy="20977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11</a:t>
            </a:r>
            <a:endParaRPr lang="ru-RU" sz="1000" b="1" dirty="0">
              <a:solidFill>
                <a:schemeClr val="tx1"/>
              </a:solidFill>
            </a:endParaRPr>
          </a:p>
        </p:txBody>
      </p:sp>
      <p:sp>
        <p:nvSpPr>
          <p:cNvPr id="109" name="Овал 108"/>
          <p:cNvSpPr/>
          <p:nvPr/>
        </p:nvSpPr>
        <p:spPr>
          <a:xfrm>
            <a:off x="6633124" y="5534743"/>
            <a:ext cx="459797" cy="20977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13</a:t>
            </a:r>
            <a:endParaRPr lang="ru-RU" sz="1000" b="1" dirty="0">
              <a:solidFill>
                <a:schemeClr val="tx1"/>
              </a:solidFill>
            </a:endParaRPr>
          </a:p>
        </p:txBody>
      </p:sp>
      <p:sp>
        <p:nvSpPr>
          <p:cNvPr id="111" name="Овал 110"/>
          <p:cNvSpPr/>
          <p:nvPr/>
        </p:nvSpPr>
        <p:spPr>
          <a:xfrm>
            <a:off x="7124953" y="5543713"/>
            <a:ext cx="459797" cy="20977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15</a:t>
            </a:r>
            <a:endParaRPr lang="ru-RU" sz="1000" b="1" dirty="0">
              <a:solidFill>
                <a:schemeClr val="tx1"/>
              </a:solidFill>
            </a:endParaRPr>
          </a:p>
        </p:txBody>
      </p:sp>
      <p:sp>
        <p:nvSpPr>
          <p:cNvPr id="112" name="Овал 111"/>
          <p:cNvSpPr/>
          <p:nvPr/>
        </p:nvSpPr>
        <p:spPr>
          <a:xfrm>
            <a:off x="7609087" y="5534743"/>
            <a:ext cx="459797" cy="20977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17</a:t>
            </a:r>
            <a:endParaRPr lang="ru-RU" sz="1000" b="1" dirty="0">
              <a:solidFill>
                <a:schemeClr val="tx1"/>
              </a:solidFill>
            </a:endParaRPr>
          </a:p>
        </p:txBody>
      </p:sp>
      <p:sp>
        <p:nvSpPr>
          <p:cNvPr id="113" name="Овал 112"/>
          <p:cNvSpPr/>
          <p:nvPr/>
        </p:nvSpPr>
        <p:spPr>
          <a:xfrm>
            <a:off x="8115672" y="5539533"/>
            <a:ext cx="459797" cy="20977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40</a:t>
            </a:r>
            <a:endParaRPr lang="ru-RU" sz="1000" b="1" dirty="0">
              <a:solidFill>
                <a:schemeClr val="tx1"/>
              </a:solidFill>
            </a:endParaRPr>
          </a:p>
        </p:txBody>
      </p:sp>
      <p:sp>
        <p:nvSpPr>
          <p:cNvPr id="115" name="Овал 114"/>
          <p:cNvSpPr/>
          <p:nvPr/>
        </p:nvSpPr>
        <p:spPr>
          <a:xfrm>
            <a:off x="8646594" y="5552301"/>
            <a:ext cx="459797" cy="20977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56</a:t>
            </a:r>
            <a:endParaRPr lang="ru-RU" sz="1000" b="1" dirty="0">
              <a:solidFill>
                <a:schemeClr val="tx1"/>
              </a:solidFill>
            </a:endParaRPr>
          </a:p>
        </p:txBody>
      </p:sp>
      <p:sp>
        <p:nvSpPr>
          <p:cNvPr id="116" name="Овал 115"/>
          <p:cNvSpPr/>
          <p:nvPr/>
        </p:nvSpPr>
        <p:spPr>
          <a:xfrm>
            <a:off x="9708438" y="5530413"/>
            <a:ext cx="459797" cy="20977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70</a:t>
            </a:r>
            <a:endParaRPr lang="ru-RU" sz="1000" b="1" dirty="0">
              <a:solidFill>
                <a:schemeClr val="tx1"/>
              </a:solidFill>
            </a:endParaRPr>
          </a:p>
        </p:txBody>
      </p:sp>
      <p:cxnSp>
        <p:nvCxnSpPr>
          <p:cNvPr id="117" name="Прямая со стрелкой 116"/>
          <p:cNvCxnSpPr>
            <a:stCxn id="69" idx="4"/>
            <a:endCxn id="101" idx="0"/>
          </p:cNvCxnSpPr>
          <p:nvPr/>
        </p:nvCxnSpPr>
        <p:spPr>
          <a:xfrm flipH="1">
            <a:off x="1883641" y="5018716"/>
            <a:ext cx="287804" cy="5110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Прямая со стрелкой 117"/>
          <p:cNvCxnSpPr>
            <a:stCxn id="69" idx="4"/>
            <a:endCxn id="89" idx="0"/>
          </p:cNvCxnSpPr>
          <p:nvPr/>
        </p:nvCxnSpPr>
        <p:spPr>
          <a:xfrm>
            <a:off x="2171445" y="5018716"/>
            <a:ext cx="178315" cy="5110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Прямая со стрелкой 119"/>
          <p:cNvCxnSpPr>
            <a:stCxn id="69" idx="4"/>
          </p:cNvCxnSpPr>
          <p:nvPr/>
        </p:nvCxnSpPr>
        <p:spPr>
          <a:xfrm flipH="1">
            <a:off x="1415305" y="5018716"/>
            <a:ext cx="756140" cy="5146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 стрелкой 120"/>
          <p:cNvCxnSpPr>
            <a:stCxn id="76" idx="4"/>
            <a:endCxn id="90" idx="0"/>
          </p:cNvCxnSpPr>
          <p:nvPr/>
        </p:nvCxnSpPr>
        <p:spPr>
          <a:xfrm flipH="1">
            <a:off x="2740326" y="5054646"/>
            <a:ext cx="205579" cy="4751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Прямая со стрелкой 121"/>
          <p:cNvCxnSpPr>
            <a:stCxn id="76" idx="4"/>
            <a:endCxn id="93" idx="0"/>
          </p:cNvCxnSpPr>
          <p:nvPr/>
        </p:nvCxnSpPr>
        <p:spPr>
          <a:xfrm>
            <a:off x="2945905" y="5054646"/>
            <a:ext cx="199622" cy="4751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Прямая со стрелкой 125"/>
          <p:cNvCxnSpPr>
            <a:stCxn id="77" idx="4"/>
            <a:endCxn id="95" idx="0"/>
          </p:cNvCxnSpPr>
          <p:nvPr/>
        </p:nvCxnSpPr>
        <p:spPr>
          <a:xfrm flipH="1">
            <a:off x="3536904" y="5064518"/>
            <a:ext cx="204547" cy="46524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Прямая со стрелкой 126"/>
          <p:cNvCxnSpPr>
            <a:cxnSpLocks/>
            <a:stCxn id="77" idx="4"/>
            <a:endCxn id="97" idx="0"/>
          </p:cNvCxnSpPr>
          <p:nvPr/>
        </p:nvCxnSpPr>
        <p:spPr>
          <a:xfrm>
            <a:off x="3741451" y="5064518"/>
            <a:ext cx="245834" cy="46524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Прямая со стрелкой 129"/>
          <p:cNvCxnSpPr>
            <a:stCxn id="81" idx="4"/>
            <a:endCxn id="108" idx="0"/>
          </p:cNvCxnSpPr>
          <p:nvPr/>
        </p:nvCxnSpPr>
        <p:spPr>
          <a:xfrm flipH="1">
            <a:off x="6364133" y="5042227"/>
            <a:ext cx="550473" cy="51007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Прямая со стрелкой 130"/>
          <p:cNvCxnSpPr>
            <a:stCxn id="81" idx="4"/>
            <a:endCxn id="109" idx="0"/>
          </p:cNvCxnSpPr>
          <p:nvPr/>
        </p:nvCxnSpPr>
        <p:spPr>
          <a:xfrm flipH="1">
            <a:off x="6863023" y="5042227"/>
            <a:ext cx="51583" cy="4925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Овал 131"/>
          <p:cNvSpPr/>
          <p:nvPr/>
        </p:nvSpPr>
        <p:spPr>
          <a:xfrm>
            <a:off x="9167024" y="5534743"/>
            <a:ext cx="459797" cy="20977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60</a:t>
            </a:r>
            <a:endParaRPr lang="ru-RU" sz="1000" b="1" dirty="0">
              <a:solidFill>
                <a:schemeClr val="tx1"/>
              </a:solidFill>
            </a:endParaRPr>
          </a:p>
        </p:txBody>
      </p:sp>
      <p:sp>
        <p:nvSpPr>
          <p:cNvPr id="133" name="Овал 132"/>
          <p:cNvSpPr/>
          <p:nvPr/>
        </p:nvSpPr>
        <p:spPr>
          <a:xfrm>
            <a:off x="10303556" y="5516226"/>
            <a:ext cx="459797" cy="20977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76</a:t>
            </a:r>
            <a:endParaRPr lang="ru-RU" sz="1000" b="1" dirty="0">
              <a:solidFill>
                <a:schemeClr val="tx1"/>
              </a:solidFill>
            </a:endParaRPr>
          </a:p>
        </p:txBody>
      </p:sp>
      <p:cxnSp>
        <p:nvCxnSpPr>
          <p:cNvPr id="135" name="Прямая со стрелкой 134"/>
          <p:cNvCxnSpPr>
            <a:stCxn id="83" idx="4"/>
            <a:endCxn id="112" idx="0"/>
          </p:cNvCxnSpPr>
          <p:nvPr/>
        </p:nvCxnSpPr>
        <p:spPr>
          <a:xfrm flipH="1">
            <a:off x="7838986" y="5080318"/>
            <a:ext cx="459537" cy="4544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Прямая со стрелкой 136"/>
          <p:cNvCxnSpPr>
            <a:stCxn id="83" idx="4"/>
            <a:endCxn id="113" idx="0"/>
          </p:cNvCxnSpPr>
          <p:nvPr/>
        </p:nvCxnSpPr>
        <p:spPr>
          <a:xfrm>
            <a:off x="8298523" y="5080318"/>
            <a:ext cx="47048" cy="4592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Прямая со стрелкой 138"/>
          <p:cNvCxnSpPr>
            <a:stCxn id="84" idx="4"/>
            <a:endCxn id="132" idx="0"/>
          </p:cNvCxnSpPr>
          <p:nvPr/>
        </p:nvCxnSpPr>
        <p:spPr>
          <a:xfrm flipH="1">
            <a:off x="9396923" y="5080318"/>
            <a:ext cx="220042" cy="4544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Прямая со стрелкой 140"/>
          <p:cNvCxnSpPr>
            <a:stCxn id="83" idx="4"/>
            <a:endCxn id="115" idx="0"/>
          </p:cNvCxnSpPr>
          <p:nvPr/>
        </p:nvCxnSpPr>
        <p:spPr>
          <a:xfrm>
            <a:off x="8298523" y="5080318"/>
            <a:ext cx="577970" cy="47198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Прямая со стрелкой 142"/>
          <p:cNvCxnSpPr>
            <a:stCxn id="84" idx="4"/>
            <a:endCxn id="116" idx="0"/>
          </p:cNvCxnSpPr>
          <p:nvPr/>
        </p:nvCxnSpPr>
        <p:spPr>
          <a:xfrm>
            <a:off x="9616965" y="5080318"/>
            <a:ext cx="321372" cy="4500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Прямая со стрелкой 144"/>
          <p:cNvCxnSpPr>
            <a:stCxn id="84" idx="4"/>
            <a:endCxn id="133" idx="0"/>
          </p:cNvCxnSpPr>
          <p:nvPr/>
        </p:nvCxnSpPr>
        <p:spPr>
          <a:xfrm>
            <a:off x="9616965" y="5080318"/>
            <a:ext cx="916490" cy="4359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Прямая со стрелкой 145"/>
          <p:cNvCxnSpPr>
            <a:stCxn id="82" idx="4"/>
            <a:endCxn id="84" idx="0"/>
          </p:cNvCxnSpPr>
          <p:nvPr/>
        </p:nvCxnSpPr>
        <p:spPr>
          <a:xfrm>
            <a:off x="8770103" y="4047793"/>
            <a:ext cx="846862" cy="7985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Прямая со стрелкой 146"/>
          <p:cNvCxnSpPr>
            <a:stCxn id="81" idx="4"/>
            <a:endCxn id="111" idx="0"/>
          </p:cNvCxnSpPr>
          <p:nvPr/>
        </p:nvCxnSpPr>
        <p:spPr>
          <a:xfrm>
            <a:off x="6914606" y="5042227"/>
            <a:ext cx="440246" cy="5014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/>
          <p:cNvCxnSpPr>
            <a:cxnSpLocks/>
            <a:stCxn id="77" idx="4"/>
            <a:endCxn id="104" idx="0"/>
          </p:cNvCxnSpPr>
          <p:nvPr/>
        </p:nvCxnSpPr>
        <p:spPr>
          <a:xfrm>
            <a:off x="3741451" y="5064518"/>
            <a:ext cx="774391" cy="49809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>
            <a:stCxn id="67" idx="4"/>
            <a:endCxn id="69" idx="0"/>
          </p:cNvCxnSpPr>
          <p:nvPr/>
        </p:nvCxnSpPr>
        <p:spPr>
          <a:xfrm flipH="1">
            <a:off x="2171445" y="4065619"/>
            <a:ext cx="959297" cy="7190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>
            <a:stCxn id="67" idx="4"/>
            <a:endCxn id="76" idx="0"/>
          </p:cNvCxnSpPr>
          <p:nvPr/>
        </p:nvCxnSpPr>
        <p:spPr>
          <a:xfrm flipH="1">
            <a:off x="2945905" y="4065619"/>
            <a:ext cx="184837" cy="7550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>
            <a:stCxn id="67" idx="4"/>
            <a:endCxn id="77" idx="0"/>
          </p:cNvCxnSpPr>
          <p:nvPr/>
        </p:nvCxnSpPr>
        <p:spPr>
          <a:xfrm>
            <a:off x="3130742" y="4065619"/>
            <a:ext cx="610709" cy="7648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>
            <a:stCxn id="82" idx="4"/>
          </p:cNvCxnSpPr>
          <p:nvPr/>
        </p:nvCxnSpPr>
        <p:spPr>
          <a:xfrm flipH="1">
            <a:off x="6884833" y="4047793"/>
            <a:ext cx="1885270" cy="73832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Прямоугольник 44"/>
          <p:cNvSpPr/>
          <p:nvPr/>
        </p:nvSpPr>
        <p:spPr>
          <a:xfrm>
            <a:off x="2148474" y="3677053"/>
            <a:ext cx="375424" cy="369332"/>
          </a:xfrm>
          <a:prstGeom prst="rect">
            <a:avLst/>
          </a:prstGeom>
          <a:noFill/>
          <a:ln w="19050">
            <a:noFill/>
          </a:ln>
        </p:spPr>
        <p:txBody>
          <a:bodyPr wrap="none">
            <a:spAutoFit/>
          </a:bodyPr>
          <a:lstStyle/>
          <a:p>
            <a:r>
              <a:rPr lang="en-US" b="1" dirty="0"/>
              <a:t>T</a:t>
            </a:r>
            <a:r>
              <a:rPr lang="en-US" b="1" baseline="-25000" dirty="0"/>
              <a:t>1</a:t>
            </a:r>
            <a:endParaRPr lang="ru-RU" b="1" dirty="0"/>
          </a:p>
        </p:txBody>
      </p:sp>
      <p:sp>
        <p:nvSpPr>
          <p:cNvPr id="46" name="Прямоугольник 45"/>
          <p:cNvSpPr/>
          <p:nvPr/>
        </p:nvSpPr>
        <p:spPr>
          <a:xfrm>
            <a:off x="9135020" y="3518911"/>
            <a:ext cx="428322" cy="369332"/>
          </a:xfrm>
          <a:prstGeom prst="rect">
            <a:avLst/>
          </a:prstGeom>
          <a:noFill/>
          <a:ln w="19050">
            <a:noFill/>
          </a:ln>
        </p:spPr>
        <p:txBody>
          <a:bodyPr wrap="none">
            <a:spAutoFit/>
          </a:bodyPr>
          <a:lstStyle/>
          <a:p>
            <a:r>
              <a:rPr lang="en-US" b="1" dirty="0"/>
              <a:t>T</a:t>
            </a:r>
            <a:r>
              <a:rPr lang="ru-RU" b="1" baseline="-25000" dirty="0"/>
              <a:t>2</a:t>
            </a:r>
            <a:r>
              <a:rPr lang="ru-RU" b="1" dirty="0"/>
              <a:t> </a:t>
            </a:r>
          </a:p>
        </p:txBody>
      </p:sp>
      <p:sp>
        <p:nvSpPr>
          <p:cNvPr id="47" name="Прямоугольник 46"/>
          <p:cNvSpPr/>
          <p:nvPr/>
        </p:nvSpPr>
        <p:spPr>
          <a:xfrm>
            <a:off x="178095" y="557746"/>
            <a:ext cx="1040670" cy="369332"/>
          </a:xfrm>
          <a:prstGeom prst="rect">
            <a:avLst/>
          </a:prstGeom>
          <a:ln w="19050">
            <a:noFill/>
          </a:ln>
        </p:spPr>
        <p:txBody>
          <a:bodyPr wrap="none">
            <a:spAutoFit/>
          </a:bodyPr>
          <a:lstStyle/>
          <a:p>
            <a:r>
              <a:rPr lang="en-US" b="1" dirty="0"/>
              <a:t>Split </a:t>
            </a:r>
            <a:r>
              <a:rPr lang="ru-RU" b="1" dirty="0"/>
              <a:t>(10)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7081" y="108527"/>
            <a:ext cx="153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продолжение</a:t>
            </a:r>
          </a:p>
        </p:txBody>
      </p:sp>
      <p:sp>
        <p:nvSpPr>
          <p:cNvPr id="77" name="Овал 76"/>
          <p:cNvSpPr/>
          <p:nvPr/>
        </p:nvSpPr>
        <p:spPr>
          <a:xfrm>
            <a:off x="3563135" y="4830510"/>
            <a:ext cx="356631" cy="23400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834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Заголовок 1"/>
              <p:cNvSpPr>
                <a:spLocks noGrp="1"/>
              </p:cNvSpPr>
              <p:nvPr>
                <p:ph type="title"/>
              </p:nvPr>
            </p:nvSpPr>
            <p:spPr>
              <a:xfrm>
                <a:off x="1086928" y="907472"/>
                <a:ext cx="9765101" cy="4138980"/>
              </a:xfrm>
            </p:spPr>
            <p:txBody>
              <a:bodyPr>
                <a:normAutofit/>
              </a:bodyPr>
              <a:lstStyle/>
              <a:p>
                <a:pPr algn="ctr"/>
                <a:r>
                  <a:rPr lang="ru-RU" sz="4000" dirty="0">
                    <a:latin typeface="+mn-lt"/>
                  </a:rPr>
                  <a:t>Удаление из дерева</a:t>
                </a:r>
                <a:r>
                  <a:rPr lang="en-US" sz="4000" dirty="0">
                    <a:latin typeface="+mn-lt"/>
                  </a:rPr>
                  <a:t> </a:t>
                </a:r>
                <a:r>
                  <a:rPr lang="ru-RU" sz="4000" dirty="0">
                    <a:latin typeface="+mn-lt"/>
                  </a:rPr>
                  <a:t>непрерывного участка </a:t>
                </a:r>
                <a:r>
                  <a:rPr lang="ru-RU" sz="4000" dirty="0">
                    <a:latin typeface="+mn-lt"/>
                    <a:ea typeface="+mn-ea"/>
                    <a:cs typeface="+mn-cs"/>
                  </a:rPr>
                  <a:t>ключей</a:t>
                </a:r>
                <a:r>
                  <a:rPr lang="ru-RU" sz="4000" dirty="0">
                    <a:latin typeface="+mn-lt"/>
                  </a:rPr>
                  <a:t>, лежащих в интервале </a:t>
                </a:r>
                <a14:m>
                  <m:oMath xmlns:m="http://schemas.openxmlformats.org/officeDocument/2006/math">
                    <m:r>
                      <a:rPr lang="en-US" sz="400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4000" i="1" dirty="0" err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4000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4000" i="1" dirty="0" err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4000" i="1" dirty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ru-RU" sz="4000" dirty="0">
                  <a:latin typeface="+mn-lt"/>
                </a:endParaRPr>
              </a:p>
            </p:txBody>
          </p:sp>
        </mc:Choice>
        <mc:Fallback xmlns="">
          <p:sp>
            <p:nvSpPr>
              <p:cNvPr id="2" name="Заголовок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086928" y="907472"/>
                <a:ext cx="9765101" cy="4138980"/>
              </a:xfrm>
              <a:blipFill>
                <a:blip r:embed="rId2"/>
                <a:stretch>
                  <a:fillRect l="-624" r="-1748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8" name="TextBox 107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</p:spTree>
    <p:extLst>
      <p:ext uri="{BB962C8B-B14F-4D97-AF65-F5344CB8AC3E}">
        <p14:creationId xmlns:p14="http://schemas.microsoft.com/office/powerpoint/2010/main" val="22260904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Овал 7"/>
          <p:cNvSpPr/>
          <p:nvPr/>
        </p:nvSpPr>
        <p:spPr>
          <a:xfrm>
            <a:off x="5280570" y="554446"/>
            <a:ext cx="726141" cy="19807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8:15</a:t>
            </a:r>
            <a:endParaRPr lang="ru-RU" sz="900" b="1" dirty="0">
              <a:solidFill>
                <a:schemeClr val="tx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2910575" y="1162864"/>
            <a:ext cx="576569" cy="21602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3:5</a:t>
            </a:r>
            <a:endParaRPr lang="ru-RU" sz="900" b="1" dirty="0">
              <a:solidFill>
                <a:schemeClr val="tx1"/>
              </a:solidFill>
            </a:endParaRPr>
          </a:p>
        </p:txBody>
      </p:sp>
      <p:sp>
        <p:nvSpPr>
          <p:cNvPr id="10" name="Овал 9"/>
          <p:cNvSpPr/>
          <p:nvPr/>
        </p:nvSpPr>
        <p:spPr>
          <a:xfrm>
            <a:off x="1875393" y="2126203"/>
            <a:ext cx="488505" cy="26506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900" b="1" dirty="0">
                <a:solidFill>
                  <a:schemeClr val="tx1"/>
                </a:solidFill>
              </a:rPr>
              <a:t>1</a:t>
            </a:r>
            <a:r>
              <a:rPr lang="en-US" sz="900" b="1" dirty="0">
                <a:solidFill>
                  <a:schemeClr val="tx1"/>
                </a:solidFill>
              </a:rPr>
              <a:t>:2</a:t>
            </a:r>
            <a:endParaRPr lang="ru-RU" sz="900" b="1" dirty="0">
              <a:solidFill>
                <a:schemeClr val="tx1"/>
              </a:solidFill>
            </a:endParaRPr>
          </a:p>
        </p:txBody>
      </p:sp>
      <p:sp>
        <p:nvSpPr>
          <p:cNvPr id="11" name="Овал 10"/>
          <p:cNvSpPr/>
          <p:nvPr/>
        </p:nvSpPr>
        <p:spPr>
          <a:xfrm>
            <a:off x="2649853" y="2162133"/>
            <a:ext cx="521444" cy="22913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4:5</a:t>
            </a:r>
            <a:endParaRPr lang="ru-RU" sz="900" b="1" dirty="0">
              <a:solidFill>
                <a:schemeClr val="tx1"/>
              </a:solidFill>
            </a:endParaRPr>
          </a:p>
        </p:txBody>
      </p:sp>
      <p:sp>
        <p:nvSpPr>
          <p:cNvPr id="12" name="Овал 11"/>
          <p:cNvSpPr/>
          <p:nvPr/>
        </p:nvSpPr>
        <p:spPr>
          <a:xfrm>
            <a:off x="3344127" y="2165021"/>
            <a:ext cx="507213" cy="2262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7:8</a:t>
            </a:r>
            <a:endParaRPr lang="ru-RU" sz="900" b="1" dirty="0">
              <a:solidFill>
                <a:schemeClr val="tx1"/>
              </a:solidFill>
            </a:endParaRPr>
          </a:p>
        </p:txBody>
      </p:sp>
      <p:sp>
        <p:nvSpPr>
          <p:cNvPr id="13" name="Овал 12"/>
          <p:cNvSpPr/>
          <p:nvPr/>
        </p:nvSpPr>
        <p:spPr>
          <a:xfrm>
            <a:off x="5280570" y="1132855"/>
            <a:ext cx="726141" cy="23873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10:15</a:t>
            </a:r>
            <a:endParaRPr lang="ru-RU" sz="900" b="1" dirty="0">
              <a:solidFill>
                <a:schemeClr val="tx1"/>
              </a:solidFill>
            </a:endParaRPr>
          </a:p>
        </p:txBody>
      </p:sp>
      <p:sp>
        <p:nvSpPr>
          <p:cNvPr id="14" name="Овал 13"/>
          <p:cNvSpPr/>
          <p:nvPr/>
        </p:nvSpPr>
        <p:spPr>
          <a:xfrm>
            <a:off x="4620129" y="2135367"/>
            <a:ext cx="560677" cy="22484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9:10</a:t>
            </a:r>
            <a:endParaRPr lang="ru-RU" sz="900" b="1" dirty="0">
              <a:solidFill>
                <a:schemeClr val="tx1"/>
              </a:solidFill>
            </a:endParaRPr>
          </a:p>
        </p:txBody>
      </p:sp>
      <p:sp>
        <p:nvSpPr>
          <p:cNvPr id="15" name="Овал 14"/>
          <p:cNvSpPr/>
          <p:nvPr/>
        </p:nvSpPr>
        <p:spPr>
          <a:xfrm>
            <a:off x="5724017" y="2126203"/>
            <a:ext cx="666179" cy="26506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11:13</a:t>
            </a:r>
            <a:endParaRPr lang="ru-RU" sz="900" b="1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7609286" y="1153872"/>
            <a:ext cx="727894" cy="22501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56:76</a:t>
            </a:r>
            <a:endParaRPr lang="ru-RU" sz="900" b="1" dirty="0">
              <a:solidFill>
                <a:schemeClr val="tx1"/>
              </a:solidFill>
            </a:endParaRPr>
          </a:p>
        </p:txBody>
      </p:sp>
      <p:sp>
        <p:nvSpPr>
          <p:cNvPr id="18" name="Овал 17"/>
          <p:cNvSpPr/>
          <p:nvPr/>
        </p:nvSpPr>
        <p:spPr>
          <a:xfrm>
            <a:off x="6852646" y="2180566"/>
            <a:ext cx="650428" cy="23400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17:40</a:t>
            </a:r>
            <a:endParaRPr lang="ru-RU" sz="900" b="1" dirty="0">
              <a:solidFill>
                <a:schemeClr val="tx1"/>
              </a:solidFill>
            </a:endParaRPr>
          </a:p>
        </p:txBody>
      </p:sp>
      <p:sp>
        <p:nvSpPr>
          <p:cNvPr id="21" name="Овал 20"/>
          <p:cNvSpPr/>
          <p:nvPr/>
        </p:nvSpPr>
        <p:spPr>
          <a:xfrm>
            <a:off x="8829347" y="2224369"/>
            <a:ext cx="661430" cy="20487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60:70</a:t>
            </a:r>
            <a:endParaRPr lang="ru-RU" sz="900" b="1" dirty="0">
              <a:solidFill>
                <a:schemeClr val="tx1"/>
              </a:solidFill>
            </a:endParaRPr>
          </a:p>
        </p:txBody>
      </p:sp>
      <p:cxnSp>
        <p:nvCxnSpPr>
          <p:cNvPr id="23" name="Прямая со стрелкой 22"/>
          <p:cNvCxnSpPr>
            <a:stCxn id="8" idx="2"/>
            <a:endCxn id="9" idx="7"/>
          </p:cNvCxnSpPr>
          <p:nvPr/>
        </p:nvCxnSpPr>
        <p:spPr>
          <a:xfrm flipH="1">
            <a:off x="3402707" y="653485"/>
            <a:ext cx="1877863" cy="5410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8" idx="4"/>
            <a:endCxn id="13" idx="0"/>
          </p:cNvCxnSpPr>
          <p:nvPr/>
        </p:nvCxnSpPr>
        <p:spPr>
          <a:xfrm>
            <a:off x="5643641" y="752524"/>
            <a:ext cx="0" cy="38033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>
            <a:stCxn id="8" idx="6"/>
            <a:endCxn id="17" idx="0"/>
          </p:cNvCxnSpPr>
          <p:nvPr/>
        </p:nvCxnSpPr>
        <p:spPr>
          <a:xfrm>
            <a:off x="6006711" y="653485"/>
            <a:ext cx="1966522" cy="5003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 стрелкой 49"/>
          <p:cNvCxnSpPr>
            <a:stCxn id="17" idx="4"/>
            <a:endCxn id="18" idx="0"/>
          </p:cNvCxnSpPr>
          <p:nvPr/>
        </p:nvCxnSpPr>
        <p:spPr>
          <a:xfrm flipH="1">
            <a:off x="7177860" y="1378888"/>
            <a:ext cx="795373" cy="80167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Овал 57"/>
          <p:cNvSpPr/>
          <p:nvPr/>
        </p:nvSpPr>
        <p:spPr>
          <a:xfrm>
            <a:off x="2068494" y="2874831"/>
            <a:ext cx="327060" cy="24039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3</a:t>
            </a:r>
            <a:endParaRPr lang="ru-RU" sz="1000" b="1" dirty="0">
              <a:solidFill>
                <a:schemeClr val="tx1"/>
              </a:solidFill>
            </a:endParaRPr>
          </a:p>
        </p:txBody>
      </p:sp>
      <p:sp>
        <p:nvSpPr>
          <p:cNvPr id="68" name="Овал 67"/>
          <p:cNvSpPr/>
          <p:nvPr/>
        </p:nvSpPr>
        <p:spPr>
          <a:xfrm>
            <a:off x="2459060" y="2871262"/>
            <a:ext cx="327060" cy="24039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4</a:t>
            </a:r>
            <a:endParaRPr lang="ru-RU" sz="1000" b="1" dirty="0">
              <a:solidFill>
                <a:schemeClr val="tx1"/>
              </a:solidFill>
            </a:endParaRPr>
          </a:p>
        </p:txBody>
      </p:sp>
      <p:sp>
        <p:nvSpPr>
          <p:cNvPr id="70" name="Овал 69"/>
          <p:cNvSpPr/>
          <p:nvPr/>
        </p:nvSpPr>
        <p:spPr>
          <a:xfrm>
            <a:off x="2864261" y="2871262"/>
            <a:ext cx="327060" cy="24039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5</a:t>
            </a:r>
            <a:endParaRPr lang="ru-RU" sz="1000" b="1" dirty="0">
              <a:solidFill>
                <a:schemeClr val="tx1"/>
              </a:solidFill>
            </a:endParaRPr>
          </a:p>
        </p:txBody>
      </p:sp>
      <p:sp>
        <p:nvSpPr>
          <p:cNvPr id="71" name="Овал 70"/>
          <p:cNvSpPr/>
          <p:nvPr/>
        </p:nvSpPr>
        <p:spPr>
          <a:xfrm>
            <a:off x="3255638" y="2834763"/>
            <a:ext cx="327060" cy="24039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7</a:t>
            </a:r>
            <a:endParaRPr lang="ru-RU" sz="1000" b="1" dirty="0">
              <a:solidFill>
                <a:schemeClr val="tx1"/>
              </a:solidFill>
            </a:endParaRPr>
          </a:p>
        </p:txBody>
      </p:sp>
      <p:sp>
        <p:nvSpPr>
          <p:cNvPr id="72" name="Овал 71"/>
          <p:cNvSpPr/>
          <p:nvPr/>
        </p:nvSpPr>
        <p:spPr>
          <a:xfrm>
            <a:off x="3659475" y="2839500"/>
            <a:ext cx="327060" cy="24039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8</a:t>
            </a:r>
            <a:endParaRPr lang="ru-RU" sz="1000" b="1" dirty="0">
              <a:solidFill>
                <a:schemeClr val="tx1"/>
              </a:solidFill>
            </a:endParaRPr>
          </a:p>
        </p:txBody>
      </p:sp>
      <p:sp>
        <p:nvSpPr>
          <p:cNvPr id="73" name="Овал 72"/>
          <p:cNvSpPr/>
          <p:nvPr/>
        </p:nvSpPr>
        <p:spPr>
          <a:xfrm>
            <a:off x="1602375" y="2874831"/>
            <a:ext cx="327060" cy="24039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2</a:t>
            </a:r>
            <a:endParaRPr lang="ru-RU" sz="1000" b="1" dirty="0">
              <a:solidFill>
                <a:schemeClr val="tx1"/>
              </a:solidFill>
            </a:endParaRPr>
          </a:p>
        </p:txBody>
      </p:sp>
      <p:sp>
        <p:nvSpPr>
          <p:cNvPr id="74" name="Овал 73"/>
          <p:cNvSpPr/>
          <p:nvPr/>
        </p:nvSpPr>
        <p:spPr>
          <a:xfrm>
            <a:off x="1134039" y="2874831"/>
            <a:ext cx="327060" cy="24039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1</a:t>
            </a:r>
            <a:endParaRPr lang="ru-RU" sz="1000" b="1" dirty="0">
              <a:solidFill>
                <a:schemeClr val="tx1"/>
              </a:solidFill>
            </a:endParaRPr>
          </a:p>
        </p:txBody>
      </p:sp>
      <p:sp>
        <p:nvSpPr>
          <p:cNvPr id="75" name="Овал 74"/>
          <p:cNvSpPr/>
          <p:nvPr/>
        </p:nvSpPr>
        <p:spPr>
          <a:xfrm>
            <a:off x="4192436" y="2867609"/>
            <a:ext cx="435759" cy="20755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9</a:t>
            </a:r>
            <a:endParaRPr lang="ru-RU" sz="1000" b="1" dirty="0">
              <a:solidFill>
                <a:schemeClr val="tx1"/>
              </a:solidFill>
            </a:endParaRPr>
          </a:p>
        </p:txBody>
      </p:sp>
      <p:sp>
        <p:nvSpPr>
          <p:cNvPr id="78" name="Овал 77"/>
          <p:cNvSpPr/>
          <p:nvPr/>
        </p:nvSpPr>
        <p:spPr>
          <a:xfrm>
            <a:off x="4652639" y="2874830"/>
            <a:ext cx="459797" cy="209776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10</a:t>
            </a:r>
            <a:endParaRPr lang="ru-RU" sz="1000" b="1" dirty="0">
              <a:solidFill>
                <a:schemeClr val="tx1"/>
              </a:solidFill>
            </a:endParaRPr>
          </a:p>
        </p:txBody>
      </p:sp>
      <p:sp>
        <p:nvSpPr>
          <p:cNvPr id="91" name="Овал 90"/>
          <p:cNvSpPr/>
          <p:nvPr/>
        </p:nvSpPr>
        <p:spPr>
          <a:xfrm>
            <a:off x="5151733" y="2892388"/>
            <a:ext cx="459797" cy="20977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11</a:t>
            </a:r>
            <a:endParaRPr lang="ru-RU" sz="1000" b="1" dirty="0">
              <a:solidFill>
                <a:schemeClr val="tx1"/>
              </a:solidFill>
            </a:endParaRPr>
          </a:p>
        </p:txBody>
      </p:sp>
      <p:sp>
        <p:nvSpPr>
          <p:cNvPr id="92" name="Овал 91"/>
          <p:cNvSpPr/>
          <p:nvPr/>
        </p:nvSpPr>
        <p:spPr>
          <a:xfrm>
            <a:off x="5650623" y="2874830"/>
            <a:ext cx="459797" cy="20977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13</a:t>
            </a:r>
            <a:endParaRPr lang="ru-RU" sz="1000" b="1" dirty="0">
              <a:solidFill>
                <a:schemeClr val="tx1"/>
              </a:solidFill>
            </a:endParaRPr>
          </a:p>
        </p:txBody>
      </p:sp>
      <p:sp>
        <p:nvSpPr>
          <p:cNvPr id="94" name="Овал 93"/>
          <p:cNvSpPr/>
          <p:nvPr/>
        </p:nvSpPr>
        <p:spPr>
          <a:xfrm>
            <a:off x="6142452" y="2883800"/>
            <a:ext cx="459797" cy="20977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15</a:t>
            </a:r>
            <a:endParaRPr lang="ru-RU" sz="1000" b="1" dirty="0">
              <a:solidFill>
                <a:schemeClr val="tx1"/>
              </a:solidFill>
            </a:endParaRPr>
          </a:p>
        </p:txBody>
      </p:sp>
      <p:sp>
        <p:nvSpPr>
          <p:cNvPr id="96" name="Овал 95"/>
          <p:cNvSpPr/>
          <p:nvPr/>
        </p:nvSpPr>
        <p:spPr>
          <a:xfrm>
            <a:off x="6965849" y="2892388"/>
            <a:ext cx="459797" cy="209776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17</a:t>
            </a:r>
            <a:endParaRPr lang="ru-RU" sz="1000" b="1" dirty="0">
              <a:solidFill>
                <a:schemeClr val="tx1"/>
              </a:solidFill>
            </a:endParaRPr>
          </a:p>
        </p:txBody>
      </p:sp>
      <p:sp>
        <p:nvSpPr>
          <p:cNvPr id="98" name="Овал 97"/>
          <p:cNvSpPr/>
          <p:nvPr/>
        </p:nvSpPr>
        <p:spPr>
          <a:xfrm>
            <a:off x="7484765" y="2899745"/>
            <a:ext cx="459797" cy="20977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40</a:t>
            </a:r>
            <a:endParaRPr lang="ru-RU" sz="1000" b="1" dirty="0">
              <a:solidFill>
                <a:schemeClr val="tx1"/>
              </a:solidFill>
            </a:endParaRPr>
          </a:p>
        </p:txBody>
      </p:sp>
      <p:sp>
        <p:nvSpPr>
          <p:cNvPr id="99" name="Овал 98"/>
          <p:cNvSpPr/>
          <p:nvPr/>
        </p:nvSpPr>
        <p:spPr>
          <a:xfrm>
            <a:off x="7932359" y="2899745"/>
            <a:ext cx="459797" cy="20977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56</a:t>
            </a:r>
            <a:endParaRPr lang="ru-RU" sz="1000" b="1" dirty="0">
              <a:solidFill>
                <a:schemeClr val="tx1"/>
              </a:solidFill>
            </a:endParaRPr>
          </a:p>
        </p:txBody>
      </p:sp>
      <p:sp>
        <p:nvSpPr>
          <p:cNvPr id="100" name="Овал 99"/>
          <p:cNvSpPr/>
          <p:nvPr/>
        </p:nvSpPr>
        <p:spPr>
          <a:xfrm>
            <a:off x="9029552" y="2869942"/>
            <a:ext cx="459797" cy="20977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70</a:t>
            </a:r>
            <a:endParaRPr lang="ru-RU" sz="1000" b="1" dirty="0">
              <a:solidFill>
                <a:schemeClr val="tx1"/>
              </a:solidFill>
            </a:endParaRPr>
          </a:p>
        </p:txBody>
      </p:sp>
      <p:cxnSp>
        <p:nvCxnSpPr>
          <p:cNvPr id="41" name="Прямая со стрелкой 40"/>
          <p:cNvCxnSpPr>
            <a:stCxn id="10" idx="4"/>
            <a:endCxn id="73" idx="0"/>
          </p:cNvCxnSpPr>
          <p:nvPr/>
        </p:nvCxnSpPr>
        <p:spPr>
          <a:xfrm flipH="1">
            <a:off x="1765905" y="2391271"/>
            <a:ext cx="353741" cy="4835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 стрелкой 55"/>
          <p:cNvCxnSpPr>
            <a:stCxn id="10" idx="4"/>
            <a:endCxn id="58" idx="0"/>
          </p:cNvCxnSpPr>
          <p:nvPr/>
        </p:nvCxnSpPr>
        <p:spPr>
          <a:xfrm>
            <a:off x="2119646" y="2391271"/>
            <a:ext cx="112378" cy="4835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Прямая со стрелкой 101"/>
          <p:cNvCxnSpPr>
            <a:stCxn id="10" idx="4"/>
            <a:endCxn id="74" idx="0"/>
          </p:cNvCxnSpPr>
          <p:nvPr/>
        </p:nvCxnSpPr>
        <p:spPr>
          <a:xfrm flipH="1">
            <a:off x="1297569" y="2391271"/>
            <a:ext cx="822077" cy="4835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Прямая со стрелкой 104"/>
          <p:cNvCxnSpPr>
            <a:stCxn id="11" idx="4"/>
            <a:endCxn id="68" idx="0"/>
          </p:cNvCxnSpPr>
          <p:nvPr/>
        </p:nvCxnSpPr>
        <p:spPr>
          <a:xfrm flipH="1">
            <a:off x="2622590" y="2391271"/>
            <a:ext cx="287985" cy="4799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Прямая со стрелкой 106"/>
          <p:cNvCxnSpPr>
            <a:stCxn id="11" idx="4"/>
            <a:endCxn id="70" idx="0"/>
          </p:cNvCxnSpPr>
          <p:nvPr/>
        </p:nvCxnSpPr>
        <p:spPr>
          <a:xfrm>
            <a:off x="2910575" y="2391271"/>
            <a:ext cx="117216" cy="4799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Прямая со стрелкой 133"/>
          <p:cNvCxnSpPr>
            <a:stCxn id="12" idx="4"/>
            <a:endCxn id="71" idx="0"/>
          </p:cNvCxnSpPr>
          <p:nvPr/>
        </p:nvCxnSpPr>
        <p:spPr>
          <a:xfrm flipH="1">
            <a:off x="3419168" y="2391271"/>
            <a:ext cx="178566" cy="44349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Прямая со стрелкой 135"/>
          <p:cNvCxnSpPr>
            <a:stCxn id="12" idx="4"/>
            <a:endCxn id="72" idx="0"/>
          </p:cNvCxnSpPr>
          <p:nvPr/>
        </p:nvCxnSpPr>
        <p:spPr>
          <a:xfrm>
            <a:off x="3597734" y="2391271"/>
            <a:ext cx="225271" cy="4482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Прямая со стрелкой 137"/>
          <p:cNvCxnSpPr>
            <a:stCxn id="14" idx="4"/>
            <a:endCxn id="75" idx="0"/>
          </p:cNvCxnSpPr>
          <p:nvPr/>
        </p:nvCxnSpPr>
        <p:spPr>
          <a:xfrm flipH="1">
            <a:off x="4410316" y="2360211"/>
            <a:ext cx="490152" cy="50739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Прямая со стрелкой 139"/>
          <p:cNvCxnSpPr>
            <a:stCxn id="14" idx="4"/>
            <a:endCxn id="78" idx="0"/>
          </p:cNvCxnSpPr>
          <p:nvPr/>
        </p:nvCxnSpPr>
        <p:spPr>
          <a:xfrm flipH="1">
            <a:off x="4882538" y="2360211"/>
            <a:ext cx="17930" cy="5146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Прямая со стрелкой 141"/>
          <p:cNvCxnSpPr>
            <a:stCxn id="15" idx="4"/>
            <a:endCxn id="91" idx="0"/>
          </p:cNvCxnSpPr>
          <p:nvPr/>
        </p:nvCxnSpPr>
        <p:spPr>
          <a:xfrm flipH="1">
            <a:off x="5381632" y="2391271"/>
            <a:ext cx="675475" cy="5011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Прямая со стрелкой 143"/>
          <p:cNvCxnSpPr>
            <a:stCxn id="15" idx="4"/>
            <a:endCxn id="92" idx="0"/>
          </p:cNvCxnSpPr>
          <p:nvPr/>
        </p:nvCxnSpPr>
        <p:spPr>
          <a:xfrm flipH="1">
            <a:off x="5880522" y="2391271"/>
            <a:ext cx="176585" cy="4835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Овал 148"/>
          <p:cNvSpPr/>
          <p:nvPr/>
        </p:nvSpPr>
        <p:spPr>
          <a:xfrm>
            <a:off x="8510394" y="2881676"/>
            <a:ext cx="459797" cy="20977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60</a:t>
            </a:r>
            <a:endParaRPr lang="ru-RU" sz="1000" b="1" dirty="0">
              <a:solidFill>
                <a:schemeClr val="tx1"/>
              </a:solidFill>
            </a:endParaRPr>
          </a:p>
        </p:txBody>
      </p:sp>
      <p:sp>
        <p:nvSpPr>
          <p:cNvPr id="150" name="Овал 149"/>
          <p:cNvSpPr/>
          <p:nvPr/>
        </p:nvSpPr>
        <p:spPr>
          <a:xfrm>
            <a:off x="9581031" y="2861428"/>
            <a:ext cx="459797" cy="20977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76</a:t>
            </a:r>
            <a:endParaRPr lang="ru-RU" sz="1000" b="1" dirty="0">
              <a:solidFill>
                <a:schemeClr val="tx1"/>
              </a:solidFill>
            </a:endParaRPr>
          </a:p>
        </p:txBody>
      </p:sp>
      <p:cxnSp>
        <p:nvCxnSpPr>
          <p:cNvPr id="152" name="Прямая со стрелкой 151"/>
          <p:cNvCxnSpPr>
            <a:stCxn id="18" idx="4"/>
            <a:endCxn id="96" idx="0"/>
          </p:cNvCxnSpPr>
          <p:nvPr/>
        </p:nvCxnSpPr>
        <p:spPr>
          <a:xfrm>
            <a:off x="7177860" y="2414574"/>
            <a:ext cx="17888" cy="4778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Прямая со стрелкой 153"/>
          <p:cNvCxnSpPr>
            <a:stCxn id="18" idx="4"/>
            <a:endCxn id="98" idx="0"/>
          </p:cNvCxnSpPr>
          <p:nvPr/>
        </p:nvCxnSpPr>
        <p:spPr>
          <a:xfrm>
            <a:off x="7177860" y="2414574"/>
            <a:ext cx="536804" cy="4851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Прямая со стрелкой 155"/>
          <p:cNvCxnSpPr>
            <a:stCxn id="21" idx="4"/>
            <a:endCxn id="149" idx="0"/>
          </p:cNvCxnSpPr>
          <p:nvPr/>
        </p:nvCxnSpPr>
        <p:spPr>
          <a:xfrm flipH="1">
            <a:off x="8740293" y="2429243"/>
            <a:ext cx="419769" cy="4524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Прямая со стрелкой 157"/>
          <p:cNvCxnSpPr>
            <a:stCxn id="18" idx="4"/>
            <a:endCxn id="99" idx="0"/>
          </p:cNvCxnSpPr>
          <p:nvPr/>
        </p:nvCxnSpPr>
        <p:spPr>
          <a:xfrm>
            <a:off x="7177860" y="2414574"/>
            <a:ext cx="984398" cy="4851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Прямая со стрелкой 159"/>
          <p:cNvCxnSpPr>
            <a:stCxn id="21" idx="4"/>
            <a:endCxn id="100" idx="0"/>
          </p:cNvCxnSpPr>
          <p:nvPr/>
        </p:nvCxnSpPr>
        <p:spPr>
          <a:xfrm>
            <a:off x="9160062" y="2429243"/>
            <a:ext cx="99389" cy="4406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Прямая со стрелкой 161"/>
          <p:cNvCxnSpPr>
            <a:stCxn id="21" idx="4"/>
            <a:endCxn id="150" idx="0"/>
          </p:cNvCxnSpPr>
          <p:nvPr/>
        </p:nvCxnSpPr>
        <p:spPr>
          <a:xfrm>
            <a:off x="9160062" y="2429243"/>
            <a:ext cx="650868" cy="43218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Прямая со стрелкой 163"/>
          <p:cNvCxnSpPr>
            <a:stCxn id="17" idx="4"/>
            <a:endCxn id="21" idx="0"/>
          </p:cNvCxnSpPr>
          <p:nvPr/>
        </p:nvCxnSpPr>
        <p:spPr>
          <a:xfrm>
            <a:off x="7973233" y="1378888"/>
            <a:ext cx="1186829" cy="8454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Прямая со стрелкой 168"/>
          <p:cNvCxnSpPr>
            <a:stCxn id="15" idx="4"/>
            <a:endCxn id="94" idx="0"/>
          </p:cNvCxnSpPr>
          <p:nvPr/>
        </p:nvCxnSpPr>
        <p:spPr>
          <a:xfrm>
            <a:off x="6057107" y="2391271"/>
            <a:ext cx="315244" cy="4925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Прямая со стрелкой 179"/>
          <p:cNvCxnSpPr>
            <a:stCxn id="13" idx="4"/>
            <a:endCxn id="14" idx="0"/>
          </p:cNvCxnSpPr>
          <p:nvPr/>
        </p:nvCxnSpPr>
        <p:spPr>
          <a:xfrm flipH="1">
            <a:off x="4900468" y="1371594"/>
            <a:ext cx="743173" cy="7637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Прямая со стрелкой 181"/>
          <p:cNvCxnSpPr>
            <a:stCxn id="13" idx="4"/>
            <a:endCxn id="15" idx="0"/>
          </p:cNvCxnSpPr>
          <p:nvPr/>
        </p:nvCxnSpPr>
        <p:spPr>
          <a:xfrm>
            <a:off x="5643641" y="1371594"/>
            <a:ext cx="413466" cy="7546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Прямая со стрелкой 102"/>
          <p:cNvCxnSpPr>
            <a:stCxn id="9" idx="4"/>
            <a:endCxn id="10" idx="0"/>
          </p:cNvCxnSpPr>
          <p:nvPr/>
        </p:nvCxnSpPr>
        <p:spPr>
          <a:xfrm flipH="1">
            <a:off x="2119646" y="1378888"/>
            <a:ext cx="1079214" cy="7473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Прямая со стрелкой 105"/>
          <p:cNvCxnSpPr>
            <a:stCxn id="9" idx="4"/>
            <a:endCxn id="11" idx="0"/>
          </p:cNvCxnSpPr>
          <p:nvPr/>
        </p:nvCxnSpPr>
        <p:spPr>
          <a:xfrm flipH="1">
            <a:off x="2910575" y="1378888"/>
            <a:ext cx="288285" cy="7832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Прямая со стрелкой 108"/>
          <p:cNvCxnSpPr>
            <a:stCxn id="9" idx="4"/>
            <a:endCxn id="12" idx="0"/>
          </p:cNvCxnSpPr>
          <p:nvPr/>
        </p:nvCxnSpPr>
        <p:spPr>
          <a:xfrm>
            <a:off x="3198860" y="1378888"/>
            <a:ext cx="398874" cy="7861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Прямоугольник 111"/>
          <p:cNvSpPr/>
          <p:nvPr/>
        </p:nvSpPr>
        <p:spPr>
          <a:xfrm>
            <a:off x="856133" y="969311"/>
            <a:ext cx="3763995" cy="250115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>
              <a:solidFill>
                <a:schemeClr val="tx1"/>
              </a:solidFill>
            </a:endParaRPr>
          </a:p>
        </p:txBody>
      </p:sp>
      <p:sp>
        <p:nvSpPr>
          <p:cNvPr id="113" name="Прямоугольник 112"/>
          <p:cNvSpPr/>
          <p:nvPr/>
        </p:nvSpPr>
        <p:spPr>
          <a:xfrm>
            <a:off x="7503074" y="2126203"/>
            <a:ext cx="2686556" cy="128150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>
              <a:solidFill>
                <a:schemeClr val="tx1"/>
              </a:solidFill>
            </a:endParaRPr>
          </a:p>
        </p:txBody>
      </p:sp>
      <p:sp>
        <p:nvSpPr>
          <p:cNvPr id="167" name="Овал 166"/>
          <p:cNvSpPr/>
          <p:nvPr/>
        </p:nvSpPr>
        <p:spPr>
          <a:xfrm>
            <a:off x="2045684" y="4634694"/>
            <a:ext cx="576569" cy="21602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3:5</a:t>
            </a:r>
            <a:endParaRPr lang="ru-RU" sz="900" b="1" dirty="0">
              <a:solidFill>
                <a:schemeClr val="tx1"/>
              </a:solidFill>
            </a:endParaRPr>
          </a:p>
        </p:txBody>
      </p:sp>
      <p:sp>
        <p:nvSpPr>
          <p:cNvPr id="168" name="Овал 167"/>
          <p:cNvSpPr/>
          <p:nvPr/>
        </p:nvSpPr>
        <p:spPr>
          <a:xfrm>
            <a:off x="1298487" y="5191612"/>
            <a:ext cx="488505" cy="26506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900" b="1" dirty="0">
                <a:solidFill>
                  <a:schemeClr val="tx1"/>
                </a:solidFill>
              </a:rPr>
              <a:t>1</a:t>
            </a:r>
            <a:r>
              <a:rPr lang="en-US" sz="900" b="1" dirty="0">
                <a:solidFill>
                  <a:schemeClr val="tx1"/>
                </a:solidFill>
              </a:rPr>
              <a:t>:2</a:t>
            </a:r>
            <a:endParaRPr lang="ru-RU" sz="900" b="1" dirty="0">
              <a:solidFill>
                <a:schemeClr val="tx1"/>
              </a:solidFill>
            </a:endParaRPr>
          </a:p>
        </p:txBody>
      </p:sp>
      <p:sp>
        <p:nvSpPr>
          <p:cNvPr id="170" name="Овал 169"/>
          <p:cNvSpPr/>
          <p:nvPr/>
        </p:nvSpPr>
        <p:spPr>
          <a:xfrm>
            <a:off x="2072947" y="5227542"/>
            <a:ext cx="521444" cy="22913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4:5</a:t>
            </a:r>
            <a:endParaRPr lang="ru-RU" sz="900" b="1" dirty="0">
              <a:solidFill>
                <a:schemeClr val="tx1"/>
              </a:solidFill>
            </a:endParaRPr>
          </a:p>
        </p:txBody>
      </p:sp>
      <p:sp>
        <p:nvSpPr>
          <p:cNvPr id="171" name="Овал 170"/>
          <p:cNvSpPr/>
          <p:nvPr/>
        </p:nvSpPr>
        <p:spPr>
          <a:xfrm>
            <a:off x="2767221" y="5230430"/>
            <a:ext cx="507213" cy="22625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7:8</a:t>
            </a:r>
            <a:endParaRPr lang="ru-RU" sz="900" b="1" dirty="0">
              <a:solidFill>
                <a:schemeClr val="tx1"/>
              </a:solidFill>
            </a:endParaRPr>
          </a:p>
        </p:txBody>
      </p:sp>
      <p:sp>
        <p:nvSpPr>
          <p:cNvPr id="177" name="Овал 176"/>
          <p:cNvSpPr/>
          <p:nvPr/>
        </p:nvSpPr>
        <p:spPr>
          <a:xfrm>
            <a:off x="5864793" y="5315501"/>
            <a:ext cx="661430" cy="20487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60:70</a:t>
            </a:r>
            <a:endParaRPr lang="ru-RU" sz="900" b="1" dirty="0">
              <a:solidFill>
                <a:schemeClr val="tx1"/>
              </a:solidFill>
            </a:endParaRPr>
          </a:p>
        </p:txBody>
      </p:sp>
      <p:sp>
        <p:nvSpPr>
          <p:cNvPr id="184" name="Овал 183"/>
          <p:cNvSpPr/>
          <p:nvPr/>
        </p:nvSpPr>
        <p:spPr>
          <a:xfrm>
            <a:off x="1491588" y="5940240"/>
            <a:ext cx="327060" cy="24039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3</a:t>
            </a:r>
            <a:endParaRPr lang="ru-RU" sz="1000" b="1" dirty="0">
              <a:solidFill>
                <a:schemeClr val="tx1"/>
              </a:solidFill>
            </a:endParaRPr>
          </a:p>
        </p:txBody>
      </p:sp>
      <p:sp>
        <p:nvSpPr>
          <p:cNvPr id="185" name="Овал 184"/>
          <p:cNvSpPr/>
          <p:nvPr/>
        </p:nvSpPr>
        <p:spPr>
          <a:xfrm>
            <a:off x="1882154" y="5936671"/>
            <a:ext cx="327060" cy="24039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4</a:t>
            </a:r>
            <a:endParaRPr lang="ru-RU" sz="1000" b="1" dirty="0">
              <a:solidFill>
                <a:schemeClr val="tx1"/>
              </a:solidFill>
            </a:endParaRPr>
          </a:p>
        </p:txBody>
      </p:sp>
      <p:sp>
        <p:nvSpPr>
          <p:cNvPr id="186" name="Овал 185"/>
          <p:cNvSpPr/>
          <p:nvPr/>
        </p:nvSpPr>
        <p:spPr>
          <a:xfrm>
            <a:off x="2287355" y="5936671"/>
            <a:ext cx="327060" cy="24039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5</a:t>
            </a:r>
            <a:endParaRPr lang="ru-RU" sz="1000" b="1" dirty="0">
              <a:solidFill>
                <a:schemeClr val="tx1"/>
              </a:solidFill>
            </a:endParaRPr>
          </a:p>
        </p:txBody>
      </p:sp>
      <p:sp>
        <p:nvSpPr>
          <p:cNvPr id="187" name="Овал 186"/>
          <p:cNvSpPr/>
          <p:nvPr/>
        </p:nvSpPr>
        <p:spPr>
          <a:xfrm>
            <a:off x="2678732" y="5900172"/>
            <a:ext cx="327060" cy="24039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7</a:t>
            </a:r>
            <a:endParaRPr lang="ru-RU" sz="1000" b="1" dirty="0">
              <a:solidFill>
                <a:schemeClr val="tx1"/>
              </a:solidFill>
            </a:endParaRPr>
          </a:p>
        </p:txBody>
      </p:sp>
      <p:sp>
        <p:nvSpPr>
          <p:cNvPr id="188" name="Овал 187"/>
          <p:cNvSpPr/>
          <p:nvPr/>
        </p:nvSpPr>
        <p:spPr>
          <a:xfrm>
            <a:off x="3082569" y="5904909"/>
            <a:ext cx="327060" cy="24039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8</a:t>
            </a:r>
            <a:endParaRPr lang="ru-RU" sz="1000" b="1" dirty="0">
              <a:solidFill>
                <a:schemeClr val="tx1"/>
              </a:solidFill>
            </a:endParaRPr>
          </a:p>
        </p:txBody>
      </p:sp>
      <p:sp>
        <p:nvSpPr>
          <p:cNvPr id="189" name="Овал 188"/>
          <p:cNvSpPr/>
          <p:nvPr/>
        </p:nvSpPr>
        <p:spPr>
          <a:xfrm>
            <a:off x="1025469" y="5940240"/>
            <a:ext cx="327060" cy="24039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2</a:t>
            </a:r>
            <a:endParaRPr lang="ru-RU" sz="1000" b="1" dirty="0">
              <a:solidFill>
                <a:schemeClr val="tx1"/>
              </a:solidFill>
            </a:endParaRPr>
          </a:p>
        </p:txBody>
      </p:sp>
      <p:sp>
        <p:nvSpPr>
          <p:cNvPr id="190" name="Овал 189"/>
          <p:cNvSpPr/>
          <p:nvPr/>
        </p:nvSpPr>
        <p:spPr>
          <a:xfrm>
            <a:off x="557133" y="5940240"/>
            <a:ext cx="327060" cy="24039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1</a:t>
            </a:r>
            <a:endParaRPr lang="ru-RU" sz="1000" b="1" dirty="0">
              <a:solidFill>
                <a:schemeClr val="tx1"/>
              </a:solidFill>
            </a:endParaRPr>
          </a:p>
        </p:txBody>
      </p:sp>
      <p:sp>
        <p:nvSpPr>
          <p:cNvPr id="198" name="Овал 197"/>
          <p:cNvSpPr/>
          <p:nvPr/>
        </p:nvSpPr>
        <p:spPr>
          <a:xfrm>
            <a:off x="4051289" y="5935850"/>
            <a:ext cx="459797" cy="20977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40</a:t>
            </a:r>
            <a:endParaRPr lang="ru-RU" sz="1000" b="1" dirty="0">
              <a:solidFill>
                <a:schemeClr val="tx1"/>
              </a:solidFill>
            </a:endParaRPr>
          </a:p>
        </p:txBody>
      </p:sp>
      <p:sp>
        <p:nvSpPr>
          <p:cNvPr id="199" name="Овал 198"/>
          <p:cNvSpPr/>
          <p:nvPr/>
        </p:nvSpPr>
        <p:spPr>
          <a:xfrm>
            <a:off x="4660372" y="5938877"/>
            <a:ext cx="459797" cy="20977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56</a:t>
            </a:r>
            <a:endParaRPr lang="ru-RU" sz="1000" b="1" dirty="0">
              <a:solidFill>
                <a:schemeClr val="tx1"/>
              </a:solidFill>
            </a:endParaRPr>
          </a:p>
        </p:txBody>
      </p:sp>
      <p:sp>
        <p:nvSpPr>
          <p:cNvPr id="200" name="Овал 199"/>
          <p:cNvSpPr/>
          <p:nvPr/>
        </p:nvSpPr>
        <p:spPr>
          <a:xfrm>
            <a:off x="5974744" y="5915329"/>
            <a:ext cx="459797" cy="20977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70</a:t>
            </a:r>
            <a:endParaRPr lang="ru-RU" sz="1000" b="1" dirty="0">
              <a:solidFill>
                <a:schemeClr val="tx1"/>
              </a:solidFill>
            </a:endParaRPr>
          </a:p>
        </p:txBody>
      </p:sp>
      <p:cxnSp>
        <p:nvCxnSpPr>
          <p:cNvPr id="201" name="Прямая со стрелкой 200"/>
          <p:cNvCxnSpPr>
            <a:stCxn id="168" idx="4"/>
            <a:endCxn id="189" idx="0"/>
          </p:cNvCxnSpPr>
          <p:nvPr/>
        </p:nvCxnSpPr>
        <p:spPr>
          <a:xfrm flipH="1">
            <a:off x="1188999" y="5456680"/>
            <a:ext cx="353741" cy="4835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Прямая со стрелкой 201"/>
          <p:cNvCxnSpPr>
            <a:stCxn id="168" idx="4"/>
            <a:endCxn id="184" idx="0"/>
          </p:cNvCxnSpPr>
          <p:nvPr/>
        </p:nvCxnSpPr>
        <p:spPr>
          <a:xfrm>
            <a:off x="1542740" y="5456680"/>
            <a:ext cx="112378" cy="4835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Прямая со стрелкой 202"/>
          <p:cNvCxnSpPr>
            <a:stCxn id="168" idx="4"/>
            <a:endCxn id="190" idx="0"/>
          </p:cNvCxnSpPr>
          <p:nvPr/>
        </p:nvCxnSpPr>
        <p:spPr>
          <a:xfrm flipH="1">
            <a:off x="720663" y="5456680"/>
            <a:ext cx="822077" cy="4835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Прямая со стрелкой 203"/>
          <p:cNvCxnSpPr>
            <a:stCxn id="170" idx="4"/>
            <a:endCxn id="185" idx="0"/>
          </p:cNvCxnSpPr>
          <p:nvPr/>
        </p:nvCxnSpPr>
        <p:spPr>
          <a:xfrm flipH="1">
            <a:off x="2045684" y="5456680"/>
            <a:ext cx="287985" cy="4799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Прямая со стрелкой 204"/>
          <p:cNvCxnSpPr>
            <a:stCxn id="170" idx="4"/>
            <a:endCxn id="186" idx="0"/>
          </p:cNvCxnSpPr>
          <p:nvPr/>
        </p:nvCxnSpPr>
        <p:spPr>
          <a:xfrm>
            <a:off x="2333669" y="5456680"/>
            <a:ext cx="117216" cy="4799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Прямая со стрелкой 205"/>
          <p:cNvCxnSpPr>
            <a:stCxn id="171" idx="4"/>
            <a:endCxn id="187" idx="0"/>
          </p:cNvCxnSpPr>
          <p:nvPr/>
        </p:nvCxnSpPr>
        <p:spPr>
          <a:xfrm flipH="1">
            <a:off x="2842262" y="5456680"/>
            <a:ext cx="178566" cy="44349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Прямая со стрелкой 206"/>
          <p:cNvCxnSpPr>
            <a:stCxn id="171" idx="4"/>
            <a:endCxn id="188" idx="0"/>
          </p:cNvCxnSpPr>
          <p:nvPr/>
        </p:nvCxnSpPr>
        <p:spPr>
          <a:xfrm>
            <a:off x="3020828" y="5456680"/>
            <a:ext cx="225271" cy="4482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Овал 211"/>
          <p:cNvSpPr/>
          <p:nvPr/>
        </p:nvSpPr>
        <p:spPr>
          <a:xfrm>
            <a:off x="5455586" y="5927063"/>
            <a:ext cx="459797" cy="20977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60</a:t>
            </a:r>
            <a:endParaRPr lang="ru-RU" sz="1000" b="1" dirty="0">
              <a:solidFill>
                <a:schemeClr val="tx1"/>
              </a:solidFill>
            </a:endParaRPr>
          </a:p>
        </p:txBody>
      </p:sp>
      <p:sp>
        <p:nvSpPr>
          <p:cNvPr id="213" name="Овал 212"/>
          <p:cNvSpPr/>
          <p:nvPr/>
        </p:nvSpPr>
        <p:spPr>
          <a:xfrm>
            <a:off x="6526223" y="5906815"/>
            <a:ext cx="459797" cy="20977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76</a:t>
            </a:r>
            <a:endParaRPr lang="ru-RU" sz="1000" b="1" dirty="0">
              <a:solidFill>
                <a:schemeClr val="tx1"/>
              </a:solidFill>
            </a:endParaRPr>
          </a:p>
        </p:txBody>
      </p:sp>
      <p:cxnSp>
        <p:nvCxnSpPr>
          <p:cNvPr id="216" name="Прямая со стрелкой 215"/>
          <p:cNvCxnSpPr>
            <a:stCxn id="177" idx="4"/>
            <a:endCxn id="212" idx="0"/>
          </p:cNvCxnSpPr>
          <p:nvPr/>
        </p:nvCxnSpPr>
        <p:spPr>
          <a:xfrm flipH="1">
            <a:off x="5685485" y="5520375"/>
            <a:ext cx="510023" cy="4066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Прямая со стрелкой 217"/>
          <p:cNvCxnSpPr>
            <a:stCxn id="177" idx="4"/>
            <a:endCxn id="200" idx="0"/>
          </p:cNvCxnSpPr>
          <p:nvPr/>
        </p:nvCxnSpPr>
        <p:spPr>
          <a:xfrm>
            <a:off x="6195508" y="5520375"/>
            <a:ext cx="9135" cy="3949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Прямая со стрелкой 218"/>
          <p:cNvCxnSpPr>
            <a:stCxn id="177" idx="4"/>
            <a:endCxn id="213" idx="0"/>
          </p:cNvCxnSpPr>
          <p:nvPr/>
        </p:nvCxnSpPr>
        <p:spPr>
          <a:xfrm>
            <a:off x="6195508" y="5520375"/>
            <a:ext cx="560614" cy="3864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Прямая со стрелкой 223"/>
          <p:cNvCxnSpPr>
            <a:stCxn id="167" idx="4"/>
            <a:endCxn id="168" idx="0"/>
          </p:cNvCxnSpPr>
          <p:nvPr/>
        </p:nvCxnSpPr>
        <p:spPr>
          <a:xfrm flipH="1">
            <a:off x="1542740" y="4850718"/>
            <a:ext cx="791229" cy="34089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Прямая со стрелкой 224"/>
          <p:cNvCxnSpPr>
            <a:stCxn id="167" idx="4"/>
            <a:endCxn id="170" idx="0"/>
          </p:cNvCxnSpPr>
          <p:nvPr/>
        </p:nvCxnSpPr>
        <p:spPr>
          <a:xfrm flipH="1">
            <a:off x="2333669" y="4850718"/>
            <a:ext cx="300" cy="3768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Прямая со стрелкой 225"/>
          <p:cNvCxnSpPr>
            <a:stCxn id="167" idx="4"/>
            <a:endCxn id="171" idx="0"/>
          </p:cNvCxnSpPr>
          <p:nvPr/>
        </p:nvCxnSpPr>
        <p:spPr>
          <a:xfrm>
            <a:off x="2333969" y="4850718"/>
            <a:ext cx="686859" cy="3797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Овал 287"/>
          <p:cNvSpPr/>
          <p:nvPr/>
        </p:nvSpPr>
        <p:spPr>
          <a:xfrm>
            <a:off x="3530163" y="5896214"/>
            <a:ext cx="327060" cy="24039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9</a:t>
            </a:r>
            <a:endParaRPr lang="ru-RU" sz="1000" b="1" dirty="0">
              <a:solidFill>
                <a:schemeClr val="tx1"/>
              </a:solidFill>
            </a:endParaRPr>
          </a:p>
        </p:txBody>
      </p:sp>
      <p:cxnSp>
        <p:nvCxnSpPr>
          <p:cNvPr id="161" name="Прямая со стрелкой 160"/>
          <p:cNvCxnSpPr>
            <a:stCxn id="171" idx="4"/>
            <a:endCxn id="288" idx="0"/>
          </p:cNvCxnSpPr>
          <p:nvPr/>
        </p:nvCxnSpPr>
        <p:spPr>
          <a:xfrm>
            <a:off x="3020828" y="5456680"/>
            <a:ext cx="672865" cy="4395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9" name="Овал 288"/>
          <p:cNvSpPr/>
          <p:nvPr/>
        </p:nvSpPr>
        <p:spPr>
          <a:xfrm>
            <a:off x="4261919" y="5303832"/>
            <a:ext cx="729502" cy="216543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40:56</a:t>
            </a:r>
            <a:endParaRPr lang="ru-RU" sz="1000" b="1" dirty="0">
              <a:solidFill>
                <a:schemeClr val="tx1"/>
              </a:solidFill>
            </a:endParaRPr>
          </a:p>
        </p:txBody>
      </p:sp>
      <p:cxnSp>
        <p:nvCxnSpPr>
          <p:cNvPr id="292" name="Прямая со стрелкой 291"/>
          <p:cNvCxnSpPr>
            <a:stCxn id="289" idx="4"/>
            <a:endCxn id="198" idx="0"/>
          </p:cNvCxnSpPr>
          <p:nvPr/>
        </p:nvCxnSpPr>
        <p:spPr>
          <a:xfrm flipH="1">
            <a:off x="4281188" y="5520375"/>
            <a:ext cx="345482" cy="4154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Прямая со стрелкой 293"/>
          <p:cNvCxnSpPr>
            <a:stCxn id="289" idx="4"/>
            <a:endCxn id="199" idx="0"/>
          </p:cNvCxnSpPr>
          <p:nvPr/>
        </p:nvCxnSpPr>
        <p:spPr>
          <a:xfrm>
            <a:off x="4626670" y="5520375"/>
            <a:ext cx="263601" cy="4185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5" name="Овал 294"/>
          <p:cNvSpPr/>
          <p:nvPr/>
        </p:nvSpPr>
        <p:spPr>
          <a:xfrm>
            <a:off x="5066734" y="4634694"/>
            <a:ext cx="702247" cy="26825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56:76</a:t>
            </a:r>
            <a:endParaRPr lang="ru-RU" sz="1000" b="1" dirty="0">
              <a:solidFill>
                <a:schemeClr val="tx1"/>
              </a:solidFill>
            </a:endParaRPr>
          </a:p>
        </p:txBody>
      </p:sp>
      <p:cxnSp>
        <p:nvCxnSpPr>
          <p:cNvPr id="300" name="Прямая со стрелкой 299"/>
          <p:cNvCxnSpPr>
            <a:stCxn id="295" idx="4"/>
            <a:endCxn id="289" idx="0"/>
          </p:cNvCxnSpPr>
          <p:nvPr/>
        </p:nvCxnSpPr>
        <p:spPr>
          <a:xfrm flipH="1">
            <a:off x="4626670" y="4902950"/>
            <a:ext cx="791188" cy="4008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Прямая со стрелкой 301"/>
          <p:cNvCxnSpPr>
            <a:stCxn id="295" idx="4"/>
            <a:endCxn id="177" idx="0"/>
          </p:cNvCxnSpPr>
          <p:nvPr/>
        </p:nvCxnSpPr>
        <p:spPr>
          <a:xfrm>
            <a:off x="5417858" y="4902950"/>
            <a:ext cx="777650" cy="4125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" name="Овал 307"/>
          <p:cNvSpPr/>
          <p:nvPr/>
        </p:nvSpPr>
        <p:spPr>
          <a:xfrm>
            <a:off x="3684681" y="3944810"/>
            <a:ext cx="702247" cy="268256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9:76</a:t>
            </a:r>
            <a:endParaRPr lang="ru-RU" sz="1000" b="1" dirty="0">
              <a:solidFill>
                <a:schemeClr val="tx1"/>
              </a:solidFill>
            </a:endParaRPr>
          </a:p>
        </p:txBody>
      </p:sp>
      <p:cxnSp>
        <p:nvCxnSpPr>
          <p:cNvPr id="310" name="Прямая со стрелкой 309"/>
          <p:cNvCxnSpPr>
            <a:stCxn id="308" idx="4"/>
            <a:endCxn id="167" idx="0"/>
          </p:cNvCxnSpPr>
          <p:nvPr/>
        </p:nvCxnSpPr>
        <p:spPr>
          <a:xfrm flipH="1">
            <a:off x="2333969" y="4213066"/>
            <a:ext cx="1701836" cy="4216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Прямая со стрелкой 311"/>
          <p:cNvCxnSpPr>
            <a:stCxn id="308" idx="4"/>
            <a:endCxn id="295" idx="0"/>
          </p:cNvCxnSpPr>
          <p:nvPr/>
        </p:nvCxnSpPr>
        <p:spPr>
          <a:xfrm>
            <a:off x="4035805" y="4213066"/>
            <a:ext cx="1382053" cy="4216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6" name="TextBox 315"/>
          <p:cNvSpPr txBox="1"/>
          <p:nvPr/>
        </p:nvSpPr>
        <p:spPr>
          <a:xfrm>
            <a:off x="7264177" y="4065018"/>
            <a:ext cx="23168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Время работы: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7" name="TextBox 316"/>
              <p:cNvSpPr txBox="1"/>
              <p:nvPr/>
            </p:nvSpPr>
            <p:spPr>
              <a:xfrm>
                <a:off x="9437938" y="4065018"/>
                <a:ext cx="135966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b="1" i="1" dirty="0" smtClean="0">
                          <a:latin typeface="Cambria Math" panose="02040503050406030204" pitchFamily="18" charset="0"/>
                        </a:rPr>
                        <m:t>О(</m:t>
                      </m:r>
                      <m:r>
                        <m:rPr>
                          <m:sty m:val="p"/>
                        </m:rPr>
                        <a:rPr lang="en-US" sz="2400" b="1" i="1" dirty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sz="2400" b="1" i="1" dirty="0">
                          <a:latin typeface="Cambria Math" panose="02040503050406030204" pitchFamily="18" charset="0"/>
                        </a:rPr>
                        <m:t>⁡</m:t>
                      </m:r>
                      <m:r>
                        <a:rPr lang="en-US" sz="2400" b="1" i="1" dirty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sz="2400" b="1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400" b="1" dirty="0"/>
              </a:p>
            </p:txBody>
          </p:sp>
        </mc:Choice>
        <mc:Fallback xmlns="">
          <p:sp>
            <p:nvSpPr>
              <p:cNvPr id="317" name="TextBox 3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7938" y="4065018"/>
                <a:ext cx="1359668" cy="461665"/>
              </a:xfrm>
              <a:prstGeom prst="rect">
                <a:avLst/>
              </a:prstGeom>
              <a:blipFill>
                <a:blip r:embed="rId2"/>
                <a:stretch>
                  <a:fillRect r="-897" b="-17105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8" name="TextBox 107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10" name="Рисунок 109" descr="png..png"/>
          <p:cNvPicPr>
            <a:picLocks noChangeAspect="1"/>
          </p:cNvPicPr>
          <p:nvPr/>
        </p:nvPicPr>
        <p:blipFill>
          <a:blip r:embed="rId3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7425646" y="4634694"/>
            <a:ext cx="3726963" cy="642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не зависит от размера удаляемого участка</a:t>
            </a:r>
          </a:p>
        </p:txBody>
      </p:sp>
    </p:spTree>
    <p:extLst>
      <p:ext uri="{BB962C8B-B14F-4D97-AF65-F5344CB8AC3E}">
        <p14:creationId xmlns:p14="http://schemas.microsoft.com/office/powerpoint/2010/main" val="257916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" dur="20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2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1" dur="2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0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5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3" dur="2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4" dur="2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" grpId="0" animBg="1"/>
      <p:bldP spid="113" grpId="0" animBg="1"/>
      <p:bldP spid="167" grpId="0" animBg="1"/>
      <p:bldP spid="168" grpId="0" animBg="1"/>
      <p:bldP spid="170" grpId="0" animBg="1"/>
      <p:bldP spid="171" grpId="0" animBg="1"/>
      <p:bldP spid="177" grpId="0" animBg="1"/>
      <p:bldP spid="184" grpId="0" animBg="1"/>
      <p:bldP spid="185" grpId="0" animBg="1"/>
      <p:bldP spid="186" grpId="0" animBg="1"/>
      <p:bldP spid="187" grpId="0" animBg="1"/>
      <p:bldP spid="188" grpId="0" animBg="1"/>
      <p:bldP spid="189" grpId="0" animBg="1"/>
      <p:bldP spid="190" grpId="0" animBg="1"/>
      <p:bldP spid="198" grpId="0" animBg="1"/>
      <p:bldP spid="199" grpId="0" animBg="1"/>
      <p:bldP spid="200" grpId="0" animBg="1"/>
      <p:bldP spid="212" grpId="0" animBg="1"/>
      <p:bldP spid="213" grpId="0" animBg="1"/>
      <p:bldP spid="288" grpId="0" animBg="1"/>
      <p:bldP spid="289" grpId="0" animBg="1"/>
      <p:bldP spid="295" grpId="0" animBg="1"/>
      <p:bldP spid="308" grpId="0" animBg="1"/>
      <p:bldP spid="316" grpId="0"/>
      <p:bldP spid="317" grpId="0"/>
      <p:bldP spid="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619BD5-2E8D-6A6B-F3DA-966DA5505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705" y="2337858"/>
            <a:ext cx="10898828" cy="229430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+mn-lt"/>
              </a:rPr>
              <a:t>B-</a:t>
            </a:r>
            <a:r>
              <a:rPr lang="ru-RU" sz="4000" b="1" dirty="0">
                <a:latin typeface="+mn-lt"/>
              </a:rPr>
              <a:t>дерево </a:t>
            </a:r>
            <a:br>
              <a:rPr lang="ru-RU" sz="4000" dirty="0">
                <a:latin typeface="+mn-lt"/>
              </a:rPr>
            </a:br>
            <a:r>
              <a:rPr lang="ru-RU" sz="3200" dirty="0">
                <a:latin typeface="+mn-lt"/>
              </a:rPr>
              <a:t>произносится: «би»-дерев)</a:t>
            </a:r>
            <a:br>
              <a:rPr lang="ru-RU" sz="3200" dirty="0">
                <a:latin typeface="+mn-lt"/>
              </a:rPr>
            </a:br>
            <a:r>
              <a:rPr lang="ru-RU" sz="3200" dirty="0">
                <a:latin typeface="+mn-lt"/>
              </a:rPr>
              <a:t>(</a:t>
            </a:r>
            <a:r>
              <a:rPr lang="ru-RU" sz="3200" i="1" dirty="0">
                <a:latin typeface="+mn-lt"/>
              </a:rPr>
              <a:t>англ. </a:t>
            </a:r>
            <a:r>
              <a:rPr lang="en-US" sz="3200" b="0" dirty="0">
                <a:solidFill>
                  <a:srgbClr val="222222"/>
                </a:solidFill>
                <a:effectLst/>
                <a:latin typeface="+mn-lt"/>
              </a:rPr>
              <a:t>B-tree</a:t>
            </a:r>
            <a:r>
              <a:rPr lang="ru-RU" sz="3200" dirty="0">
                <a:solidFill>
                  <a:srgbClr val="222222"/>
                </a:solidFill>
                <a:effectLst/>
                <a:latin typeface="+mn-lt"/>
              </a:rPr>
              <a:t>)</a:t>
            </a:r>
            <a:endParaRPr lang="ru-BY" sz="3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81644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5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56" name="Рисунок 55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9313A2A-120F-45A0-B335-540394178C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9347" y="233101"/>
            <a:ext cx="2092691" cy="1994533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ED48FC3E-F9DF-6AE4-1CFC-F8F49B5F53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3202" y="2838928"/>
            <a:ext cx="1785034" cy="2720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3C87448-9F60-B02D-6B32-2B31BE98540B}"/>
              </a:ext>
            </a:extLst>
          </p:cNvPr>
          <p:cNvSpPr txBox="1"/>
          <p:nvPr/>
        </p:nvSpPr>
        <p:spPr>
          <a:xfrm>
            <a:off x="10608236" y="3291013"/>
            <a:ext cx="1583764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b="1" i="0" dirty="0">
                <a:solidFill>
                  <a:srgbClr val="202122"/>
                </a:solidFill>
                <a:effectLst/>
              </a:rPr>
              <a:t>Эдвард </a:t>
            </a:r>
            <a:r>
              <a:rPr lang="ru-RU" sz="1600" b="1" i="0" dirty="0" err="1">
                <a:solidFill>
                  <a:srgbClr val="202122"/>
                </a:solidFill>
                <a:effectLst/>
              </a:rPr>
              <a:t>Маккрейт</a:t>
            </a:r>
            <a:r>
              <a:rPr lang="ru-RU" sz="1600" b="0" i="0" dirty="0">
                <a:solidFill>
                  <a:srgbClr val="202122"/>
                </a:solidFill>
                <a:effectLst/>
              </a:rPr>
              <a:t> </a:t>
            </a:r>
          </a:p>
          <a:p>
            <a:r>
              <a:rPr lang="ru-RU" sz="1600" b="0" i="0" u="none" strike="noStrike" dirty="0">
                <a:solidFill>
                  <a:srgbClr val="0645AD"/>
                </a:solidFill>
                <a:effectLst/>
                <a:hlinkClick r:id="rId5" tooltip="Английский язык"/>
              </a:rPr>
              <a:t>англ.</a:t>
            </a:r>
            <a:r>
              <a:rPr lang="ru-RU" sz="1600" b="0" i="0" dirty="0">
                <a:solidFill>
                  <a:srgbClr val="202122"/>
                </a:solidFill>
                <a:effectLst/>
              </a:rPr>
              <a:t> </a:t>
            </a:r>
            <a:r>
              <a:rPr lang="ru-RU" sz="1600" b="0" i="1" dirty="0" err="1">
                <a:solidFill>
                  <a:srgbClr val="202122"/>
                </a:solidFill>
                <a:effectLst/>
              </a:rPr>
              <a:t>Edward</a:t>
            </a:r>
            <a:r>
              <a:rPr lang="ru-RU" sz="1600" b="0" i="1" dirty="0">
                <a:solidFill>
                  <a:srgbClr val="202122"/>
                </a:solidFill>
                <a:effectLst/>
              </a:rPr>
              <a:t> M. </a:t>
            </a:r>
            <a:r>
              <a:rPr lang="ru-RU" sz="1600" b="0" i="1" dirty="0" err="1">
                <a:solidFill>
                  <a:srgbClr val="202122"/>
                </a:solidFill>
                <a:effectLst/>
              </a:rPr>
              <a:t>McCreight</a:t>
            </a:r>
            <a:r>
              <a:rPr lang="ru-RU" sz="1600" b="0" i="0" dirty="0">
                <a:solidFill>
                  <a:srgbClr val="202122"/>
                </a:solidFill>
                <a:effectLst/>
              </a:rPr>
              <a:t>; родился в 1941 </a:t>
            </a:r>
            <a:endParaRPr lang="ru-RU" sz="1600" dirty="0">
              <a:solidFill>
                <a:srgbClr val="202122"/>
              </a:solidFill>
            </a:endParaRPr>
          </a:p>
          <a:p>
            <a:r>
              <a:rPr lang="ru-RU" sz="1600" b="0" i="0" dirty="0">
                <a:solidFill>
                  <a:srgbClr val="202122"/>
                </a:solidFill>
                <a:effectLst/>
              </a:rPr>
              <a:t> американский учёный</a:t>
            </a:r>
            <a:endParaRPr lang="ru-BY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F5A896-58CE-684C-7239-F00622EF3D53}"/>
              </a:ext>
            </a:extLst>
          </p:cNvPr>
          <p:cNvSpPr txBox="1"/>
          <p:nvPr/>
        </p:nvSpPr>
        <p:spPr>
          <a:xfrm>
            <a:off x="10563856" y="556267"/>
            <a:ext cx="158376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b="1" i="0" dirty="0">
                <a:solidFill>
                  <a:srgbClr val="202122"/>
                </a:solidFill>
                <a:effectLst/>
              </a:rPr>
              <a:t>Рудольф Байер</a:t>
            </a:r>
            <a:r>
              <a:rPr lang="ru-RU" sz="1600" b="0" i="0" dirty="0">
                <a:solidFill>
                  <a:srgbClr val="202122"/>
                </a:solidFill>
                <a:effectLst/>
              </a:rPr>
              <a:t> </a:t>
            </a:r>
          </a:p>
          <a:p>
            <a:r>
              <a:rPr lang="ru-RU" sz="1600" b="0" i="0" u="none" strike="noStrike" dirty="0">
                <a:solidFill>
                  <a:srgbClr val="0645AD"/>
                </a:solidFill>
                <a:effectLst/>
                <a:hlinkClick r:id="rId6" tooltip="Немецкий язык"/>
              </a:rPr>
              <a:t>нем.</a:t>
            </a:r>
            <a:r>
              <a:rPr lang="ru-RU" sz="1600" b="0" i="0" dirty="0">
                <a:solidFill>
                  <a:srgbClr val="202122"/>
                </a:solidFill>
                <a:effectLst/>
              </a:rPr>
              <a:t> </a:t>
            </a:r>
            <a:r>
              <a:rPr lang="ru-RU" sz="1600" b="0" i="1" dirty="0" err="1">
                <a:solidFill>
                  <a:srgbClr val="202122"/>
                </a:solidFill>
                <a:effectLst/>
              </a:rPr>
              <a:t>Rudolf</a:t>
            </a:r>
            <a:r>
              <a:rPr lang="ru-RU" sz="1600" b="0" i="1" dirty="0">
                <a:solidFill>
                  <a:srgbClr val="202122"/>
                </a:solidFill>
                <a:effectLst/>
              </a:rPr>
              <a:t> Bayer</a:t>
            </a:r>
            <a:r>
              <a:rPr lang="ru-RU" sz="1600" b="0" i="0" dirty="0">
                <a:solidFill>
                  <a:srgbClr val="202122"/>
                </a:solidFill>
                <a:effectLst/>
              </a:rPr>
              <a:t> </a:t>
            </a:r>
          </a:p>
          <a:p>
            <a:r>
              <a:rPr lang="ru-RU" sz="1600" b="0" i="0" dirty="0">
                <a:solidFill>
                  <a:srgbClr val="202122"/>
                </a:solidFill>
                <a:effectLst/>
              </a:rPr>
              <a:t>родился в </a:t>
            </a:r>
            <a:r>
              <a:rPr lang="ru-RU" sz="1600" dirty="0">
                <a:solidFill>
                  <a:srgbClr val="0645AD"/>
                </a:solidFill>
              </a:rPr>
              <a:t>1939 </a:t>
            </a:r>
            <a:endParaRPr lang="ru-RU" sz="1600" b="0" i="0" dirty="0">
              <a:solidFill>
                <a:srgbClr val="202122"/>
              </a:solidFill>
              <a:effectLst/>
            </a:endParaRPr>
          </a:p>
          <a:p>
            <a:r>
              <a:rPr lang="ru-RU" sz="1600" b="0" i="0" dirty="0">
                <a:solidFill>
                  <a:srgbClr val="202122"/>
                </a:solidFill>
                <a:effectLst/>
              </a:rPr>
              <a:t> немецкий учёный</a:t>
            </a:r>
            <a:endParaRPr lang="ru-BY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02D23C-40F3-80EE-70FC-84381018DA8B}"/>
              </a:ext>
            </a:extLst>
          </p:cNvPr>
          <p:cNvSpPr txBox="1"/>
          <p:nvPr/>
        </p:nvSpPr>
        <p:spPr>
          <a:xfrm>
            <a:off x="89989" y="0"/>
            <a:ext cx="8353620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800" dirty="0"/>
              <a:t>	В</a:t>
            </a:r>
            <a:r>
              <a:rPr lang="ru-RU" sz="2800" b="1" dirty="0"/>
              <a:t> 1970 году </a:t>
            </a:r>
            <a:r>
              <a:rPr lang="ru-RU" sz="2800" dirty="0" err="1"/>
              <a:t>Р.Байером</a:t>
            </a:r>
            <a:r>
              <a:rPr lang="ru-RU" sz="2800" dirty="0"/>
              <a:t> и </a:t>
            </a:r>
            <a:r>
              <a:rPr lang="ru-RU" sz="2800" dirty="0" err="1"/>
              <a:t>Э.Маккрейтом</a:t>
            </a:r>
            <a:r>
              <a:rPr lang="ru-RU" sz="2800" dirty="0"/>
              <a:t> разработана структура данных </a:t>
            </a:r>
            <a:r>
              <a:rPr lang="ru-RU" sz="2800" b="1" dirty="0"/>
              <a:t>сбалансированного по высоте сильно ветвящегося поискового дерева </a:t>
            </a:r>
            <a:r>
              <a:rPr lang="ru-RU" sz="2400" dirty="0"/>
              <a:t>(степень ветвления – количество сыновей у вершины на практике, как правило, от 50 до 2000)</a:t>
            </a:r>
            <a:r>
              <a:rPr lang="ru-RU" sz="2400" i="1" dirty="0"/>
              <a:t>, </a:t>
            </a:r>
            <a:r>
              <a:rPr lang="ru-RU" sz="2800" dirty="0"/>
              <a:t>которое в последствии получило название </a:t>
            </a:r>
            <a:r>
              <a:rPr lang="en-US" sz="2800" b="1" dirty="0"/>
              <a:t>B</a:t>
            </a:r>
            <a:r>
              <a:rPr lang="ru-RU" sz="2800" b="1" dirty="0"/>
              <a:t>-дерева</a:t>
            </a:r>
            <a:r>
              <a:rPr lang="en-US" sz="2800" dirty="0"/>
              <a:t>.</a:t>
            </a:r>
            <a:endParaRPr lang="ru-RU" sz="2800" dirty="0"/>
          </a:p>
          <a:p>
            <a:pPr algn="just"/>
            <a:endParaRPr lang="en-US" sz="2800" dirty="0"/>
          </a:p>
          <a:p>
            <a:pPr algn="just"/>
            <a:r>
              <a:rPr lang="ru-RU" sz="2800" dirty="0"/>
              <a:t>	На практике структура данных используется при обработке больших данных, хранящихся во внешней памяти. Размер вершины </a:t>
            </a:r>
            <a:r>
              <a:rPr lang="en-US" sz="2800" dirty="0"/>
              <a:t>B-</a:t>
            </a:r>
            <a:r>
              <a:rPr lang="ru-RU" sz="2800" dirty="0"/>
              <a:t>дерева обычно соответствует размеру дисковой страницы</a:t>
            </a:r>
            <a:r>
              <a:rPr lang="en-US" sz="2800" dirty="0"/>
              <a:t>. </a:t>
            </a:r>
            <a:r>
              <a:rPr lang="ru-RU" sz="2800" dirty="0"/>
              <a:t>Большая степень ветвления снижает высоту дерева, что в свою очередь снижает число обращении к внешней памяти, которое необходимо для выполнения операций с </a:t>
            </a:r>
            <a:r>
              <a:rPr lang="en-US" sz="2800" dirty="0"/>
              <a:t>B-</a:t>
            </a:r>
            <a:r>
              <a:rPr lang="ru-RU" sz="2800" dirty="0"/>
              <a:t>деревом.</a:t>
            </a:r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844895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CF4FF3C-71E7-7CC2-D6EA-504F3D6D82B7}"/>
              </a:ext>
            </a:extLst>
          </p:cNvPr>
          <p:cNvSpPr txBox="1"/>
          <p:nvPr/>
        </p:nvSpPr>
        <p:spPr>
          <a:xfrm>
            <a:off x="5627851" y="2896276"/>
            <a:ext cx="65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ru-BY" sz="1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4C52F022-C0C4-0BB5-5F32-11D506051A97}"/>
                  </a:ext>
                </a:extLst>
              </p:cNvPr>
              <p:cNvSpPr txBox="1"/>
              <p:nvPr/>
            </p:nvSpPr>
            <p:spPr>
              <a:xfrm>
                <a:off x="170695" y="3097551"/>
                <a:ext cx="12009273" cy="37856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ü"/>
                </a:pPr>
                <a:r>
                  <a:rPr lang="ru-RU" sz="2400" dirty="0"/>
                  <a:t>корень дерева </a:t>
                </a:r>
                <a14:m>
                  <m:oMath xmlns:m="http://schemas.openxmlformats.org/officeDocument/2006/math">
                    <m:r>
                      <a:rPr lang="ru-RU" sz="2400" b="0" i="1" dirty="0" smtClean="0">
                        <a:latin typeface="Cambria Math" panose="02040503050406030204" pitchFamily="18" charset="0"/>
                      </a:rPr>
                      <m:t>содержит 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sz="2400" i="1" dirty="0">
                        <a:latin typeface="Cambria Math" panose="02040503050406030204" pitchFamily="18" charset="0"/>
                      </a:rPr>
                      <m:t>от </m:t>
                    </m:r>
                    <m:r>
                      <a:rPr lang="ru-RU" sz="2400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ru-RU" sz="2400" b="1" i="1" smtClean="0">
                        <a:latin typeface="Cambria Math" panose="02040503050406030204" pitchFamily="18" charset="0"/>
                      </a:rPr>
                      <m:t> до (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ru-RU" sz="2400" b="1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  ключе</m:t>
                    </m:r>
                    <m:r>
                      <a:rPr lang="ru-RU" sz="2400" b="1" i="1" dirty="0">
                        <a:latin typeface="Cambria Math" panose="02040503050406030204" pitchFamily="18" charset="0"/>
                      </a:rPr>
                      <m:t>й, </m:t>
                    </m:r>
                  </m:oMath>
                </a14:m>
                <a:r>
                  <a:rPr lang="ru-RU" sz="2400" dirty="0"/>
                  <a:t>которые располагаются в порядке возрастания</a:t>
                </a:r>
                <a14:m>
                  <m:oMath xmlns:m="http://schemas.openxmlformats.org/officeDocument/2006/math">
                    <m:r>
                      <a:rPr lang="en-US" sz="2400" b="0" i="1" dirty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ru-RU" sz="2400" dirty="0"/>
              </a:p>
              <a:p>
                <a:pPr marL="457200" indent="-457200">
                  <a:buFont typeface="Wingdings" panose="05000000000000000000" pitchFamily="2" charset="2"/>
                  <a:buChar char="ü"/>
                </a:pPr>
                <a:r>
                  <a:rPr lang="ru-RU" sz="2400" dirty="0"/>
                  <a:t>каждая некорневая внутренняя вершина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/>
                  <a:t>-</a:t>
                </a:r>
                <a:r>
                  <a:rPr lang="ru-RU" sz="2400" dirty="0"/>
                  <a:t>дерева</a:t>
                </a:r>
                <a:r>
                  <a:rPr lang="ru-RU" sz="2400" b="1" dirty="0"/>
                  <a:t> </a:t>
                </a:r>
                <a:r>
                  <a:rPr lang="ru-RU" sz="2400" dirty="0"/>
                  <a:t>порядка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𝟐</m:t>
                    </m:r>
                    <m:r>
                      <a:rPr lang="ru-RU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2400" dirty="0"/>
                  <a:t>имеет</a:t>
                </a:r>
                <a:r>
                  <a:rPr lang="en-US" sz="2400" dirty="0"/>
                  <a:t> </a:t>
                </a:r>
                <a:r>
                  <a:rPr lang="ru-RU" sz="2400" dirty="0"/>
                  <a:t>от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</a:rPr>
                      <m:t>𝒕</m:t>
                    </m:r>
                    <m:r>
                      <a:rPr lang="ru-RU" sz="2400" b="1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ru-RU" sz="2400" b="1" i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ru-RU" sz="2400" dirty="0"/>
                  <a:t>до </a:t>
                </a:r>
                <a14:m>
                  <m:oMath xmlns:m="http://schemas.openxmlformats.org/officeDocument/2006/math">
                    <m:r>
                      <a:rPr lang="ru-RU" sz="2400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2400" b="1" dirty="0"/>
                  <a:t> ключей</a:t>
                </a:r>
                <a14:m>
                  <m:oMath xmlns:m="http://schemas.openxmlformats.org/officeDocument/2006/math">
                    <m:r>
                      <a:rPr lang="ru-RU" sz="2400" b="1" i="1" dirty="0">
                        <a:latin typeface="Cambria Math" panose="02040503050406030204" pitchFamily="18" charset="0"/>
                      </a:rPr>
                      <m:t>,  </m:t>
                    </m:r>
                  </m:oMath>
                </a14:m>
                <a:r>
                  <a:rPr lang="ru-RU" sz="2400" dirty="0"/>
                  <a:t>которые располагаются в порядке </a:t>
                </a:r>
                <a:r>
                  <a:rPr lang="ru-RU" sz="2400" b="1" dirty="0"/>
                  <a:t>возрастания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sz="2400" dirty="0"/>
              </a:p>
              <a:p>
                <a:pPr marL="457200" indent="-457200">
                  <a:buFont typeface="Wingdings" panose="05000000000000000000" pitchFamily="2" charset="2"/>
                  <a:buChar char="ü"/>
                </a:pPr>
                <a:r>
                  <a:rPr lang="ru-RU" sz="2400" i="0" dirty="0"/>
                  <a:t>если внутренняя вершина содержит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2400" i="0" dirty="0"/>
                  <a:t>ключей, то она имеет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</m:oMath>
                </a14:m>
                <a:r>
                  <a:rPr lang="ru-RU" sz="2400" i="0" dirty="0"/>
                  <a:t>потомка (у листьев потомков нет)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ru-RU" sz="2400" dirty="0"/>
                  <a:t> </a:t>
                </a:r>
                <a:endParaRPr lang="en-US" sz="2400" dirty="0"/>
              </a:p>
              <a:p>
                <a:pPr marL="457200" indent="-457200"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r>
                      <a:rPr lang="ru-RU" sz="2400" i="1" dirty="0" smtClean="0">
                        <a:latin typeface="Cambria Math" panose="02040503050406030204" pitchFamily="18" charset="0"/>
                      </a:rPr>
                      <m:t>все листья  имеют одинаковую глубину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sz="2400" dirty="0"/>
              </a:p>
              <a:p>
                <a:pPr marL="457200" indent="-457200"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r>
                      <a:rPr lang="ru-RU" sz="2400" i="1" dirty="0" smtClean="0">
                        <a:latin typeface="Cambria Math" panose="02040503050406030204" pitchFamily="18" charset="0"/>
                      </a:rPr>
                      <m:t>если </m:t>
                    </m:r>
                    <m:sSub>
                      <m:sSubPr>
                        <m:ctrlPr>
                          <a:rPr lang="ru-RU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2 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ru-RU" sz="2400" i="0" dirty="0"/>
                  <a:t>последовательность ключей</a:t>
                </a:r>
                <a:r>
                  <a:rPr lang="ru-RU" sz="2400" dirty="0"/>
                  <a:t>, хранящихся в </a:t>
                </a:r>
                <a:r>
                  <a:rPr lang="ru-RU" sz="2400" i="0" dirty="0"/>
                  <a:t> некоторой вершине, то все ключи первого поддерева потомков лежат в диапазоне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ru-RU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ru-RU" sz="24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2400" i="0" dirty="0"/>
                  <a:t>второго поддерева </a:t>
                </a:r>
                <a14:m>
                  <m:oMath xmlns:m="http://schemas.openxmlformats.org/officeDocument/2006/math">
                    <m:r>
                      <a:rPr lang="ru-RU" sz="2400" i="1" dirty="0" smtClean="0">
                        <a:latin typeface="Cambria Math" panose="02040503050406030204" pitchFamily="18" charset="0"/>
                      </a:rPr>
                      <m:t>− </m:t>
                    </m:r>
                    <m:d>
                      <m:d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ru-RU" sz="2400" i="1" dirty="0" smtClean="0">
                        <a:latin typeface="Cambria Math" panose="02040503050406030204" pitchFamily="18" charset="0"/>
                      </a:rPr>
                      <m:t>, третьего − </m:t>
                    </m:r>
                    <m:d>
                      <m:d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ru-RU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ru-RU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ru-RU" sz="240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…</m:t>
                    </m:r>
                    <m:r>
                      <a:rPr lang="ru-RU" sz="2400" i="1" dirty="0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ru-RU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ru-RU" sz="2400" i="1" dirty="0" smtClean="0">
                        <a:latin typeface="Cambria Math" panose="02040503050406030204" pitchFamily="18" charset="0"/>
                      </a:rPr>
                      <m:t>− </m:t>
                    </m:r>
                    <m:d>
                      <m:d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+∞</m:t>
                        </m:r>
                      </m:e>
                    </m:d>
                    <m: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ru-BY" sz="2400" dirty="0"/>
              </a:p>
            </p:txBody>
          </p:sp>
        </mc:Choice>
        <mc:Fallback xmlns="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4C52F022-C0C4-0BB5-5F32-11D506051A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695" y="3097551"/>
                <a:ext cx="12009273" cy="3785652"/>
              </a:xfrm>
              <a:prstGeom prst="rect">
                <a:avLst/>
              </a:prstGeom>
              <a:blipFill>
                <a:blip r:embed="rId2"/>
                <a:stretch>
                  <a:fillRect l="-660" t="-1288" r="-1218" b="-2738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Таблица 4">
            <a:extLst>
              <a:ext uri="{FF2B5EF4-FFF2-40B4-BE49-F238E27FC236}">
                <a16:creationId xmlns:a16="http://schemas.microsoft.com/office/drawing/2014/main" id="{EC7AE176-7FDD-472D-C0F5-B84B583147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7327579"/>
              </p:ext>
            </p:extLst>
          </p:nvPr>
        </p:nvGraphicFramePr>
        <p:xfrm>
          <a:off x="5721222" y="264345"/>
          <a:ext cx="1600152" cy="3979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384">
                  <a:extLst>
                    <a:ext uri="{9D8B030D-6E8A-4147-A177-3AD203B41FA5}">
                      <a16:colId xmlns:a16="http://schemas.microsoft.com/office/drawing/2014/main" val="218103821"/>
                    </a:ext>
                  </a:extLst>
                </a:gridCol>
                <a:gridCol w="533384">
                  <a:extLst>
                    <a:ext uri="{9D8B030D-6E8A-4147-A177-3AD203B41FA5}">
                      <a16:colId xmlns:a16="http://schemas.microsoft.com/office/drawing/2014/main" val="453411579"/>
                    </a:ext>
                  </a:extLst>
                </a:gridCol>
                <a:gridCol w="533384">
                  <a:extLst>
                    <a:ext uri="{9D8B030D-6E8A-4147-A177-3AD203B41FA5}">
                      <a16:colId xmlns:a16="http://schemas.microsoft.com/office/drawing/2014/main" val="786490699"/>
                    </a:ext>
                  </a:extLst>
                </a:gridCol>
              </a:tblGrid>
              <a:tr h="397935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40</a:t>
                      </a:r>
                      <a:endParaRPr lang="ru-BY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60</a:t>
                      </a:r>
                      <a:endParaRPr lang="ru-BY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BY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8336320"/>
                  </a:ext>
                </a:extLst>
              </a:tr>
            </a:tbl>
          </a:graphicData>
        </a:graphic>
      </p:graphicFrame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076371EE-4A4B-3BBB-F7D1-A8DF4BC2D5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6429949"/>
              </p:ext>
            </p:extLst>
          </p:nvPr>
        </p:nvGraphicFramePr>
        <p:xfrm>
          <a:off x="2183347" y="1575719"/>
          <a:ext cx="1600152" cy="3979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384">
                  <a:extLst>
                    <a:ext uri="{9D8B030D-6E8A-4147-A177-3AD203B41FA5}">
                      <a16:colId xmlns:a16="http://schemas.microsoft.com/office/drawing/2014/main" val="218103821"/>
                    </a:ext>
                  </a:extLst>
                </a:gridCol>
                <a:gridCol w="533384">
                  <a:extLst>
                    <a:ext uri="{9D8B030D-6E8A-4147-A177-3AD203B41FA5}">
                      <a16:colId xmlns:a16="http://schemas.microsoft.com/office/drawing/2014/main" val="453411579"/>
                    </a:ext>
                  </a:extLst>
                </a:gridCol>
                <a:gridCol w="533384">
                  <a:extLst>
                    <a:ext uri="{9D8B030D-6E8A-4147-A177-3AD203B41FA5}">
                      <a16:colId xmlns:a16="http://schemas.microsoft.com/office/drawing/2014/main" val="786490699"/>
                    </a:ext>
                  </a:extLst>
                </a:gridCol>
              </a:tblGrid>
              <a:tr h="397935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ru-BY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35</a:t>
                      </a:r>
                      <a:endParaRPr lang="ru-BY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BY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8336320"/>
                  </a:ext>
                </a:extLst>
              </a:tr>
            </a:tbl>
          </a:graphicData>
        </a:graphic>
      </p:graphicFrame>
      <p:graphicFrame>
        <p:nvGraphicFramePr>
          <p:cNvPr id="7" name="Таблица 4">
            <a:extLst>
              <a:ext uri="{FF2B5EF4-FFF2-40B4-BE49-F238E27FC236}">
                <a16:creationId xmlns:a16="http://schemas.microsoft.com/office/drawing/2014/main" id="{49529D09-6D7C-D8A1-9E89-A430B04A19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9387129"/>
              </p:ext>
            </p:extLst>
          </p:nvPr>
        </p:nvGraphicFramePr>
        <p:xfrm>
          <a:off x="5708311" y="1600873"/>
          <a:ext cx="1600152" cy="3979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384">
                  <a:extLst>
                    <a:ext uri="{9D8B030D-6E8A-4147-A177-3AD203B41FA5}">
                      <a16:colId xmlns:a16="http://schemas.microsoft.com/office/drawing/2014/main" val="218103821"/>
                    </a:ext>
                  </a:extLst>
                </a:gridCol>
                <a:gridCol w="533384">
                  <a:extLst>
                    <a:ext uri="{9D8B030D-6E8A-4147-A177-3AD203B41FA5}">
                      <a16:colId xmlns:a16="http://schemas.microsoft.com/office/drawing/2014/main" val="453411579"/>
                    </a:ext>
                  </a:extLst>
                </a:gridCol>
                <a:gridCol w="533384">
                  <a:extLst>
                    <a:ext uri="{9D8B030D-6E8A-4147-A177-3AD203B41FA5}">
                      <a16:colId xmlns:a16="http://schemas.microsoft.com/office/drawing/2014/main" val="786490699"/>
                    </a:ext>
                  </a:extLst>
                </a:gridCol>
              </a:tblGrid>
              <a:tr h="397935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48</a:t>
                      </a:r>
                      <a:endParaRPr lang="ru-BY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52</a:t>
                      </a:r>
                      <a:endParaRPr lang="ru-BY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BY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8336320"/>
                  </a:ext>
                </a:extLst>
              </a:tr>
            </a:tbl>
          </a:graphicData>
        </a:graphic>
      </p:graphicFrame>
      <p:graphicFrame>
        <p:nvGraphicFramePr>
          <p:cNvPr id="9" name="Таблица 4">
            <a:extLst>
              <a:ext uri="{FF2B5EF4-FFF2-40B4-BE49-F238E27FC236}">
                <a16:creationId xmlns:a16="http://schemas.microsoft.com/office/drawing/2014/main" id="{4C969F10-8278-A8AE-B559-50B9FE80AB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2706170"/>
              </p:ext>
            </p:extLst>
          </p:nvPr>
        </p:nvGraphicFramePr>
        <p:xfrm>
          <a:off x="9111249" y="1616959"/>
          <a:ext cx="1600152" cy="3979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384">
                  <a:extLst>
                    <a:ext uri="{9D8B030D-6E8A-4147-A177-3AD203B41FA5}">
                      <a16:colId xmlns:a16="http://schemas.microsoft.com/office/drawing/2014/main" val="218103821"/>
                    </a:ext>
                  </a:extLst>
                </a:gridCol>
                <a:gridCol w="533384">
                  <a:extLst>
                    <a:ext uri="{9D8B030D-6E8A-4147-A177-3AD203B41FA5}">
                      <a16:colId xmlns:a16="http://schemas.microsoft.com/office/drawing/2014/main" val="453411579"/>
                    </a:ext>
                  </a:extLst>
                </a:gridCol>
                <a:gridCol w="533384">
                  <a:extLst>
                    <a:ext uri="{9D8B030D-6E8A-4147-A177-3AD203B41FA5}">
                      <a16:colId xmlns:a16="http://schemas.microsoft.com/office/drawing/2014/main" val="786490699"/>
                    </a:ext>
                  </a:extLst>
                </a:gridCol>
              </a:tblGrid>
              <a:tr h="397935">
                <a:tc>
                  <a:txBody>
                    <a:bodyPr/>
                    <a:lstStyle/>
                    <a:p>
                      <a:r>
                        <a:rPr lang="ru-RU" sz="1600" b="0" dirty="0">
                          <a:solidFill>
                            <a:schemeClr val="tx1"/>
                          </a:solidFill>
                        </a:rPr>
                        <a:t>69</a:t>
                      </a:r>
                      <a:endParaRPr lang="ru-BY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0" dirty="0">
                          <a:solidFill>
                            <a:schemeClr val="tx1"/>
                          </a:solidFill>
                        </a:rPr>
                        <a:t>90</a:t>
                      </a:r>
                      <a:endParaRPr lang="ru-BY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BY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8336320"/>
                  </a:ext>
                </a:extLst>
              </a:tr>
            </a:tbl>
          </a:graphicData>
        </a:graphic>
      </p:graphicFrame>
      <p:graphicFrame>
        <p:nvGraphicFramePr>
          <p:cNvPr id="10" name="Таблица 4">
            <a:extLst>
              <a:ext uri="{FF2B5EF4-FFF2-40B4-BE49-F238E27FC236}">
                <a16:creationId xmlns:a16="http://schemas.microsoft.com/office/drawing/2014/main" id="{546995FA-689B-54EA-DF8E-2D29A1825D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1098880"/>
              </p:ext>
            </p:extLst>
          </p:nvPr>
        </p:nvGraphicFramePr>
        <p:xfrm>
          <a:off x="1477225" y="2636837"/>
          <a:ext cx="1238192" cy="3979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149">
                  <a:extLst>
                    <a:ext uri="{9D8B030D-6E8A-4147-A177-3AD203B41FA5}">
                      <a16:colId xmlns:a16="http://schemas.microsoft.com/office/drawing/2014/main" val="218103821"/>
                    </a:ext>
                  </a:extLst>
                </a:gridCol>
                <a:gridCol w="397053">
                  <a:extLst>
                    <a:ext uri="{9D8B030D-6E8A-4147-A177-3AD203B41FA5}">
                      <a16:colId xmlns:a16="http://schemas.microsoft.com/office/drawing/2014/main" val="453411579"/>
                    </a:ext>
                  </a:extLst>
                </a:gridCol>
                <a:gridCol w="507990">
                  <a:extLst>
                    <a:ext uri="{9D8B030D-6E8A-4147-A177-3AD203B41FA5}">
                      <a16:colId xmlns:a16="http://schemas.microsoft.com/office/drawing/2014/main" val="786490699"/>
                    </a:ext>
                  </a:extLst>
                </a:gridCol>
              </a:tblGrid>
              <a:tr h="397935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ru-BY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ru-BY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ru-BY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8336320"/>
                  </a:ext>
                </a:extLst>
              </a:tr>
            </a:tbl>
          </a:graphicData>
        </a:graphic>
      </p:graphicFrame>
      <p:graphicFrame>
        <p:nvGraphicFramePr>
          <p:cNvPr id="14" name="Таблица 4">
            <a:extLst>
              <a:ext uri="{FF2B5EF4-FFF2-40B4-BE49-F238E27FC236}">
                <a16:creationId xmlns:a16="http://schemas.microsoft.com/office/drawing/2014/main" id="{669777F1-5DDC-D829-931A-C6FE457ADD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8472608"/>
              </p:ext>
            </p:extLst>
          </p:nvPr>
        </p:nvGraphicFramePr>
        <p:xfrm>
          <a:off x="2793567" y="2646998"/>
          <a:ext cx="1338915" cy="3877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305">
                  <a:extLst>
                    <a:ext uri="{9D8B030D-6E8A-4147-A177-3AD203B41FA5}">
                      <a16:colId xmlns:a16="http://schemas.microsoft.com/office/drawing/2014/main" val="218103821"/>
                    </a:ext>
                  </a:extLst>
                </a:gridCol>
                <a:gridCol w="446305">
                  <a:extLst>
                    <a:ext uri="{9D8B030D-6E8A-4147-A177-3AD203B41FA5}">
                      <a16:colId xmlns:a16="http://schemas.microsoft.com/office/drawing/2014/main" val="453411579"/>
                    </a:ext>
                  </a:extLst>
                </a:gridCol>
                <a:gridCol w="446305">
                  <a:extLst>
                    <a:ext uri="{9D8B030D-6E8A-4147-A177-3AD203B41FA5}">
                      <a16:colId xmlns:a16="http://schemas.microsoft.com/office/drawing/2014/main" val="786490699"/>
                    </a:ext>
                  </a:extLst>
                </a:gridCol>
              </a:tblGrid>
              <a:tr h="387774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35</a:t>
                      </a:r>
                      <a:endParaRPr lang="ru-BY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38</a:t>
                      </a:r>
                      <a:endParaRPr lang="ru-BY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39</a:t>
                      </a:r>
                      <a:endParaRPr lang="ru-BY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8336320"/>
                  </a:ext>
                </a:extLst>
              </a:tr>
            </a:tbl>
          </a:graphicData>
        </a:graphic>
      </p:graphicFrame>
      <p:graphicFrame>
        <p:nvGraphicFramePr>
          <p:cNvPr id="15" name="Таблица 4">
            <a:extLst>
              <a:ext uri="{FF2B5EF4-FFF2-40B4-BE49-F238E27FC236}">
                <a16:creationId xmlns:a16="http://schemas.microsoft.com/office/drawing/2014/main" id="{DBFF63FB-300A-BF99-7E06-5409B9E587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9514312"/>
              </p:ext>
            </p:extLst>
          </p:nvPr>
        </p:nvGraphicFramePr>
        <p:xfrm>
          <a:off x="4225102" y="2669012"/>
          <a:ext cx="133413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710">
                  <a:extLst>
                    <a:ext uri="{9D8B030D-6E8A-4147-A177-3AD203B41FA5}">
                      <a16:colId xmlns:a16="http://schemas.microsoft.com/office/drawing/2014/main" val="218103821"/>
                    </a:ext>
                  </a:extLst>
                </a:gridCol>
                <a:gridCol w="444710">
                  <a:extLst>
                    <a:ext uri="{9D8B030D-6E8A-4147-A177-3AD203B41FA5}">
                      <a16:colId xmlns:a16="http://schemas.microsoft.com/office/drawing/2014/main" val="453411579"/>
                    </a:ext>
                  </a:extLst>
                </a:gridCol>
                <a:gridCol w="444710">
                  <a:extLst>
                    <a:ext uri="{9D8B030D-6E8A-4147-A177-3AD203B41FA5}">
                      <a16:colId xmlns:a16="http://schemas.microsoft.com/office/drawing/2014/main" val="78649069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41</a:t>
                      </a:r>
                      <a:endParaRPr lang="ru-BY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45</a:t>
                      </a:r>
                      <a:endParaRPr lang="ru-BY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BY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8336320"/>
                  </a:ext>
                </a:extLst>
              </a:tr>
            </a:tbl>
          </a:graphicData>
        </a:graphic>
      </p:graphicFrame>
      <p:graphicFrame>
        <p:nvGraphicFramePr>
          <p:cNvPr id="16" name="Таблица 4">
            <a:extLst>
              <a:ext uri="{FF2B5EF4-FFF2-40B4-BE49-F238E27FC236}">
                <a16:creationId xmlns:a16="http://schemas.microsoft.com/office/drawing/2014/main" id="{99EC0670-BFB2-DFEA-9EA0-8F5B6BCAB8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2479863"/>
              </p:ext>
            </p:extLst>
          </p:nvPr>
        </p:nvGraphicFramePr>
        <p:xfrm>
          <a:off x="5627851" y="2699492"/>
          <a:ext cx="1228875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625">
                  <a:extLst>
                    <a:ext uri="{9D8B030D-6E8A-4147-A177-3AD203B41FA5}">
                      <a16:colId xmlns:a16="http://schemas.microsoft.com/office/drawing/2014/main" val="218103821"/>
                    </a:ext>
                  </a:extLst>
                </a:gridCol>
                <a:gridCol w="409625">
                  <a:extLst>
                    <a:ext uri="{9D8B030D-6E8A-4147-A177-3AD203B41FA5}">
                      <a16:colId xmlns:a16="http://schemas.microsoft.com/office/drawing/2014/main" val="453411579"/>
                    </a:ext>
                  </a:extLst>
                </a:gridCol>
                <a:gridCol w="409625">
                  <a:extLst>
                    <a:ext uri="{9D8B030D-6E8A-4147-A177-3AD203B41FA5}">
                      <a16:colId xmlns:a16="http://schemas.microsoft.com/office/drawing/2014/main" val="786490699"/>
                    </a:ext>
                  </a:extLst>
                </a:gridCol>
              </a:tblGrid>
              <a:tr h="254005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49</a:t>
                      </a:r>
                      <a:endParaRPr lang="ru-BY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ru-BY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BY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8336320"/>
                  </a:ext>
                </a:extLst>
              </a:tr>
            </a:tbl>
          </a:graphicData>
        </a:graphic>
      </p:graphicFrame>
      <p:graphicFrame>
        <p:nvGraphicFramePr>
          <p:cNvPr id="17" name="Таблица 4">
            <a:extLst>
              <a:ext uri="{FF2B5EF4-FFF2-40B4-BE49-F238E27FC236}">
                <a16:creationId xmlns:a16="http://schemas.microsoft.com/office/drawing/2014/main" id="{8A4D221F-CE52-F0CF-A945-97125E5837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0615993"/>
              </p:ext>
            </p:extLst>
          </p:nvPr>
        </p:nvGraphicFramePr>
        <p:xfrm>
          <a:off x="6914838" y="2699492"/>
          <a:ext cx="1210638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546">
                  <a:extLst>
                    <a:ext uri="{9D8B030D-6E8A-4147-A177-3AD203B41FA5}">
                      <a16:colId xmlns:a16="http://schemas.microsoft.com/office/drawing/2014/main" val="218103821"/>
                    </a:ext>
                  </a:extLst>
                </a:gridCol>
                <a:gridCol w="403546">
                  <a:extLst>
                    <a:ext uri="{9D8B030D-6E8A-4147-A177-3AD203B41FA5}">
                      <a16:colId xmlns:a16="http://schemas.microsoft.com/office/drawing/2014/main" val="453411579"/>
                    </a:ext>
                  </a:extLst>
                </a:gridCol>
                <a:gridCol w="403546">
                  <a:extLst>
                    <a:ext uri="{9D8B030D-6E8A-4147-A177-3AD203B41FA5}">
                      <a16:colId xmlns:a16="http://schemas.microsoft.com/office/drawing/2014/main" val="786490699"/>
                    </a:ext>
                  </a:extLst>
                </a:gridCol>
              </a:tblGrid>
              <a:tr h="254005">
                <a:tc>
                  <a:txBody>
                    <a:bodyPr/>
                    <a:lstStyle/>
                    <a:p>
                      <a:r>
                        <a:rPr lang="ru-RU" sz="1600" b="0" dirty="0">
                          <a:solidFill>
                            <a:schemeClr val="tx1"/>
                          </a:solidFill>
                        </a:rPr>
                        <a:t>54</a:t>
                      </a:r>
                      <a:endParaRPr lang="ru-BY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57</a:t>
                      </a:r>
                      <a:endParaRPr lang="ru-BY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BY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8336320"/>
                  </a:ext>
                </a:extLst>
              </a:tr>
            </a:tbl>
          </a:graphicData>
        </a:graphic>
      </p:graphicFrame>
      <p:graphicFrame>
        <p:nvGraphicFramePr>
          <p:cNvPr id="18" name="Таблица 4">
            <a:extLst>
              <a:ext uri="{FF2B5EF4-FFF2-40B4-BE49-F238E27FC236}">
                <a16:creationId xmlns:a16="http://schemas.microsoft.com/office/drawing/2014/main" id="{6E93931B-DF1E-540A-CC19-FD10533707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5119227"/>
              </p:ext>
            </p:extLst>
          </p:nvPr>
        </p:nvGraphicFramePr>
        <p:xfrm>
          <a:off x="8203891" y="2699492"/>
          <a:ext cx="1248207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6069">
                  <a:extLst>
                    <a:ext uri="{9D8B030D-6E8A-4147-A177-3AD203B41FA5}">
                      <a16:colId xmlns:a16="http://schemas.microsoft.com/office/drawing/2014/main" val="218103821"/>
                    </a:ext>
                  </a:extLst>
                </a:gridCol>
                <a:gridCol w="416069">
                  <a:extLst>
                    <a:ext uri="{9D8B030D-6E8A-4147-A177-3AD203B41FA5}">
                      <a16:colId xmlns:a16="http://schemas.microsoft.com/office/drawing/2014/main" val="453411579"/>
                    </a:ext>
                  </a:extLst>
                </a:gridCol>
                <a:gridCol w="416069">
                  <a:extLst>
                    <a:ext uri="{9D8B030D-6E8A-4147-A177-3AD203B41FA5}">
                      <a16:colId xmlns:a16="http://schemas.microsoft.com/office/drawing/2014/main" val="786490699"/>
                    </a:ext>
                  </a:extLst>
                </a:gridCol>
              </a:tblGrid>
              <a:tr h="254005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62</a:t>
                      </a:r>
                      <a:endParaRPr lang="ru-BY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63</a:t>
                      </a:r>
                      <a:endParaRPr lang="ru-BY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0" dirty="0">
                          <a:solidFill>
                            <a:schemeClr val="tx1"/>
                          </a:solidFill>
                        </a:rPr>
                        <a:t>68</a:t>
                      </a:r>
                      <a:endParaRPr lang="ru-BY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8336320"/>
                  </a:ext>
                </a:extLst>
              </a:tr>
            </a:tbl>
          </a:graphicData>
        </a:graphic>
      </p:graphicFrame>
      <p:graphicFrame>
        <p:nvGraphicFramePr>
          <p:cNvPr id="19" name="Таблица 4">
            <a:extLst>
              <a:ext uri="{FF2B5EF4-FFF2-40B4-BE49-F238E27FC236}">
                <a16:creationId xmlns:a16="http://schemas.microsoft.com/office/drawing/2014/main" id="{6BB79ACC-2E93-8DAA-9723-A8FF25CCDC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8872635"/>
              </p:ext>
            </p:extLst>
          </p:nvPr>
        </p:nvGraphicFramePr>
        <p:xfrm>
          <a:off x="9519715" y="2699492"/>
          <a:ext cx="1284450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150">
                  <a:extLst>
                    <a:ext uri="{9D8B030D-6E8A-4147-A177-3AD203B41FA5}">
                      <a16:colId xmlns:a16="http://schemas.microsoft.com/office/drawing/2014/main" val="218103821"/>
                    </a:ext>
                  </a:extLst>
                </a:gridCol>
                <a:gridCol w="428150">
                  <a:extLst>
                    <a:ext uri="{9D8B030D-6E8A-4147-A177-3AD203B41FA5}">
                      <a16:colId xmlns:a16="http://schemas.microsoft.com/office/drawing/2014/main" val="453411579"/>
                    </a:ext>
                  </a:extLst>
                </a:gridCol>
                <a:gridCol w="428150">
                  <a:extLst>
                    <a:ext uri="{9D8B030D-6E8A-4147-A177-3AD203B41FA5}">
                      <a16:colId xmlns:a16="http://schemas.microsoft.com/office/drawing/2014/main" val="786490699"/>
                    </a:ext>
                  </a:extLst>
                </a:gridCol>
              </a:tblGrid>
              <a:tr h="327658">
                <a:tc>
                  <a:txBody>
                    <a:bodyPr/>
                    <a:lstStyle/>
                    <a:p>
                      <a:r>
                        <a:rPr lang="ru-RU" sz="1600" b="0" dirty="0">
                          <a:solidFill>
                            <a:schemeClr val="tx1"/>
                          </a:solidFill>
                        </a:rPr>
                        <a:t>72</a:t>
                      </a:r>
                      <a:endParaRPr lang="ru-BY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0" dirty="0">
                          <a:solidFill>
                            <a:schemeClr val="tx1"/>
                          </a:solidFill>
                        </a:rPr>
                        <a:t>77</a:t>
                      </a:r>
                      <a:endParaRPr lang="ru-BY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BY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8336320"/>
                  </a:ext>
                </a:extLst>
              </a:tr>
            </a:tbl>
          </a:graphicData>
        </a:graphic>
      </p:graphicFrame>
      <p:graphicFrame>
        <p:nvGraphicFramePr>
          <p:cNvPr id="20" name="Таблица 4">
            <a:extLst>
              <a:ext uri="{FF2B5EF4-FFF2-40B4-BE49-F238E27FC236}">
                <a16:creationId xmlns:a16="http://schemas.microsoft.com/office/drawing/2014/main" id="{63966AC1-1612-019D-B4A7-179DC3BDD0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7344867"/>
              </p:ext>
            </p:extLst>
          </p:nvPr>
        </p:nvGraphicFramePr>
        <p:xfrm>
          <a:off x="10871782" y="2699492"/>
          <a:ext cx="1284450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150">
                  <a:extLst>
                    <a:ext uri="{9D8B030D-6E8A-4147-A177-3AD203B41FA5}">
                      <a16:colId xmlns:a16="http://schemas.microsoft.com/office/drawing/2014/main" val="218103821"/>
                    </a:ext>
                  </a:extLst>
                </a:gridCol>
                <a:gridCol w="428150">
                  <a:extLst>
                    <a:ext uri="{9D8B030D-6E8A-4147-A177-3AD203B41FA5}">
                      <a16:colId xmlns:a16="http://schemas.microsoft.com/office/drawing/2014/main" val="453411579"/>
                    </a:ext>
                  </a:extLst>
                </a:gridCol>
                <a:gridCol w="428150">
                  <a:extLst>
                    <a:ext uri="{9D8B030D-6E8A-4147-A177-3AD203B41FA5}">
                      <a16:colId xmlns:a16="http://schemas.microsoft.com/office/drawing/2014/main" val="786490699"/>
                    </a:ext>
                  </a:extLst>
                </a:gridCol>
              </a:tblGrid>
              <a:tr h="254005">
                <a:tc>
                  <a:txBody>
                    <a:bodyPr/>
                    <a:lstStyle/>
                    <a:p>
                      <a:r>
                        <a:rPr lang="ru-RU" sz="1600" b="0" dirty="0">
                          <a:solidFill>
                            <a:schemeClr val="tx1"/>
                          </a:solidFill>
                        </a:rPr>
                        <a:t>91</a:t>
                      </a:r>
                      <a:endParaRPr lang="ru-BY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0" dirty="0">
                          <a:solidFill>
                            <a:schemeClr val="tx1"/>
                          </a:solidFill>
                        </a:rPr>
                        <a:t>99</a:t>
                      </a:r>
                      <a:endParaRPr lang="ru-BY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BY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8336320"/>
                  </a:ext>
                </a:extLst>
              </a:tr>
            </a:tbl>
          </a:graphicData>
        </a:graphic>
      </p:graphicFrame>
      <p:graphicFrame>
        <p:nvGraphicFramePr>
          <p:cNvPr id="21" name="Таблица 4">
            <a:extLst>
              <a:ext uri="{FF2B5EF4-FFF2-40B4-BE49-F238E27FC236}">
                <a16:creationId xmlns:a16="http://schemas.microsoft.com/office/drawing/2014/main" id="{44F30518-0D3A-296C-ADCF-B8E16B2282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0406574"/>
              </p:ext>
            </p:extLst>
          </p:nvPr>
        </p:nvGraphicFramePr>
        <p:xfrm>
          <a:off x="0" y="2646998"/>
          <a:ext cx="1428429" cy="3877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6143">
                  <a:extLst>
                    <a:ext uri="{9D8B030D-6E8A-4147-A177-3AD203B41FA5}">
                      <a16:colId xmlns:a16="http://schemas.microsoft.com/office/drawing/2014/main" val="218103821"/>
                    </a:ext>
                  </a:extLst>
                </a:gridCol>
                <a:gridCol w="476143">
                  <a:extLst>
                    <a:ext uri="{9D8B030D-6E8A-4147-A177-3AD203B41FA5}">
                      <a16:colId xmlns:a16="http://schemas.microsoft.com/office/drawing/2014/main" val="453411579"/>
                    </a:ext>
                  </a:extLst>
                </a:gridCol>
                <a:gridCol w="476143">
                  <a:extLst>
                    <a:ext uri="{9D8B030D-6E8A-4147-A177-3AD203B41FA5}">
                      <a16:colId xmlns:a16="http://schemas.microsoft.com/office/drawing/2014/main" val="786490699"/>
                    </a:ext>
                  </a:extLst>
                </a:gridCol>
              </a:tblGrid>
              <a:tr h="387774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BY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BY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ru-BY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8336320"/>
                  </a:ext>
                </a:extLst>
              </a:tr>
            </a:tbl>
          </a:graphicData>
        </a:graphic>
      </p:graphicFrame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6DF0456B-C318-5A7B-77FA-30B20B0DABB0}"/>
              </a:ext>
            </a:extLst>
          </p:cNvPr>
          <p:cNvCxnSpPr>
            <a:cxnSpLocks/>
            <a:endCxn id="5" idx="0"/>
          </p:cNvCxnSpPr>
          <p:nvPr/>
        </p:nvCxnSpPr>
        <p:spPr>
          <a:xfrm flipH="1">
            <a:off x="2983423" y="662280"/>
            <a:ext cx="2720032" cy="9134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62CF0EB9-92DC-F48D-98E5-DAC0F05A7759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6242288" y="662280"/>
            <a:ext cx="266099" cy="9385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>
            <a:extLst>
              <a:ext uri="{FF2B5EF4-FFF2-40B4-BE49-F238E27FC236}">
                <a16:creationId xmlns:a16="http://schemas.microsoft.com/office/drawing/2014/main" id="{97572BEE-E66B-BB3E-769D-3052A73376E6}"/>
              </a:ext>
            </a:extLst>
          </p:cNvPr>
          <p:cNvCxnSpPr>
            <a:cxnSpLocks/>
          </p:cNvCxnSpPr>
          <p:nvPr/>
        </p:nvCxnSpPr>
        <p:spPr>
          <a:xfrm>
            <a:off x="6791642" y="662280"/>
            <a:ext cx="3036137" cy="970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2A2E4057-B49A-A954-6826-5B10C44BB84A}"/>
              </a:ext>
            </a:extLst>
          </p:cNvPr>
          <p:cNvCxnSpPr>
            <a:cxnSpLocks/>
            <a:endCxn id="21" idx="0"/>
          </p:cNvCxnSpPr>
          <p:nvPr/>
        </p:nvCxnSpPr>
        <p:spPr>
          <a:xfrm flipH="1">
            <a:off x="714214" y="1973654"/>
            <a:ext cx="1469133" cy="673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Прямая со стрелкой 39">
            <a:extLst>
              <a:ext uri="{FF2B5EF4-FFF2-40B4-BE49-F238E27FC236}">
                <a16:creationId xmlns:a16="http://schemas.microsoft.com/office/drawing/2014/main" id="{6D7FE6B1-1CBF-EEDA-B3D8-2E8BDF96FF4C}"/>
              </a:ext>
            </a:extLst>
          </p:cNvPr>
          <p:cNvCxnSpPr>
            <a:cxnSpLocks/>
            <a:endCxn id="10" idx="0"/>
          </p:cNvCxnSpPr>
          <p:nvPr/>
        </p:nvCxnSpPr>
        <p:spPr>
          <a:xfrm flipH="1">
            <a:off x="2096321" y="1998807"/>
            <a:ext cx="585584" cy="638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Прямая со стрелкой 41">
            <a:extLst>
              <a:ext uri="{FF2B5EF4-FFF2-40B4-BE49-F238E27FC236}">
                <a16:creationId xmlns:a16="http://schemas.microsoft.com/office/drawing/2014/main" id="{5B480F47-2894-C7EE-47E7-4AC2F84FAD56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3268775" y="2010872"/>
            <a:ext cx="194249" cy="636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Прямая со стрелкой 43">
            <a:extLst>
              <a:ext uri="{FF2B5EF4-FFF2-40B4-BE49-F238E27FC236}">
                <a16:creationId xmlns:a16="http://schemas.microsoft.com/office/drawing/2014/main" id="{93F82C87-77DE-5505-D1D2-DFB19DA9BBF6}"/>
              </a:ext>
            </a:extLst>
          </p:cNvPr>
          <p:cNvCxnSpPr>
            <a:cxnSpLocks/>
            <a:endCxn id="15" idx="0"/>
          </p:cNvCxnSpPr>
          <p:nvPr/>
        </p:nvCxnSpPr>
        <p:spPr>
          <a:xfrm flipH="1">
            <a:off x="4892167" y="1998807"/>
            <a:ext cx="811288" cy="670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Прямая со стрелкой 46">
            <a:extLst>
              <a:ext uri="{FF2B5EF4-FFF2-40B4-BE49-F238E27FC236}">
                <a16:creationId xmlns:a16="http://schemas.microsoft.com/office/drawing/2014/main" id="{63C2A509-9C85-8618-6B63-207B7B1F67D7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6226297" y="1983990"/>
            <a:ext cx="15991" cy="715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Прямая со стрелкой 48">
            <a:extLst>
              <a:ext uri="{FF2B5EF4-FFF2-40B4-BE49-F238E27FC236}">
                <a16:creationId xmlns:a16="http://schemas.microsoft.com/office/drawing/2014/main" id="{59A7752B-46F9-C993-C4B1-72A4DBBEC98F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6774879" y="2014895"/>
            <a:ext cx="745278" cy="684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Прямая со стрелкой 51">
            <a:extLst>
              <a:ext uri="{FF2B5EF4-FFF2-40B4-BE49-F238E27FC236}">
                <a16:creationId xmlns:a16="http://schemas.microsoft.com/office/drawing/2014/main" id="{C780EB8D-BA3D-954C-8AD9-66CE23238DD7}"/>
              </a:ext>
            </a:extLst>
          </p:cNvPr>
          <p:cNvCxnSpPr>
            <a:cxnSpLocks/>
            <a:endCxn id="18" idx="0"/>
          </p:cNvCxnSpPr>
          <p:nvPr/>
        </p:nvCxnSpPr>
        <p:spPr>
          <a:xfrm flipH="1">
            <a:off x="8827994" y="2014894"/>
            <a:ext cx="283255" cy="684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Прямая со стрелкой 59">
            <a:extLst>
              <a:ext uri="{FF2B5EF4-FFF2-40B4-BE49-F238E27FC236}">
                <a16:creationId xmlns:a16="http://schemas.microsoft.com/office/drawing/2014/main" id="{C187D955-31AF-7ED2-6CF7-CAC754399208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9631400" y="2010872"/>
            <a:ext cx="530540" cy="688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Прямая со стрелкой 61">
            <a:extLst>
              <a:ext uri="{FF2B5EF4-FFF2-40B4-BE49-F238E27FC236}">
                <a16:creationId xmlns:a16="http://schemas.microsoft.com/office/drawing/2014/main" id="{B97B364F-7FD7-8EFB-AF3D-5DDDAB3286CC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10177424" y="2010872"/>
            <a:ext cx="1336583" cy="688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266F2912-6E9C-020D-AD37-45AC0C456A88}"/>
                  </a:ext>
                </a:extLst>
              </p:cNvPr>
              <p:cNvSpPr txBox="1"/>
              <p:nvPr/>
            </p:nvSpPr>
            <p:spPr>
              <a:xfrm>
                <a:off x="182728" y="98625"/>
                <a:ext cx="5356768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1" dirty="0"/>
                  <a:t>B-</a:t>
                </a:r>
                <a:r>
                  <a:rPr lang="ru-RU" sz="2400" b="1" dirty="0"/>
                  <a:t>дерево </a:t>
                </a:r>
                <a:r>
                  <a:rPr lang="ru-RU" sz="2400" dirty="0"/>
                  <a:t>(параметр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ru-RU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ru-RU" sz="2400" b="0" i="1" dirty="0" smtClean="0">
                        <a:latin typeface="Cambria Math" panose="02040503050406030204" pitchFamily="18" charset="0"/>
                      </a:rPr>
                      <m:t>,  </m:t>
                    </m:r>
                  </m:oMath>
                </a14:m>
                <a:r>
                  <a:rPr lang="ru-RU" sz="2400" dirty="0" err="1"/>
                  <a:t>требуется,чтобы</a:t>
                </a:r>
                <a:r>
                  <a:rPr lang="ru-RU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≥2)</m:t>
                    </m:r>
                  </m:oMath>
                </a14:m>
                <a:endParaRPr lang="ru-BY" sz="2400" dirty="0"/>
              </a:p>
            </p:txBody>
          </p:sp>
        </mc:Choice>
        <mc:Fallback xmlns="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266F2912-6E9C-020D-AD37-45AC0C456A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728" y="98625"/>
                <a:ext cx="5356768" cy="830997"/>
              </a:xfrm>
              <a:prstGeom prst="rect">
                <a:avLst/>
              </a:prstGeom>
              <a:blipFill>
                <a:blip r:embed="rId3"/>
                <a:stretch>
                  <a:fillRect l="-1820" t="-5882" b="-16176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C7432707-C321-ECB0-C05C-6B540C597301}"/>
                  </a:ext>
                </a:extLst>
              </p:cNvPr>
              <p:cNvSpPr txBox="1"/>
              <p:nvPr/>
            </p:nvSpPr>
            <p:spPr>
              <a:xfrm>
                <a:off x="3613323" y="735065"/>
                <a:ext cx="9698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(−</m:t>
                      </m:r>
                      <m:r>
                        <a:rPr lang="ru-BY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;40)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C7432707-C321-ECB0-C05C-6B540C5973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3323" y="735065"/>
                <a:ext cx="969817" cy="276999"/>
              </a:xfrm>
              <a:prstGeom prst="rect">
                <a:avLst/>
              </a:prstGeom>
              <a:blipFill>
                <a:blip r:embed="rId4"/>
                <a:stretch>
                  <a:fillRect l="-8176" t="-4444" r="-8805" b="-35556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42FA8414-E367-5DC8-542B-374AD31AA65F}"/>
                  </a:ext>
                </a:extLst>
              </p:cNvPr>
              <p:cNvSpPr txBox="1"/>
              <p:nvPr/>
            </p:nvSpPr>
            <p:spPr>
              <a:xfrm>
                <a:off x="6427922" y="991587"/>
                <a:ext cx="8576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40;60)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42FA8414-E367-5DC8-542B-374AD31AA6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7922" y="991587"/>
                <a:ext cx="857607" cy="276999"/>
              </a:xfrm>
              <a:prstGeom prst="rect">
                <a:avLst/>
              </a:prstGeom>
              <a:blipFill>
                <a:blip r:embed="rId5"/>
                <a:stretch>
                  <a:fillRect l="-9220" t="-4444" r="-9220" b="-35556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5C3F9919-EC50-0759-E34B-E714572DA56E}"/>
                  </a:ext>
                </a:extLst>
              </p:cNvPr>
              <p:cNvSpPr txBox="1"/>
              <p:nvPr/>
            </p:nvSpPr>
            <p:spPr>
              <a:xfrm>
                <a:off x="8155170" y="782751"/>
                <a:ext cx="9698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60;+∞]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5C3F9919-EC50-0759-E34B-E714572DA5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5170" y="782751"/>
                <a:ext cx="969817" cy="276999"/>
              </a:xfrm>
              <a:prstGeom prst="rect">
                <a:avLst/>
              </a:prstGeom>
              <a:blipFill>
                <a:blip r:embed="rId6"/>
                <a:stretch>
                  <a:fillRect l="-7547" t="-2174" r="-7547" b="-36957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2CD31BFE-E5AB-557E-712A-A4E458826761}"/>
                  </a:ext>
                </a:extLst>
              </p:cNvPr>
              <p:cNvSpPr txBox="1"/>
              <p:nvPr/>
            </p:nvSpPr>
            <p:spPr>
              <a:xfrm>
                <a:off x="397053" y="2166745"/>
                <a:ext cx="8415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ru-R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ru-BY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;8)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2CD31BFE-E5AB-557E-712A-A4E4588267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053" y="2166745"/>
                <a:ext cx="841577" cy="276999"/>
              </a:xfrm>
              <a:prstGeom prst="rect">
                <a:avLst/>
              </a:prstGeom>
              <a:blipFill>
                <a:blip r:embed="rId7"/>
                <a:stretch>
                  <a:fillRect l="-9420" t="-2174" r="-10145" b="-32609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F1F9C6C2-C7B5-3588-F1A8-C19B42D3C6A8}"/>
                  </a:ext>
                </a:extLst>
              </p:cNvPr>
              <p:cNvSpPr txBox="1"/>
              <p:nvPr/>
            </p:nvSpPr>
            <p:spPr>
              <a:xfrm>
                <a:off x="1643114" y="2166746"/>
                <a:ext cx="7293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8;35)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F1F9C6C2-C7B5-3588-F1A8-C19B42D3C6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3114" y="2166746"/>
                <a:ext cx="729367" cy="276999"/>
              </a:xfrm>
              <a:prstGeom prst="rect">
                <a:avLst/>
              </a:prstGeom>
              <a:blipFill>
                <a:blip r:embed="rId8"/>
                <a:stretch>
                  <a:fillRect l="-10924" t="-2174" r="-11765" b="-32609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C3B3C421-2F09-A338-25C5-D313A5E987AD}"/>
                  </a:ext>
                </a:extLst>
              </p:cNvPr>
              <p:cNvSpPr txBox="1"/>
              <p:nvPr/>
            </p:nvSpPr>
            <p:spPr>
              <a:xfrm>
                <a:off x="3403088" y="2196180"/>
                <a:ext cx="8576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35;40)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C3B3C421-2F09-A338-25C5-D313A5E987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3088" y="2196180"/>
                <a:ext cx="857607" cy="276999"/>
              </a:xfrm>
              <a:prstGeom prst="rect">
                <a:avLst/>
              </a:prstGeom>
              <a:blipFill>
                <a:blip r:embed="rId9"/>
                <a:stretch>
                  <a:fillRect l="-9220" t="-2174" r="-9220" b="-32609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2F09D612-0E1B-46FA-263C-EA15A016EB3D}"/>
                  </a:ext>
                </a:extLst>
              </p:cNvPr>
              <p:cNvSpPr txBox="1"/>
              <p:nvPr/>
            </p:nvSpPr>
            <p:spPr>
              <a:xfrm>
                <a:off x="4398250" y="2201924"/>
                <a:ext cx="8576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ru-R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;</m:t>
                      </m:r>
                      <m:r>
                        <a:rPr lang="ru-R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48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2F09D612-0E1B-46FA-263C-EA15A016EB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8250" y="2201924"/>
                <a:ext cx="857607" cy="276999"/>
              </a:xfrm>
              <a:prstGeom prst="rect">
                <a:avLst/>
              </a:prstGeom>
              <a:blipFill>
                <a:blip r:embed="rId10"/>
                <a:stretch>
                  <a:fillRect l="-9220" t="-2174" r="-9220" b="-32609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88C76975-1B46-F9C2-886E-29C0639F3630}"/>
                  </a:ext>
                </a:extLst>
              </p:cNvPr>
              <p:cNvSpPr txBox="1"/>
              <p:nvPr/>
            </p:nvSpPr>
            <p:spPr>
              <a:xfrm>
                <a:off x="5770339" y="2179321"/>
                <a:ext cx="8576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ru-R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48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;</m:t>
                      </m:r>
                      <m:r>
                        <a:rPr lang="ru-R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52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88C76975-1B46-F9C2-886E-29C0639F36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0339" y="2179321"/>
                <a:ext cx="857607" cy="276999"/>
              </a:xfrm>
              <a:prstGeom prst="rect">
                <a:avLst/>
              </a:prstGeom>
              <a:blipFill>
                <a:blip r:embed="rId11"/>
                <a:stretch>
                  <a:fillRect l="-9286" t="-4444" r="-10000" b="-33333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4CE8A606-F847-5549-C349-FFAF23F0315C}"/>
                  </a:ext>
                </a:extLst>
              </p:cNvPr>
              <p:cNvSpPr txBox="1"/>
              <p:nvPr/>
            </p:nvSpPr>
            <p:spPr>
              <a:xfrm>
                <a:off x="7234064" y="2218693"/>
                <a:ext cx="8576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ru-R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52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;</m:t>
                      </m:r>
                      <m:r>
                        <a:rPr lang="ru-R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60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4CE8A606-F847-5549-C349-FFAF23F031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4064" y="2218693"/>
                <a:ext cx="857607" cy="276999"/>
              </a:xfrm>
              <a:prstGeom prst="rect">
                <a:avLst/>
              </a:prstGeom>
              <a:blipFill>
                <a:blip r:embed="rId12"/>
                <a:stretch>
                  <a:fillRect l="-9286" t="-2222" r="-10000" b="-35556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68DA9517-F4F6-1235-C022-AF02D9CB157E}"/>
                  </a:ext>
                </a:extLst>
              </p:cNvPr>
              <p:cNvSpPr txBox="1"/>
              <p:nvPr/>
            </p:nvSpPr>
            <p:spPr>
              <a:xfrm>
                <a:off x="8145951" y="2179442"/>
                <a:ext cx="8576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ru-R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60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;</m:t>
                      </m:r>
                      <m:r>
                        <a:rPr lang="ru-R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69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68DA9517-F4F6-1235-C022-AF02D9CB15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5951" y="2179442"/>
                <a:ext cx="857607" cy="276999"/>
              </a:xfrm>
              <a:prstGeom prst="rect">
                <a:avLst/>
              </a:prstGeom>
              <a:blipFill>
                <a:blip r:embed="rId13"/>
                <a:stretch>
                  <a:fillRect l="-9220" t="-4444" r="-9220" b="-35556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FF3C8E55-EDBA-A53C-1837-F69CC38D4966}"/>
                  </a:ext>
                </a:extLst>
              </p:cNvPr>
              <p:cNvSpPr txBox="1"/>
              <p:nvPr/>
            </p:nvSpPr>
            <p:spPr>
              <a:xfrm>
                <a:off x="9059416" y="2218692"/>
                <a:ext cx="8576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ru-R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69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;</m:t>
                      </m:r>
                      <m:r>
                        <a:rPr lang="ru-R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90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FF3C8E55-EDBA-A53C-1837-F69CC38D49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9416" y="2218692"/>
                <a:ext cx="857607" cy="276999"/>
              </a:xfrm>
              <a:prstGeom prst="rect">
                <a:avLst/>
              </a:prstGeom>
              <a:blipFill>
                <a:blip r:embed="rId14"/>
                <a:stretch>
                  <a:fillRect l="-9220" t="-2222" r="-9220" b="-35556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0ADE7154-6A11-9997-F3CE-357F2B47E54F}"/>
                  </a:ext>
                </a:extLst>
              </p:cNvPr>
              <p:cNvSpPr txBox="1"/>
              <p:nvPr/>
            </p:nvSpPr>
            <p:spPr>
              <a:xfrm>
                <a:off x="11029098" y="2166745"/>
                <a:ext cx="9698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ru-R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9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0;+∞</m:t>
                      </m:r>
                      <m:r>
                        <a:rPr lang="ru-R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0ADE7154-6A11-9997-F3CE-357F2B47E5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29098" y="2166745"/>
                <a:ext cx="969817" cy="276999"/>
              </a:xfrm>
              <a:prstGeom prst="rect">
                <a:avLst/>
              </a:prstGeom>
              <a:blipFill>
                <a:blip r:embed="rId15"/>
                <a:stretch>
                  <a:fillRect l="-8176" t="-2174" r="-8805" b="-32609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688FFD3B-1CF7-EDCD-A039-DCD9C5DB4B0F}"/>
                  </a:ext>
                </a:extLst>
              </p:cNvPr>
              <p:cNvSpPr txBox="1"/>
              <p:nvPr/>
            </p:nvSpPr>
            <p:spPr>
              <a:xfrm>
                <a:off x="5796503" y="-86464"/>
                <a:ext cx="40263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688FFD3B-1CF7-EDCD-A039-DCD9C5DB4B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6503" y="-86464"/>
                <a:ext cx="402639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A4F3504D-4298-2DE6-96A1-9C1F1A6440C6}"/>
                  </a:ext>
                </a:extLst>
              </p:cNvPr>
              <p:cNvSpPr txBox="1"/>
              <p:nvPr/>
            </p:nvSpPr>
            <p:spPr>
              <a:xfrm>
                <a:off x="6307067" y="-57394"/>
                <a:ext cx="40263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A4F3504D-4298-2DE6-96A1-9C1F1A6440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7067" y="-57394"/>
                <a:ext cx="402639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1823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" grpId="0"/>
      <p:bldP spid="117" grpId="0"/>
      <p:bldP spid="118" grpId="0"/>
      <p:bldP spid="119" grpId="0"/>
      <p:bldP spid="120" grpId="0"/>
      <p:bldP spid="125" grpId="0"/>
      <p:bldP spid="127" grpId="0"/>
      <p:bldP spid="128" grpId="0"/>
      <p:bldP spid="129" grpId="0"/>
      <p:bldP spid="130" grpId="0"/>
      <p:bldP spid="131" grpId="0"/>
      <p:bldP spid="132" grpId="0"/>
      <p:bldP spid="139" grpId="0"/>
      <p:bldP spid="14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6E52C15-C661-B273-375C-56F208106C86}"/>
                  </a:ext>
                </a:extLst>
              </p:cNvPr>
              <p:cNvSpPr txBox="1"/>
              <p:nvPr/>
            </p:nvSpPr>
            <p:spPr>
              <a:xfrm>
                <a:off x="4030576" y="2528721"/>
                <a:ext cx="3753855" cy="92198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≤</m:t>
                      </m:r>
                      <m:func>
                        <m:func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32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fName>
                        <m:e>
                          <m:f>
                            <m:f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num>
                            <m:den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ru-BY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6E52C15-C661-B273-375C-56F208106C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0576" y="2528721"/>
                <a:ext cx="3753855" cy="92198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DE63EE9-891D-6EA4-8D63-3E68A3F4E6CE}"/>
                  </a:ext>
                </a:extLst>
              </p:cNvPr>
              <p:cNvSpPr txBox="1"/>
              <p:nvPr/>
            </p:nvSpPr>
            <p:spPr>
              <a:xfrm>
                <a:off x="1203158" y="866274"/>
                <a:ext cx="1015465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400" dirty="0"/>
                  <a:t>Пусть </a:t>
                </a:r>
                <a:r>
                  <a:rPr lang="en-US" sz="2400" dirty="0"/>
                  <a:t>B-</a:t>
                </a:r>
                <a:r>
                  <a:rPr lang="ru-RU" sz="2400" dirty="0"/>
                  <a:t>дерево</a:t>
                </a:r>
                <a:r>
                  <a:rPr lang="en-US" sz="2400" dirty="0"/>
                  <a:t> c </a:t>
                </a:r>
                <a:r>
                  <a:rPr lang="ru-RU" sz="2400" dirty="0"/>
                  <a:t>параметром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≥2</m:t>
                    </m:r>
                  </m:oMath>
                </a14:m>
                <a:r>
                  <a:rPr lang="ru-RU" sz="2400" dirty="0"/>
                  <a:t> содержит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2400" dirty="0"/>
                  <a:t>вершин, тогда для его высоты справедливо следующее неравенство:</a:t>
                </a:r>
                <a:endParaRPr lang="ru-BY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DE63EE9-891D-6EA4-8D63-3E68A3F4E6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3158" y="866274"/>
                <a:ext cx="10154653" cy="830997"/>
              </a:xfrm>
              <a:prstGeom prst="rect">
                <a:avLst/>
              </a:prstGeom>
              <a:blipFill>
                <a:blip r:embed="rId3"/>
                <a:stretch>
                  <a:fillRect l="-900" t="-5882" b="-16176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7139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233379" y="179551"/>
                <a:ext cx="11645353" cy="2605982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ru-RU" sz="2600" dirty="0"/>
                  <a:t>Каждая внутренняя вершина </a:t>
                </a:r>
                <a:r>
                  <a:rPr lang="en-US" sz="2600" dirty="0"/>
                  <a:t>2-3 –</a:t>
                </a:r>
                <a:r>
                  <a:rPr lang="ru-RU" sz="2600" dirty="0"/>
                  <a:t>дерева является справочной и содержит две метки:</a:t>
                </a:r>
              </a:p>
              <a:p>
                <a:pPr marL="971550" lvl="1" indent="-514350">
                  <a:spcAft>
                    <a:spcPts val="1000"/>
                  </a:spcAft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ru-RU" b="1" i="1" dirty="0" smtClean="0">
                        <a:latin typeface="Cambria Math" panose="02040503050406030204" pitchFamily="18" charset="0"/>
                      </a:rPr>
                      <m:t>а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𝑙𝑒𝑓𝑡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_</m:t>
                    </m:r>
                    <m:r>
                      <m:rPr>
                        <m:sty m:val="p"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⁡_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𝑣𝑎𝑙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– </a:t>
                </a:r>
                <a:r>
                  <a:rPr lang="ru-RU" dirty="0"/>
                  <a:t>максимальное  значение ключа в поддереве, корень которого – левый сын вершины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b="1" dirty="0"/>
                  <a:t>;</a:t>
                </a:r>
              </a:p>
              <a:p>
                <a:pPr marL="971550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𝑚𝑖𝑑𝑙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_</m:t>
                    </m:r>
                    <m:r>
                      <m:rPr>
                        <m:sty m:val="p"/>
                      </m:rPr>
                      <a:rPr lang="en-US" i="1" dirty="0" err="1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⁡_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𝑣𝑎𝑙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– </a:t>
                </a:r>
                <a:r>
                  <a:rPr lang="ru-RU" dirty="0"/>
                  <a:t>максимальное  значение ключа в поддереве, корень которого – средний сын вершины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dirty="0"/>
                  <a:t>;</a:t>
                </a:r>
                <a:r>
                  <a:rPr lang="en-US" sz="2200" b="1" dirty="0"/>
                  <a:t>          </a:t>
                </a:r>
                <a:r>
                  <a:rPr lang="en-US" sz="1400" b="1" dirty="0"/>
                  <a:t>     </a:t>
                </a:r>
                <a:r>
                  <a:rPr lang="en-US" sz="1400" dirty="0"/>
                  <a:t>         </a:t>
                </a:r>
                <a:r>
                  <a:rPr lang="en-US" sz="1400" b="1" dirty="0"/>
                  <a:t>                                                                                                                                                                                                                                           </a:t>
                </a:r>
                <a:endParaRPr lang="ru-RU" sz="1400" b="1" dirty="0">
                  <a:latin typeface="Consolas" panose="020B0609020204030204" pitchFamily="49" charset="0"/>
                </a:endParaRPr>
              </a:p>
              <a:p>
                <a:pPr marL="0" lvl="0" indent="0">
                  <a:buNone/>
                </a:pPr>
                <a:endParaRPr lang="ru-RU" sz="3600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3379" y="179551"/>
                <a:ext cx="11645353" cy="2605982"/>
              </a:xfrm>
              <a:blipFill>
                <a:blip r:embed="rId2"/>
                <a:stretch>
                  <a:fillRect l="-942" t="-3505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Овал 3"/>
          <p:cNvSpPr/>
          <p:nvPr/>
        </p:nvSpPr>
        <p:spPr>
          <a:xfrm>
            <a:off x="5176465" y="3344138"/>
            <a:ext cx="992038" cy="49234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</a:t>
            </a:r>
            <a:r>
              <a:rPr lang="ru-RU" b="1" dirty="0">
                <a:solidFill>
                  <a:schemeClr val="tx1"/>
                </a:solidFill>
              </a:rPr>
              <a:t>  : </a:t>
            </a:r>
            <a:r>
              <a:rPr lang="en-US" b="1" dirty="0">
                <a:solidFill>
                  <a:schemeClr val="tx1"/>
                </a:solidFill>
              </a:rPr>
              <a:t>b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5" name="Равнобедренный треугольник 4"/>
          <p:cNvSpPr/>
          <p:nvPr/>
        </p:nvSpPr>
        <p:spPr>
          <a:xfrm>
            <a:off x="3044302" y="4379941"/>
            <a:ext cx="992038" cy="1457865"/>
          </a:xfrm>
          <a:prstGeom prst="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Равнобедренный треугольник 46"/>
          <p:cNvSpPr/>
          <p:nvPr/>
        </p:nvSpPr>
        <p:spPr>
          <a:xfrm>
            <a:off x="7202234" y="4371314"/>
            <a:ext cx="992038" cy="1457865"/>
          </a:xfrm>
          <a:prstGeom prst="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Равнобедренный треугольник 48"/>
          <p:cNvSpPr/>
          <p:nvPr/>
        </p:nvSpPr>
        <p:spPr>
          <a:xfrm>
            <a:off x="5176465" y="4286301"/>
            <a:ext cx="992038" cy="1457865"/>
          </a:xfrm>
          <a:prstGeom prst="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9" name="Прямая со стрелкой 28"/>
          <p:cNvCxnSpPr>
            <a:stCxn id="4" idx="2"/>
          </p:cNvCxnSpPr>
          <p:nvPr/>
        </p:nvCxnSpPr>
        <p:spPr>
          <a:xfrm flipH="1">
            <a:off x="3540321" y="3590308"/>
            <a:ext cx="1636144" cy="7810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>
            <a:endCxn id="49" idx="0"/>
          </p:cNvCxnSpPr>
          <p:nvPr/>
        </p:nvCxnSpPr>
        <p:spPr>
          <a:xfrm>
            <a:off x="5672484" y="3898113"/>
            <a:ext cx="0" cy="3881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/>
          <p:cNvCxnSpPr>
            <a:endCxn id="47" idx="0"/>
          </p:cNvCxnSpPr>
          <p:nvPr/>
        </p:nvCxnSpPr>
        <p:spPr>
          <a:xfrm>
            <a:off x="6168503" y="3602895"/>
            <a:ext cx="1529750" cy="7684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6168503" y="5668965"/>
            <a:ext cx="379562" cy="337681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b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51" name="Овал 50"/>
          <p:cNvSpPr/>
          <p:nvPr/>
        </p:nvSpPr>
        <p:spPr>
          <a:xfrm>
            <a:off x="3978831" y="5803300"/>
            <a:ext cx="379562" cy="337681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53" name="Овал 52"/>
          <p:cNvSpPr/>
          <p:nvPr/>
        </p:nvSpPr>
        <p:spPr>
          <a:xfrm>
            <a:off x="8168394" y="5777420"/>
            <a:ext cx="379562" cy="33768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4" name="Рисунок 13" descr="png..png"/>
          <p:cNvPicPr>
            <a:picLocks noChangeAspect="1"/>
          </p:cNvPicPr>
          <p:nvPr/>
        </p:nvPicPr>
        <p:blipFill>
          <a:blip r:embed="rId3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429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CF4FF3C-71E7-7CC2-D6EA-504F3D6D82B7}"/>
              </a:ext>
            </a:extLst>
          </p:cNvPr>
          <p:cNvSpPr txBox="1"/>
          <p:nvPr/>
        </p:nvSpPr>
        <p:spPr>
          <a:xfrm>
            <a:off x="5655733" y="3022600"/>
            <a:ext cx="65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ru-BY" sz="1600" dirty="0"/>
          </a:p>
        </p:txBody>
      </p:sp>
      <p:graphicFrame>
        <p:nvGraphicFramePr>
          <p:cNvPr id="3" name="Таблица 4">
            <a:extLst>
              <a:ext uri="{FF2B5EF4-FFF2-40B4-BE49-F238E27FC236}">
                <a16:creationId xmlns:a16="http://schemas.microsoft.com/office/drawing/2014/main" id="{EC7AE176-7FDD-472D-C0F5-B84B5831478C}"/>
              </a:ext>
            </a:extLst>
          </p:cNvPr>
          <p:cNvGraphicFramePr>
            <a:graphicFrameLocks noGrp="1"/>
          </p:cNvGraphicFramePr>
          <p:nvPr/>
        </p:nvGraphicFramePr>
        <p:xfrm>
          <a:off x="5749104" y="390669"/>
          <a:ext cx="1600152" cy="3979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384">
                  <a:extLst>
                    <a:ext uri="{9D8B030D-6E8A-4147-A177-3AD203B41FA5}">
                      <a16:colId xmlns:a16="http://schemas.microsoft.com/office/drawing/2014/main" val="218103821"/>
                    </a:ext>
                  </a:extLst>
                </a:gridCol>
                <a:gridCol w="533384">
                  <a:extLst>
                    <a:ext uri="{9D8B030D-6E8A-4147-A177-3AD203B41FA5}">
                      <a16:colId xmlns:a16="http://schemas.microsoft.com/office/drawing/2014/main" val="453411579"/>
                    </a:ext>
                  </a:extLst>
                </a:gridCol>
                <a:gridCol w="533384">
                  <a:extLst>
                    <a:ext uri="{9D8B030D-6E8A-4147-A177-3AD203B41FA5}">
                      <a16:colId xmlns:a16="http://schemas.microsoft.com/office/drawing/2014/main" val="786490699"/>
                    </a:ext>
                  </a:extLst>
                </a:gridCol>
              </a:tblGrid>
              <a:tr h="397935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40</a:t>
                      </a:r>
                      <a:endParaRPr lang="ru-BY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60</a:t>
                      </a:r>
                      <a:endParaRPr lang="ru-BY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BY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8336320"/>
                  </a:ext>
                </a:extLst>
              </a:tr>
            </a:tbl>
          </a:graphicData>
        </a:graphic>
      </p:graphicFrame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076371EE-4A4B-3BBB-F7D1-A8DF4BC2D5B0}"/>
              </a:ext>
            </a:extLst>
          </p:cNvPr>
          <p:cNvGraphicFramePr>
            <a:graphicFrameLocks noGrp="1"/>
          </p:cNvGraphicFramePr>
          <p:nvPr/>
        </p:nvGraphicFramePr>
        <p:xfrm>
          <a:off x="2743298" y="1727196"/>
          <a:ext cx="1600152" cy="3979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384">
                  <a:extLst>
                    <a:ext uri="{9D8B030D-6E8A-4147-A177-3AD203B41FA5}">
                      <a16:colId xmlns:a16="http://schemas.microsoft.com/office/drawing/2014/main" val="218103821"/>
                    </a:ext>
                  </a:extLst>
                </a:gridCol>
                <a:gridCol w="533384">
                  <a:extLst>
                    <a:ext uri="{9D8B030D-6E8A-4147-A177-3AD203B41FA5}">
                      <a16:colId xmlns:a16="http://schemas.microsoft.com/office/drawing/2014/main" val="453411579"/>
                    </a:ext>
                  </a:extLst>
                </a:gridCol>
                <a:gridCol w="533384">
                  <a:extLst>
                    <a:ext uri="{9D8B030D-6E8A-4147-A177-3AD203B41FA5}">
                      <a16:colId xmlns:a16="http://schemas.microsoft.com/office/drawing/2014/main" val="786490699"/>
                    </a:ext>
                  </a:extLst>
                </a:gridCol>
              </a:tblGrid>
              <a:tr h="397935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ru-BY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35</a:t>
                      </a:r>
                      <a:endParaRPr lang="ru-BY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BY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8336320"/>
                  </a:ext>
                </a:extLst>
              </a:tr>
            </a:tbl>
          </a:graphicData>
        </a:graphic>
      </p:graphicFrame>
      <p:graphicFrame>
        <p:nvGraphicFramePr>
          <p:cNvPr id="7" name="Таблица 4">
            <a:extLst>
              <a:ext uri="{FF2B5EF4-FFF2-40B4-BE49-F238E27FC236}">
                <a16:creationId xmlns:a16="http://schemas.microsoft.com/office/drawing/2014/main" id="{49529D09-6D7C-D8A1-9E89-A430B04A193D}"/>
              </a:ext>
            </a:extLst>
          </p:cNvPr>
          <p:cNvGraphicFramePr>
            <a:graphicFrameLocks noGrp="1"/>
          </p:cNvGraphicFramePr>
          <p:nvPr/>
        </p:nvGraphicFramePr>
        <p:xfrm>
          <a:off x="5736193" y="1727197"/>
          <a:ext cx="1600152" cy="3979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384">
                  <a:extLst>
                    <a:ext uri="{9D8B030D-6E8A-4147-A177-3AD203B41FA5}">
                      <a16:colId xmlns:a16="http://schemas.microsoft.com/office/drawing/2014/main" val="218103821"/>
                    </a:ext>
                  </a:extLst>
                </a:gridCol>
                <a:gridCol w="533384">
                  <a:extLst>
                    <a:ext uri="{9D8B030D-6E8A-4147-A177-3AD203B41FA5}">
                      <a16:colId xmlns:a16="http://schemas.microsoft.com/office/drawing/2014/main" val="453411579"/>
                    </a:ext>
                  </a:extLst>
                </a:gridCol>
                <a:gridCol w="533384">
                  <a:extLst>
                    <a:ext uri="{9D8B030D-6E8A-4147-A177-3AD203B41FA5}">
                      <a16:colId xmlns:a16="http://schemas.microsoft.com/office/drawing/2014/main" val="786490699"/>
                    </a:ext>
                  </a:extLst>
                </a:gridCol>
              </a:tblGrid>
              <a:tr h="397935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48</a:t>
                      </a:r>
                      <a:endParaRPr lang="ru-BY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52</a:t>
                      </a:r>
                      <a:endParaRPr lang="ru-BY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BY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8336320"/>
                  </a:ext>
                </a:extLst>
              </a:tr>
            </a:tbl>
          </a:graphicData>
        </a:graphic>
      </p:graphicFrame>
      <p:graphicFrame>
        <p:nvGraphicFramePr>
          <p:cNvPr id="9" name="Таблица 4">
            <a:extLst>
              <a:ext uri="{FF2B5EF4-FFF2-40B4-BE49-F238E27FC236}">
                <a16:creationId xmlns:a16="http://schemas.microsoft.com/office/drawing/2014/main" id="{4C969F10-8278-A8AE-B559-50B9FE80ABB5}"/>
              </a:ext>
            </a:extLst>
          </p:cNvPr>
          <p:cNvGraphicFramePr>
            <a:graphicFrameLocks noGrp="1"/>
          </p:cNvGraphicFramePr>
          <p:nvPr/>
        </p:nvGraphicFramePr>
        <p:xfrm>
          <a:off x="9139131" y="1743283"/>
          <a:ext cx="1600152" cy="3979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384">
                  <a:extLst>
                    <a:ext uri="{9D8B030D-6E8A-4147-A177-3AD203B41FA5}">
                      <a16:colId xmlns:a16="http://schemas.microsoft.com/office/drawing/2014/main" val="218103821"/>
                    </a:ext>
                  </a:extLst>
                </a:gridCol>
                <a:gridCol w="533384">
                  <a:extLst>
                    <a:ext uri="{9D8B030D-6E8A-4147-A177-3AD203B41FA5}">
                      <a16:colId xmlns:a16="http://schemas.microsoft.com/office/drawing/2014/main" val="453411579"/>
                    </a:ext>
                  </a:extLst>
                </a:gridCol>
                <a:gridCol w="533384">
                  <a:extLst>
                    <a:ext uri="{9D8B030D-6E8A-4147-A177-3AD203B41FA5}">
                      <a16:colId xmlns:a16="http://schemas.microsoft.com/office/drawing/2014/main" val="786490699"/>
                    </a:ext>
                  </a:extLst>
                </a:gridCol>
              </a:tblGrid>
              <a:tr h="397935">
                <a:tc>
                  <a:txBody>
                    <a:bodyPr/>
                    <a:lstStyle/>
                    <a:p>
                      <a:r>
                        <a:rPr lang="ru-RU" sz="1600" b="0" dirty="0">
                          <a:solidFill>
                            <a:schemeClr val="tx1"/>
                          </a:solidFill>
                        </a:rPr>
                        <a:t>69</a:t>
                      </a:r>
                      <a:endParaRPr lang="ru-BY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0" dirty="0">
                          <a:solidFill>
                            <a:schemeClr val="tx1"/>
                          </a:solidFill>
                        </a:rPr>
                        <a:t>90</a:t>
                      </a:r>
                      <a:endParaRPr lang="ru-BY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BY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8336320"/>
                  </a:ext>
                </a:extLst>
              </a:tr>
            </a:tbl>
          </a:graphicData>
        </a:graphic>
      </p:graphicFrame>
      <p:graphicFrame>
        <p:nvGraphicFramePr>
          <p:cNvPr id="10" name="Таблица 4">
            <a:extLst>
              <a:ext uri="{FF2B5EF4-FFF2-40B4-BE49-F238E27FC236}">
                <a16:creationId xmlns:a16="http://schemas.microsoft.com/office/drawing/2014/main" id="{546995FA-689B-54EA-DF8E-2D29A1825D45}"/>
              </a:ext>
            </a:extLst>
          </p:cNvPr>
          <p:cNvGraphicFramePr>
            <a:graphicFrameLocks noGrp="1"/>
          </p:cNvGraphicFramePr>
          <p:nvPr/>
        </p:nvGraphicFramePr>
        <p:xfrm>
          <a:off x="1505107" y="2763161"/>
          <a:ext cx="1238192" cy="3979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149">
                  <a:extLst>
                    <a:ext uri="{9D8B030D-6E8A-4147-A177-3AD203B41FA5}">
                      <a16:colId xmlns:a16="http://schemas.microsoft.com/office/drawing/2014/main" val="218103821"/>
                    </a:ext>
                  </a:extLst>
                </a:gridCol>
                <a:gridCol w="397053">
                  <a:extLst>
                    <a:ext uri="{9D8B030D-6E8A-4147-A177-3AD203B41FA5}">
                      <a16:colId xmlns:a16="http://schemas.microsoft.com/office/drawing/2014/main" val="453411579"/>
                    </a:ext>
                  </a:extLst>
                </a:gridCol>
                <a:gridCol w="507990">
                  <a:extLst>
                    <a:ext uri="{9D8B030D-6E8A-4147-A177-3AD203B41FA5}">
                      <a16:colId xmlns:a16="http://schemas.microsoft.com/office/drawing/2014/main" val="786490699"/>
                    </a:ext>
                  </a:extLst>
                </a:gridCol>
              </a:tblGrid>
              <a:tr h="397935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ru-BY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ru-BY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ru-BY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8336320"/>
                  </a:ext>
                </a:extLst>
              </a:tr>
            </a:tbl>
          </a:graphicData>
        </a:graphic>
      </p:graphicFrame>
      <p:graphicFrame>
        <p:nvGraphicFramePr>
          <p:cNvPr id="14" name="Таблица 4">
            <a:extLst>
              <a:ext uri="{FF2B5EF4-FFF2-40B4-BE49-F238E27FC236}">
                <a16:creationId xmlns:a16="http://schemas.microsoft.com/office/drawing/2014/main" id="{669777F1-5DDC-D829-931A-C6FE457ADD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4689116"/>
              </p:ext>
            </p:extLst>
          </p:nvPr>
        </p:nvGraphicFramePr>
        <p:xfrm>
          <a:off x="2821449" y="2773322"/>
          <a:ext cx="1338915" cy="3877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305">
                  <a:extLst>
                    <a:ext uri="{9D8B030D-6E8A-4147-A177-3AD203B41FA5}">
                      <a16:colId xmlns:a16="http://schemas.microsoft.com/office/drawing/2014/main" val="218103821"/>
                    </a:ext>
                  </a:extLst>
                </a:gridCol>
                <a:gridCol w="446305">
                  <a:extLst>
                    <a:ext uri="{9D8B030D-6E8A-4147-A177-3AD203B41FA5}">
                      <a16:colId xmlns:a16="http://schemas.microsoft.com/office/drawing/2014/main" val="453411579"/>
                    </a:ext>
                  </a:extLst>
                </a:gridCol>
                <a:gridCol w="446305">
                  <a:extLst>
                    <a:ext uri="{9D8B030D-6E8A-4147-A177-3AD203B41FA5}">
                      <a16:colId xmlns:a16="http://schemas.microsoft.com/office/drawing/2014/main" val="786490699"/>
                    </a:ext>
                  </a:extLst>
                </a:gridCol>
              </a:tblGrid>
              <a:tr h="387774">
                <a:tc>
                  <a:txBody>
                    <a:bodyPr/>
                    <a:lstStyle/>
                    <a:p>
                      <a:r>
                        <a:rPr lang="ru-RU" sz="1600" b="0" dirty="0">
                          <a:solidFill>
                            <a:schemeClr val="tx1"/>
                          </a:solidFill>
                        </a:rPr>
                        <a:t>36</a:t>
                      </a:r>
                      <a:endParaRPr lang="ru-BY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38</a:t>
                      </a:r>
                      <a:endParaRPr lang="ru-BY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39</a:t>
                      </a:r>
                      <a:endParaRPr lang="ru-BY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8336320"/>
                  </a:ext>
                </a:extLst>
              </a:tr>
            </a:tbl>
          </a:graphicData>
        </a:graphic>
      </p:graphicFrame>
      <p:graphicFrame>
        <p:nvGraphicFramePr>
          <p:cNvPr id="15" name="Таблица 4">
            <a:extLst>
              <a:ext uri="{FF2B5EF4-FFF2-40B4-BE49-F238E27FC236}">
                <a16:creationId xmlns:a16="http://schemas.microsoft.com/office/drawing/2014/main" id="{DBFF63FB-300A-BF99-7E06-5409B9E58732}"/>
              </a:ext>
            </a:extLst>
          </p:cNvPr>
          <p:cNvGraphicFramePr>
            <a:graphicFrameLocks noGrp="1"/>
          </p:cNvGraphicFramePr>
          <p:nvPr/>
        </p:nvGraphicFramePr>
        <p:xfrm>
          <a:off x="4252984" y="2795336"/>
          <a:ext cx="133413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710">
                  <a:extLst>
                    <a:ext uri="{9D8B030D-6E8A-4147-A177-3AD203B41FA5}">
                      <a16:colId xmlns:a16="http://schemas.microsoft.com/office/drawing/2014/main" val="218103821"/>
                    </a:ext>
                  </a:extLst>
                </a:gridCol>
                <a:gridCol w="444710">
                  <a:extLst>
                    <a:ext uri="{9D8B030D-6E8A-4147-A177-3AD203B41FA5}">
                      <a16:colId xmlns:a16="http://schemas.microsoft.com/office/drawing/2014/main" val="453411579"/>
                    </a:ext>
                  </a:extLst>
                </a:gridCol>
                <a:gridCol w="444710">
                  <a:extLst>
                    <a:ext uri="{9D8B030D-6E8A-4147-A177-3AD203B41FA5}">
                      <a16:colId xmlns:a16="http://schemas.microsoft.com/office/drawing/2014/main" val="78649069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41</a:t>
                      </a:r>
                      <a:endParaRPr lang="ru-BY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45</a:t>
                      </a:r>
                      <a:endParaRPr lang="ru-BY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BY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8336320"/>
                  </a:ext>
                </a:extLst>
              </a:tr>
            </a:tbl>
          </a:graphicData>
        </a:graphic>
      </p:graphicFrame>
      <p:graphicFrame>
        <p:nvGraphicFramePr>
          <p:cNvPr id="16" name="Таблица 4">
            <a:extLst>
              <a:ext uri="{FF2B5EF4-FFF2-40B4-BE49-F238E27FC236}">
                <a16:creationId xmlns:a16="http://schemas.microsoft.com/office/drawing/2014/main" id="{99EC0670-BFB2-DFEA-9EA0-8F5B6BCAB8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5030873"/>
              </p:ext>
            </p:extLst>
          </p:nvPr>
        </p:nvGraphicFramePr>
        <p:xfrm>
          <a:off x="5655733" y="2811424"/>
          <a:ext cx="1228875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625">
                  <a:extLst>
                    <a:ext uri="{9D8B030D-6E8A-4147-A177-3AD203B41FA5}">
                      <a16:colId xmlns:a16="http://schemas.microsoft.com/office/drawing/2014/main" val="218103821"/>
                    </a:ext>
                  </a:extLst>
                </a:gridCol>
                <a:gridCol w="409625">
                  <a:extLst>
                    <a:ext uri="{9D8B030D-6E8A-4147-A177-3AD203B41FA5}">
                      <a16:colId xmlns:a16="http://schemas.microsoft.com/office/drawing/2014/main" val="453411579"/>
                    </a:ext>
                  </a:extLst>
                </a:gridCol>
                <a:gridCol w="409625">
                  <a:extLst>
                    <a:ext uri="{9D8B030D-6E8A-4147-A177-3AD203B41FA5}">
                      <a16:colId xmlns:a16="http://schemas.microsoft.com/office/drawing/2014/main" val="786490699"/>
                    </a:ext>
                  </a:extLst>
                </a:gridCol>
              </a:tblGrid>
              <a:tr h="254005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49</a:t>
                      </a:r>
                      <a:endParaRPr lang="ru-BY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ru-BY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BY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8336320"/>
                  </a:ext>
                </a:extLst>
              </a:tr>
            </a:tbl>
          </a:graphicData>
        </a:graphic>
      </p:graphicFrame>
      <p:graphicFrame>
        <p:nvGraphicFramePr>
          <p:cNvPr id="17" name="Таблица 4">
            <a:extLst>
              <a:ext uri="{FF2B5EF4-FFF2-40B4-BE49-F238E27FC236}">
                <a16:creationId xmlns:a16="http://schemas.microsoft.com/office/drawing/2014/main" id="{8A4D221F-CE52-F0CF-A945-97125E58379D}"/>
              </a:ext>
            </a:extLst>
          </p:cNvPr>
          <p:cNvGraphicFramePr>
            <a:graphicFrameLocks noGrp="1"/>
          </p:cNvGraphicFramePr>
          <p:nvPr/>
        </p:nvGraphicFramePr>
        <p:xfrm>
          <a:off x="6942720" y="2811424"/>
          <a:ext cx="1210638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546">
                  <a:extLst>
                    <a:ext uri="{9D8B030D-6E8A-4147-A177-3AD203B41FA5}">
                      <a16:colId xmlns:a16="http://schemas.microsoft.com/office/drawing/2014/main" val="218103821"/>
                    </a:ext>
                  </a:extLst>
                </a:gridCol>
                <a:gridCol w="403546">
                  <a:extLst>
                    <a:ext uri="{9D8B030D-6E8A-4147-A177-3AD203B41FA5}">
                      <a16:colId xmlns:a16="http://schemas.microsoft.com/office/drawing/2014/main" val="453411579"/>
                    </a:ext>
                  </a:extLst>
                </a:gridCol>
                <a:gridCol w="403546">
                  <a:extLst>
                    <a:ext uri="{9D8B030D-6E8A-4147-A177-3AD203B41FA5}">
                      <a16:colId xmlns:a16="http://schemas.microsoft.com/office/drawing/2014/main" val="786490699"/>
                    </a:ext>
                  </a:extLst>
                </a:gridCol>
              </a:tblGrid>
              <a:tr h="254005">
                <a:tc>
                  <a:txBody>
                    <a:bodyPr/>
                    <a:lstStyle/>
                    <a:p>
                      <a:r>
                        <a:rPr lang="ru-RU" sz="1600" b="0" dirty="0">
                          <a:solidFill>
                            <a:schemeClr val="tx1"/>
                          </a:solidFill>
                        </a:rPr>
                        <a:t>54</a:t>
                      </a:r>
                      <a:endParaRPr lang="ru-BY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57</a:t>
                      </a:r>
                      <a:endParaRPr lang="ru-BY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BY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8336320"/>
                  </a:ext>
                </a:extLst>
              </a:tr>
            </a:tbl>
          </a:graphicData>
        </a:graphic>
      </p:graphicFrame>
      <p:graphicFrame>
        <p:nvGraphicFramePr>
          <p:cNvPr id="18" name="Таблица 4">
            <a:extLst>
              <a:ext uri="{FF2B5EF4-FFF2-40B4-BE49-F238E27FC236}">
                <a16:creationId xmlns:a16="http://schemas.microsoft.com/office/drawing/2014/main" id="{6E93931B-DF1E-540A-CC19-FD1053370779}"/>
              </a:ext>
            </a:extLst>
          </p:cNvPr>
          <p:cNvGraphicFramePr>
            <a:graphicFrameLocks noGrp="1"/>
          </p:cNvGraphicFramePr>
          <p:nvPr/>
        </p:nvGraphicFramePr>
        <p:xfrm>
          <a:off x="8231773" y="2825816"/>
          <a:ext cx="1248207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6069">
                  <a:extLst>
                    <a:ext uri="{9D8B030D-6E8A-4147-A177-3AD203B41FA5}">
                      <a16:colId xmlns:a16="http://schemas.microsoft.com/office/drawing/2014/main" val="218103821"/>
                    </a:ext>
                  </a:extLst>
                </a:gridCol>
                <a:gridCol w="416069">
                  <a:extLst>
                    <a:ext uri="{9D8B030D-6E8A-4147-A177-3AD203B41FA5}">
                      <a16:colId xmlns:a16="http://schemas.microsoft.com/office/drawing/2014/main" val="453411579"/>
                    </a:ext>
                  </a:extLst>
                </a:gridCol>
                <a:gridCol w="416069">
                  <a:extLst>
                    <a:ext uri="{9D8B030D-6E8A-4147-A177-3AD203B41FA5}">
                      <a16:colId xmlns:a16="http://schemas.microsoft.com/office/drawing/2014/main" val="786490699"/>
                    </a:ext>
                  </a:extLst>
                </a:gridCol>
              </a:tblGrid>
              <a:tr h="254005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62</a:t>
                      </a:r>
                      <a:endParaRPr lang="ru-BY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63</a:t>
                      </a:r>
                      <a:endParaRPr lang="ru-BY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0" dirty="0">
                          <a:solidFill>
                            <a:schemeClr val="tx1"/>
                          </a:solidFill>
                        </a:rPr>
                        <a:t>68</a:t>
                      </a:r>
                      <a:endParaRPr lang="ru-BY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8336320"/>
                  </a:ext>
                </a:extLst>
              </a:tr>
            </a:tbl>
          </a:graphicData>
        </a:graphic>
      </p:graphicFrame>
      <p:graphicFrame>
        <p:nvGraphicFramePr>
          <p:cNvPr id="19" name="Таблица 4">
            <a:extLst>
              <a:ext uri="{FF2B5EF4-FFF2-40B4-BE49-F238E27FC236}">
                <a16:creationId xmlns:a16="http://schemas.microsoft.com/office/drawing/2014/main" id="{6BB79ACC-2E93-8DAA-9723-A8FF25CCDC6D}"/>
              </a:ext>
            </a:extLst>
          </p:cNvPr>
          <p:cNvGraphicFramePr>
            <a:graphicFrameLocks noGrp="1"/>
          </p:cNvGraphicFramePr>
          <p:nvPr/>
        </p:nvGraphicFramePr>
        <p:xfrm>
          <a:off x="9547597" y="2795336"/>
          <a:ext cx="1284450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150">
                  <a:extLst>
                    <a:ext uri="{9D8B030D-6E8A-4147-A177-3AD203B41FA5}">
                      <a16:colId xmlns:a16="http://schemas.microsoft.com/office/drawing/2014/main" val="218103821"/>
                    </a:ext>
                  </a:extLst>
                </a:gridCol>
                <a:gridCol w="428150">
                  <a:extLst>
                    <a:ext uri="{9D8B030D-6E8A-4147-A177-3AD203B41FA5}">
                      <a16:colId xmlns:a16="http://schemas.microsoft.com/office/drawing/2014/main" val="453411579"/>
                    </a:ext>
                  </a:extLst>
                </a:gridCol>
                <a:gridCol w="428150">
                  <a:extLst>
                    <a:ext uri="{9D8B030D-6E8A-4147-A177-3AD203B41FA5}">
                      <a16:colId xmlns:a16="http://schemas.microsoft.com/office/drawing/2014/main" val="786490699"/>
                    </a:ext>
                  </a:extLst>
                </a:gridCol>
              </a:tblGrid>
              <a:tr h="327658">
                <a:tc>
                  <a:txBody>
                    <a:bodyPr/>
                    <a:lstStyle/>
                    <a:p>
                      <a:r>
                        <a:rPr lang="ru-RU" sz="1600" b="0" dirty="0">
                          <a:solidFill>
                            <a:schemeClr val="tx1"/>
                          </a:solidFill>
                        </a:rPr>
                        <a:t>72</a:t>
                      </a:r>
                      <a:endParaRPr lang="ru-BY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0" dirty="0">
                          <a:solidFill>
                            <a:schemeClr val="tx1"/>
                          </a:solidFill>
                        </a:rPr>
                        <a:t>77</a:t>
                      </a:r>
                      <a:endParaRPr lang="ru-BY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BY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8336320"/>
                  </a:ext>
                </a:extLst>
              </a:tr>
            </a:tbl>
          </a:graphicData>
        </a:graphic>
      </p:graphicFrame>
      <p:graphicFrame>
        <p:nvGraphicFramePr>
          <p:cNvPr id="20" name="Таблица 4">
            <a:extLst>
              <a:ext uri="{FF2B5EF4-FFF2-40B4-BE49-F238E27FC236}">
                <a16:creationId xmlns:a16="http://schemas.microsoft.com/office/drawing/2014/main" id="{63966AC1-1612-019D-B4A7-179DC3BDD07A}"/>
              </a:ext>
            </a:extLst>
          </p:cNvPr>
          <p:cNvGraphicFramePr>
            <a:graphicFrameLocks noGrp="1"/>
          </p:cNvGraphicFramePr>
          <p:nvPr/>
        </p:nvGraphicFramePr>
        <p:xfrm>
          <a:off x="10899664" y="2780944"/>
          <a:ext cx="1284450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150">
                  <a:extLst>
                    <a:ext uri="{9D8B030D-6E8A-4147-A177-3AD203B41FA5}">
                      <a16:colId xmlns:a16="http://schemas.microsoft.com/office/drawing/2014/main" val="218103821"/>
                    </a:ext>
                  </a:extLst>
                </a:gridCol>
                <a:gridCol w="428150">
                  <a:extLst>
                    <a:ext uri="{9D8B030D-6E8A-4147-A177-3AD203B41FA5}">
                      <a16:colId xmlns:a16="http://schemas.microsoft.com/office/drawing/2014/main" val="453411579"/>
                    </a:ext>
                  </a:extLst>
                </a:gridCol>
                <a:gridCol w="428150">
                  <a:extLst>
                    <a:ext uri="{9D8B030D-6E8A-4147-A177-3AD203B41FA5}">
                      <a16:colId xmlns:a16="http://schemas.microsoft.com/office/drawing/2014/main" val="786490699"/>
                    </a:ext>
                  </a:extLst>
                </a:gridCol>
              </a:tblGrid>
              <a:tr h="254005">
                <a:tc>
                  <a:txBody>
                    <a:bodyPr/>
                    <a:lstStyle/>
                    <a:p>
                      <a:r>
                        <a:rPr lang="ru-RU" sz="1600" b="0" dirty="0">
                          <a:solidFill>
                            <a:schemeClr val="tx1"/>
                          </a:solidFill>
                        </a:rPr>
                        <a:t>91</a:t>
                      </a:r>
                      <a:endParaRPr lang="ru-BY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0" dirty="0">
                          <a:solidFill>
                            <a:schemeClr val="tx1"/>
                          </a:solidFill>
                        </a:rPr>
                        <a:t>99</a:t>
                      </a:r>
                      <a:endParaRPr lang="ru-BY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BY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8336320"/>
                  </a:ext>
                </a:extLst>
              </a:tr>
            </a:tbl>
          </a:graphicData>
        </a:graphic>
      </p:graphicFrame>
      <p:graphicFrame>
        <p:nvGraphicFramePr>
          <p:cNvPr id="21" name="Таблица 4">
            <a:extLst>
              <a:ext uri="{FF2B5EF4-FFF2-40B4-BE49-F238E27FC236}">
                <a16:creationId xmlns:a16="http://schemas.microsoft.com/office/drawing/2014/main" id="{44F30518-0D3A-296C-ADCF-B8E16B22824B}"/>
              </a:ext>
            </a:extLst>
          </p:cNvPr>
          <p:cNvGraphicFramePr>
            <a:graphicFrameLocks noGrp="1"/>
          </p:cNvGraphicFramePr>
          <p:nvPr/>
        </p:nvGraphicFramePr>
        <p:xfrm>
          <a:off x="27882" y="2773322"/>
          <a:ext cx="1428429" cy="3877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6143">
                  <a:extLst>
                    <a:ext uri="{9D8B030D-6E8A-4147-A177-3AD203B41FA5}">
                      <a16:colId xmlns:a16="http://schemas.microsoft.com/office/drawing/2014/main" val="218103821"/>
                    </a:ext>
                  </a:extLst>
                </a:gridCol>
                <a:gridCol w="476143">
                  <a:extLst>
                    <a:ext uri="{9D8B030D-6E8A-4147-A177-3AD203B41FA5}">
                      <a16:colId xmlns:a16="http://schemas.microsoft.com/office/drawing/2014/main" val="453411579"/>
                    </a:ext>
                  </a:extLst>
                </a:gridCol>
                <a:gridCol w="476143">
                  <a:extLst>
                    <a:ext uri="{9D8B030D-6E8A-4147-A177-3AD203B41FA5}">
                      <a16:colId xmlns:a16="http://schemas.microsoft.com/office/drawing/2014/main" val="786490699"/>
                    </a:ext>
                  </a:extLst>
                </a:gridCol>
              </a:tblGrid>
              <a:tr h="387774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BY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BY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ru-BY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8336320"/>
                  </a:ext>
                </a:extLst>
              </a:tr>
            </a:tbl>
          </a:graphicData>
        </a:graphic>
      </p:graphicFrame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6DF0456B-C318-5A7B-77FA-30B20B0DABB0}"/>
              </a:ext>
            </a:extLst>
          </p:cNvPr>
          <p:cNvCxnSpPr>
            <a:cxnSpLocks/>
            <a:endCxn id="5" idx="0"/>
          </p:cNvCxnSpPr>
          <p:nvPr/>
        </p:nvCxnSpPr>
        <p:spPr>
          <a:xfrm flipH="1">
            <a:off x="3543374" y="788604"/>
            <a:ext cx="2205730" cy="938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62CF0EB9-92DC-F48D-98E5-DAC0F05A7759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6270170" y="788604"/>
            <a:ext cx="266099" cy="9385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>
            <a:extLst>
              <a:ext uri="{FF2B5EF4-FFF2-40B4-BE49-F238E27FC236}">
                <a16:creationId xmlns:a16="http://schemas.microsoft.com/office/drawing/2014/main" id="{97572BEE-E66B-BB3E-769D-3052A73376E6}"/>
              </a:ext>
            </a:extLst>
          </p:cNvPr>
          <p:cNvCxnSpPr>
            <a:cxnSpLocks/>
          </p:cNvCxnSpPr>
          <p:nvPr/>
        </p:nvCxnSpPr>
        <p:spPr>
          <a:xfrm>
            <a:off x="6819524" y="788604"/>
            <a:ext cx="3036137" cy="970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2A2E4057-B49A-A954-6826-5B10C44BB84A}"/>
              </a:ext>
            </a:extLst>
          </p:cNvPr>
          <p:cNvCxnSpPr>
            <a:cxnSpLocks/>
            <a:endCxn id="21" idx="0"/>
          </p:cNvCxnSpPr>
          <p:nvPr/>
        </p:nvCxnSpPr>
        <p:spPr>
          <a:xfrm flipH="1">
            <a:off x="742096" y="2110314"/>
            <a:ext cx="2001202" cy="663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Прямая со стрелкой 39">
            <a:extLst>
              <a:ext uri="{FF2B5EF4-FFF2-40B4-BE49-F238E27FC236}">
                <a16:creationId xmlns:a16="http://schemas.microsoft.com/office/drawing/2014/main" id="{6D7FE6B1-1CBF-EEDA-B3D8-2E8BDF96FF4C}"/>
              </a:ext>
            </a:extLst>
          </p:cNvPr>
          <p:cNvCxnSpPr>
            <a:cxnSpLocks/>
            <a:endCxn id="10" idx="0"/>
          </p:cNvCxnSpPr>
          <p:nvPr/>
        </p:nvCxnSpPr>
        <p:spPr>
          <a:xfrm flipH="1">
            <a:off x="2124203" y="2110314"/>
            <a:ext cx="1133200" cy="652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Прямая со стрелкой 41">
            <a:extLst>
              <a:ext uri="{FF2B5EF4-FFF2-40B4-BE49-F238E27FC236}">
                <a16:creationId xmlns:a16="http://schemas.microsoft.com/office/drawing/2014/main" id="{5B480F47-2894-C7EE-47E7-4AC2F84FAD56}"/>
              </a:ext>
            </a:extLst>
          </p:cNvPr>
          <p:cNvCxnSpPr>
            <a:cxnSpLocks/>
            <a:endCxn id="14" idx="0"/>
          </p:cNvCxnSpPr>
          <p:nvPr/>
        </p:nvCxnSpPr>
        <p:spPr>
          <a:xfrm flipH="1">
            <a:off x="3490906" y="2110314"/>
            <a:ext cx="306056" cy="663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Прямая со стрелкой 43">
            <a:extLst>
              <a:ext uri="{FF2B5EF4-FFF2-40B4-BE49-F238E27FC236}">
                <a16:creationId xmlns:a16="http://schemas.microsoft.com/office/drawing/2014/main" id="{93F82C87-77DE-5505-D1D2-DFB19DA9BBF6}"/>
              </a:ext>
            </a:extLst>
          </p:cNvPr>
          <p:cNvCxnSpPr>
            <a:cxnSpLocks/>
            <a:endCxn id="15" idx="0"/>
          </p:cNvCxnSpPr>
          <p:nvPr/>
        </p:nvCxnSpPr>
        <p:spPr>
          <a:xfrm flipH="1">
            <a:off x="4920049" y="2125131"/>
            <a:ext cx="811288" cy="670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Прямая со стрелкой 46">
            <a:extLst>
              <a:ext uri="{FF2B5EF4-FFF2-40B4-BE49-F238E27FC236}">
                <a16:creationId xmlns:a16="http://schemas.microsoft.com/office/drawing/2014/main" id="{63C2A509-9C85-8618-6B63-207B7B1F67D7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6254179" y="2110314"/>
            <a:ext cx="15991" cy="701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Прямая со стрелкой 48">
            <a:extLst>
              <a:ext uri="{FF2B5EF4-FFF2-40B4-BE49-F238E27FC236}">
                <a16:creationId xmlns:a16="http://schemas.microsoft.com/office/drawing/2014/main" id="{59A7752B-46F9-C993-C4B1-72A4DBBEC98F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6802761" y="2141219"/>
            <a:ext cx="745278" cy="670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Прямая со стрелкой 51">
            <a:extLst>
              <a:ext uri="{FF2B5EF4-FFF2-40B4-BE49-F238E27FC236}">
                <a16:creationId xmlns:a16="http://schemas.microsoft.com/office/drawing/2014/main" id="{C780EB8D-BA3D-954C-8AD9-66CE23238DD7}"/>
              </a:ext>
            </a:extLst>
          </p:cNvPr>
          <p:cNvCxnSpPr>
            <a:cxnSpLocks/>
            <a:endCxn id="18" idx="0"/>
          </p:cNvCxnSpPr>
          <p:nvPr/>
        </p:nvCxnSpPr>
        <p:spPr>
          <a:xfrm flipH="1">
            <a:off x="8855876" y="2141218"/>
            <a:ext cx="283255" cy="684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Прямая со стрелкой 59">
            <a:extLst>
              <a:ext uri="{FF2B5EF4-FFF2-40B4-BE49-F238E27FC236}">
                <a16:creationId xmlns:a16="http://schemas.microsoft.com/office/drawing/2014/main" id="{C187D955-31AF-7ED2-6CF7-CAC754399208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9659282" y="2137196"/>
            <a:ext cx="530540" cy="658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Прямая со стрелкой 61">
            <a:extLst>
              <a:ext uri="{FF2B5EF4-FFF2-40B4-BE49-F238E27FC236}">
                <a16:creationId xmlns:a16="http://schemas.microsoft.com/office/drawing/2014/main" id="{B97B364F-7FD7-8EFB-AF3D-5DDDAB3286CC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10200283" y="2094650"/>
            <a:ext cx="1341606" cy="686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6C958AC-95F3-5AE8-A48F-45BC556E7E1F}"/>
              </a:ext>
            </a:extLst>
          </p:cNvPr>
          <p:cNvSpPr txBox="1"/>
          <p:nvPr/>
        </p:nvSpPr>
        <p:spPr>
          <a:xfrm>
            <a:off x="254826" y="159836"/>
            <a:ext cx="2325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/>
              <a:t>Поиск элемента</a:t>
            </a:r>
            <a:endParaRPr lang="ru-BY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B0E358-7C33-94E9-1560-B6871D6890FF}"/>
              </a:ext>
            </a:extLst>
          </p:cNvPr>
          <p:cNvSpPr txBox="1"/>
          <p:nvPr/>
        </p:nvSpPr>
        <p:spPr>
          <a:xfrm>
            <a:off x="5683169" y="23123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highlight>
                  <a:srgbClr val="FFFF00"/>
                </a:highlight>
              </a:rPr>
              <a:t>? 50</a:t>
            </a:r>
            <a:endParaRPr lang="ru-BY" b="1" dirty="0">
              <a:highlight>
                <a:srgbClr val="FFFF00"/>
              </a:highligh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2855F2-B984-5590-FED8-1EBFA6ADEBFB}"/>
              </a:ext>
            </a:extLst>
          </p:cNvPr>
          <p:cNvSpPr txBox="1"/>
          <p:nvPr/>
        </p:nvSpPr>
        <p:spPr>
          <a:xfrm>
            <a:off x="5629469" y="1256461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highlight>
                  <a:srgbClr val="FFFF00"/>
                </a:highlight>
              </a:rPr>
              <a:t>? 50</a:t>
            </a:r>
            <a:endParaRPr lang="ru-BY" b="1" dirty="0">
              <a:highlight>
                <a:srgbClr val="FFFF00"/>
              </a:highligh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DE1090-E89B-D380-DCD7-771728A18FA1}"/>
              </a:ext>
            </a:extLst>
          </p:cNvPr>
          <p:cNvSpPr txBox="1"/>
          <p:nvPr/>
        </p:nvSpPr>
        <p:spPr>
          <a:xfrm>
            <a:off x="5569837" y="2393277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highlight>
                  <a:srgbClr val="FFFF00"/>
                </a:highlight>
              </a:rPr>
              <a:t>? 50</a:t>
            </a:r>
            <a:endParaRPr lang="ru-BY" b="1" dirty="0">
              <a:highlight>
                <a:srgbClr val="FFFF00"/>
              </a:highlight>
            </a:endParaRPr>
          </a:p>
        </p:txBody>
      </p: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82090E9C-D9C2-70C7-9A02-28BDF2408D8D}"/>
              </a:ext>
            </a:extLst>
          </p:cNvPr>
          <p:cNvCxnSpPr/>
          <p:nvPr/>
        </p:nvCxnSpPr>
        <p:spPr>
          <a:xfrm>
            <a:off x="5839040" y="3429000"/>
            <a:ext cx="9637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4A01F63-7196-8F64-F135-1F541B8BEA1C}"/>
              </a:ext>
            </a:extLst>
          </p:cNvPr>
          <p:cNvSpPr txBox="1"/>
          <p:nvPr/>
        </p:nvSpPr>
        <p:spPr>
          <a:xfrm>
            <a:off x="6029764" y="2409641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highlight>
                  <a:srgbClr val="FFFF00"/>
                </a:highlight>
              </a:rPr>
              <a:t>? 50</a:t>
            </a:r>
            <a:endParaRPr lang="ru-BY" b="1" dirty="0">
              <a:highlight>
                <a:srgbClr val="FFFF00"/>
              </a:highlight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516AA2D-AA17-8F9D-AE6C-6C98F8519A30}"/>
              </a:ext>
            </a:extLst>
          </p:cNvPr>
          <p:cNvSpPr txBox="1"/>
          <p:nvPr/>
        </p:nvSpPr>
        <p:spPr>
          <a:xfrm>
            <a:off x="6289203" y="24908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highlight>
                  <a:srgbClr val="FFFF00"/>
                </a:highlight>
              </a:rPr>
              <a:t>? 50</a:t>
            </a:r>
            <a:endParaRPr lang="ru-BY" b="1" dirty="0">
              <a:highlight>
                <a:srgbClr val="FFFF00"/>
              </a:highlight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965AB72-28CF-6F49-040E-E9598AEFB094}"/>
              </a:ext>
            </a:extLst>
          </p:cNvPr>
          <p:cNvSpPr txBox="1"/>
          <p:nvPr/>
        </p:nvSpPr>
        <p:spPr>
          <a:xfrm>
            <a:off x="6219156" y="1279918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highlight>
                  <a:srgbClr val="FFFF00"/>
                </a:highlight>
              </a:rPr>
              <a:t>? 50</a:t>
            </a:r>
            <a:endParaRPr lang="ru-BY" b="1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638818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8" grpId="0"/>
      <p:bldP spid="8" grpId="1"/>
      <p:bldP spid="11" grpId="0"/>
      <p:bldP spid="11" grpId="1"/>
      <p:bldP spid="25" grpId="0"/>
      <p:bldP spid="27" grpId="0"/>
      <p:bldP spid="27" grpId="1"/>
      <p:bldP spid="28" grpId="0"/>
      <p:bldP spid="28" grpId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CF4FF3C-71E7-7CC2-D6EA-504F3D6D82B7}"/>
              </a:ext>
            </a:extLst>
          </p:cNvPr>
          <p:cNvSpPr txBox="1"/>
          <p:nvPr/>
        </p:nvSpPr>
        <p:spPr>
          <a:xfrm>
            <a:off x="5655733" y="3022600"/>
            <a:ext cx="65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ru-BY" sz="1600" dirty="0"/>
          </a:p>
        </p:txBody>
      </p:sp>
      <p:graphicFrame>
        <p:nvGraphicFramePr>
          <p:cNvPr id="3" name="Таблица 4">
            <a:extLst>
              <a:ext uri="{FF2B5EF4-FFF2-40B4-BE49-F238E27FC236}">
                <a16:creationId xmlns:a16="http://schemas.microsoft.com/office/drawing/2014/main" id="{EC7AE176-7FDD-472D-C0F5-B84B5831478C}"/>
              </a:ext>
            </a:extLst>
          </p:cNvPr>
          <p:cNvGraphicFramePr>
            <a:graphicFrameLocks noGrp="1"/>
          </p:cNvGraphicFramePr>
          <p:nvPr/>
        </p:nvGraphicFramePr>
        <p:xfrm>
          <a:off x="5749104" y="390669"/>
          <a:ext cx="1600152" cy="3979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384">
                  <a:extLst>
                    <a:ext uri="{9D8B030D-6E8A-4147-A177-3AD203B41FA5}">
                      <a16:colId xmlns:a16="http://schemas.microsoft.com/office/drawing/2014/main" val="218103821"/>
                    </a:ext>
                  </a:extLst>
                </a:gridCol>
                <a:gridCol w="533384">
                  <a:extLst>
                    <a:ext uri="{9D8B030D-6E8A-4147-A177-3AD203B41FA5}">
                      <a16:colId xmlns:a16="http://schemas.microsoft.com/office/drawing/2014/main" val="453411579"/>
                    </a:ext>
                  </a:extLst>
                </a:gridCol>
                <a:gridCol w="533384">
                  <a:extLst>
                    <a:ext uri="{9D8B030D-6E8A-4147-A177-3AD203B41FA5}">
                      <a16:colId xmlns:a16="http://schemas.microsoft.com/office/drawing/2014/main" val="786490699"/>
                    </a:ext>
                  </a:extLst>
                </a:gridCol>
              </a:tblGrid>
              <a:tr h="397935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40</a:t>
                      </a:r>
                      <a:endParaRPr lang="ru-BY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60</a:t>
                      </a:r>
                      <a:endParaRPr lang="ru-BY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BY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8336320"/>
                  </a:ext>
                </a:extLst>
              </a:tr>
            </a:tbl>
          </a:graphicData>
        </a:graphic>
      </p:graphicFrame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076371EE-4A4B-3BBB-F7D1-A8DF4BC2D5B0}"/>
              </a:ext>
            </a:extLst>
          </p:cNvPr>
          <p:cNvGraphicFramePr>
            <a:graphicFrameLocks noGrp="1"/>
          </p:cNvGraphicFramePr>
          <p:nvPr/>
        </p:nvGraphicFramePr>
        <p:xfrm>
          <a:off x="2743298" y="1727196"/>
          <a:ext cx="1600152" cy="3979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384">
                  <a:extLst>
                    <a:ext uri="{9D8B030D-6E8A-4147-A177-3AD203B41FA5}">
                      <a16:colId xmlns:a16="http://schemas.microsoft.com/office/drawing/2014/main" val="218103821"/>
                    </a:ext>
                  </a:extLst>
                </a:gridCol>
                <a:gridCol w="533384">
                  <a:extLst>
                    <a:ext uri="{9D8B030D-6E8A-4147-A177-3AD203B41FA5}">
                      <a16:colId xmlns:a16="http://schemas.microsoft.com/office/drawing/2014/main" val="453411579"/>
                    </a:ext>
                  </a:extLst>
                </a:gridCol>
                <a:gridCol w="533384">
                  <a:extLst>
                    <a:ext uri="{9D8B030D-6E8A-4147-A177-3AD203B41FA5}">
                      <a16:colId xmlns:a16="http://schemas.microsoft.com/office/drawing/2014/main" val="786490699"/>
                    </a:ext>
                  </a:extLst>
                </a:gridCol>
              </a:tblGrid>
              <a:tr h="397935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ru-BY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35</a:t>
                      </a:r>
                      <a:endParaRPr lang="ru-BY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BY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8336320"/>
                  </a:ext>
                </a:extLst>
              </a:tr>
            </a:tbl>
          </a:graphicData>
        </a:graphic>
      </p:graphicFrame>
      <p:graphicFrame>
        <p:nvGraphicFramePr>
          <p:cNvPr id="7" name="Таблица 4">
            <a:extLst>
              <a:ext uri="{FF2B5EF4-FFF2-40B4-BE49-F238E27FC236}">
                <a16:creationId xmlns:a16="http://schemas.microsoft.com/office/drawing/2014/main" id="{49529D09-6D7C-D8A1-9E89-A430B04A193D}"/>
              </a:ext>
            </a:extLst>
          </p:cNvPr>
          <p:cNvGraphicFramePr>
            <a:graphicFrameLocks noGrp="1"/>
          </p:cNvGraphicFramePr>
          <p:nvPr/>
        </p:nvGraphicFramePr>
        <p:xfrm>
          <a:off x="5736193" y="1727197"/>
          <a:ext cx="1600152" cy="3979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384">
                  <a:extLst>
                    <a:ext uri="{9D8B030D-6E8A-4147-A177-3AD203B41FA5}">
                      <a16:colId xmlns:a16="http://schemas.microsoft.com/office/drawing/2014/main" val="218103821"/>
                    </a:ext>
                  </a:extLst>
                </a:gridCol>
                <a:gridCol w="533384">
                  <a:extLst>
                    <a:ext uri="{9D8B030D-6E8A-4147-A177-3AD203B41FA5}">
                      <a16:colId xmlns:a16="http://schemas.microsoft.com/office/drawing/2014/main" val="453411579"/>
                    </a:ext>
                  </a:extLst>
                </a:gridCol>
                <a:gridCol w="533384">
                  <a:extLst>
                    <a:ext uri="{9D8B030D-6E8A-4147-A177-3AD203B41FA5}">
                      <a16:colId xmlns:a16="http://schemas.microsoft.com/office/drawing/2014/main" val="786490699"/>
                    </a:ext>
                  </a:extLst>
                </a:gridCol>
              </a:tblGrid>
              <a:tr h="397935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48</a:t>
                      </a:r>
                      <a:endParaRPr lang="ru-BY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52</a:t>
                      </a:r>
                      <a:endParaRPr lang="ru-BY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BY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8336320"/>
                  </a:ext>
                </a:extLst>
              </a:tr>
            </a:tbl>
          </a:graphicData>
        </a:graphic>
      </p:graphicFrame>
      <p:graphicFrame>
        <p:nvGraphicFramePr>
          <p:cNvPr id="9" name="Таблица 4">
            <a:extLst>
              <a:ext uri="{FF2B5EF4-FFF2-40B4-BE49-F238E27FC236}">
                <a16:creationId xmlns:a16="http://schemas.microsoft.com/office/drawing/2014/main" id="{4C969F10-8278-A8AE-B559-50B9FE80ABB5}"/>
              </a:ext>
            </a:extLst>
          </p:cNvPr>
          <p:cNvGraphicFramePr>
            <a:graphicFrameLocks noGrp="1"/>
          </p:cNvGraphicFramePr>
          <p:nvPr/>
        </p:nvGraphicFramePr>
        <p:xfrm>
          <a:off x="9139131" y="1743283"/>
          <a:ext cx="1600152" cy="3979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384">
                  <a:extLst>
                    <a:ext uri="{9D8B030D-6E8A-4147-A177-3AD203B41FA5}">
                      <a16:colId xmlns:a16="http://schemas.microsoft.com/office/drawing/2014/main" val="218103821"/>
                    </a:ext>
                  </a:extLst>
                </a:gridCol>
                <a:gridCol w="533384">
                  <a:extLst>
                    <a:ext uri="{9D8B030D-6E8A-4147-A177-3AD203B41FA5}">
                      <a16:colId xmlns:a16="http://schemas.microsoft.com/office/drawing/2014/main" val="453411579"/>
                    </a:ext>
                  </a:extLst>
                </a:gridCol>
                <a:gridCol w="533384">
                  <a:extLst>
                    <a:ext uri="{9D8B030D-6E8A-4147-A177-3AD203B41FA5}">
                      <a16:colId xmlns:a16="http://schemas.microsoft.com/office/drawing/2014/main" val="786490699"/>
                    </a:ext>
                  </a:extLst>
                </a:gridCol>
              </a:tblGrid>
              <a:tr h="397935">
                <a:tc>
                  <a:txBody>
                    <a:bodyPr/>
                    <a:lstStyle/>
                    <a:p>
                      <a:r>
                        <a:rPr lang="ru-RU" sz="1600" b="0" dirty="0">
                          <a:solidFill>
                            <a:schemeClr val="tx1"/>
                          </a:solidFill>
                        </a:rPr>
                        <a:t>69</a:t>
                      </a:r>
                      <a:endParaRPr lang="ru-BY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0" dirty="0">
                          <a:solidFill>
                            <a:schemeClr val="tx1"/>
                          </a:solidFill>
                        </a:rPr>
                        <a:t>90</a:t>
                      </a:r>
                      <a:endParaRPr lang="ru-BY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BY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8336320"/>
                  </a:ext>
                </a:extLst>
              </a:tr>
            </a:tbl>
          </a:graphicData>
        </a:graphic>
      </p:graphicFrame>
      <p:graphicFrame>
        <p:nvGraphicFramePr>
          <p:cNvPr id="10" name="Таблица 4">
            <a:extLst>
              <a:ext uri="{FF2B5EF4-FFF2-40B4-BE49-F238E27FC236}">
                <a16:creationId xmlns:a16="http://schemas.microsoft.com/office/drawing/2014/main" id="{546995FA-689B-54EA-DF8E-2D29A1825D45}"/>
              </a:ext>
            </a:extLst>
          </p:cNvPr>
          <p:cNvGraphicFramePr>
            <a:graphicFrameLocks noGrp="1"/>
          </p:cNvGraphicFramePr>
          <p:nvPr/>
        </p:nvGraphicFramePr>
        <p:xfrm>
          <a:off x="1505107" y="2763161"/>
          <a:ext cx="1238192" cy="3979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149">
                  <a:extLst>
                    <a:ext uri="{9D8B030D-6E8A-4147-A177-3AD203B41FA5}">
                      <a16:colId xmlns:a16="http://schemas.microsoft.com/office/drawing/2014/main" val="218103821"/>
                    </a:ext>
                  </a:extLst>
                </a:gridCol>
                <a:gridCol w="397053">
                  <a:extLst>
                    <a:ext uri="{9D8B030D-6E8A-4147-A177-3AD203B41FA5}">
                      <a16:colId xmlns:a16="http://schemas.microsoft.com/office/drawing/2014/main" val="453411579"/>
                    </a:ext>
                  </a:extLst>
                </a:gridCol>
                <a:gridCol w="507990">
                  <a:extLst>
                    <a:ext uri="{9D8B030D-6E8A-4147-A177-3AD203B41FA5}">
                      <a16:colId xmlns:a16="http://schemas.microsoft.com/office/drawing/2014/main" val="786490699"/>
                    </a:ext>
                  </a:extLst>
                </a:gridCol>
              </a:tblGrid>
              <a:tr h="397935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ru-BY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ru-BY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ru-BY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8336320"/>
                  </a:ext>
                </a:extLst>
              </a:tr>
            </a:tbl>
          </a:graphicData>
        </a:graphic>
      </p:graphicFrame>
      <p:graphicFrame>
        <p:nvGraphicFramePr>
          <p:cNvPr id="14" name="Таблица 4">
            <a:extLst>
              <a:ext uri="{FF2B5EF4-FFF2-40B4-BE49-F238E27FC236}">
                <a16:creationId xmlns:a16="http://schemas.microsoft.com/office/drawing/2014/main" id="{669777F1-5DDC-D829-931A-C6FE457ADD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280718"/>
              </p:ext>
            </p:extLst>
          </p:nvPr>
        </p:nvGraphicFramePr>
        <p:xfrm>
          <a:off x="2821449" y="2773322"/>
          <a:ext cx="1338915" cy="3877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305">
                  <a:extLst>
                    <a:ext uri="{9D8B030D-6E8A-4147-A177-3AD203B41FA5}">
                      <a16:colId xmlns:a16="http://schemas.microsoft.com/office/drawing/2014/main" val="218103821"/>
                    </a:ext>
                  </a:extLst>
                </a:gridCol>
                <a:gridCol w="446305">
                  <a:extLst>
                    <a:ext uri="{9D8B030D-6E8A-4147-A177-3AD203B41FA5}">
                      <a16:colId xmlns:a16="http://schemas.microsoft.com/office/drawing/2014/main" val="453411579"/>
                    </a:ext>
                  </a:extLst>
                </a:gridCol>
                <a:gridCol w="446305">
                  <a:extLst>
                    <a:ext uri="{9D8B030D-6E8A-4147-A177-3AD203B41FA5}">
                      <a16:colId xmlns:a16="http://schemas.microsoft.com/office/drawing/2014/main" val="786490699"/>
                    </a:ext>
                  </a:extLst>
                </a:gridCol>
              </a:tblGrid>
              <a:tr h="387774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ru-RU" sz="16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ru-BY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38</a:t>
                      </a:r>
                      <a:endParaRPr lang="ru-BY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39</a:t>
                      </a:r>
                      <a:endParaRPr lang="ru-BY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8336320"/>
                  </a:ext>
                </a:extLst>
              </a:tr>
            </a:tbl>
          </a:graphicData>
        </a:graphic>
      </p:graphicFrame>
      <p:graphicFrame>
        <p:nvGraphicFramePr>
          <p:cNvPr id="15" name="Таблица 4">
            <a:extLst>
              <a:ext uri="{FF2B5EF4-FFF2-40B4-BE49-F238E27FC236}">
                <a16:creationId xmlns:a16="http://schemas.microsoft.com/office/drawing/2014/main" id="{DBFF63FB-300A-BF99-7E06-5409B9E58732}"/>
              </a:ext>
            </a:extLst>
          </p:cNvPr>
          <p:cNvGraphicFramePr>
            <a:graphicFrameLocks noGrp="1"/>
          </p:cNvGraphicFramePr>
          <p:nvPr/>
        </p:nvGraphicFramePr>
        <p:xfrm>
          <a:off x="4252984" y="2795336"/>
          <a:ext cx="133413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710">
                  <a:extLst>
                    <a:ext uri="{9D8B030D-6E8A-4147-A177-3AD203B41FA5}">
                      <a16:colId xmlns:a16="http://schemas.microsoft.com/office/drawing/2014/main" val="218103821"/>
                    </a:ext>
                  </a:extLst>
                </a:gridCol>
                <a:gridCol w="444710">
                  <a:extLst>
                    <a:ext uri="{9D8B030D-6E8A-4147-A177-3AD203B41FA5}">
                      <a16:colId xmlns:a16="http://schemas.microsoft.com/office/drawing/2014/main" val="453411579"/>
                    </a:ext>
                  </a:extLst>
                </a:gridCol>
                <a:gridCol w="444710">
                  <a:extLst>
                    <a:ext uri="{9D8B030D-6E8A-4147-A177-3AD203B41FA5}">
                      <a16:colId xmlns:a16="http://schemas.microsoft.com/office/drawing/2014/main" val="78649069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41</a:t>
                      </a:r>
                      <a:endParaRPr lang="ru-BY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45</a:t>
                      </a:r>
                      <a:endParaRPr lang="ru-BY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BY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8336320"/>
                  </a:ext>
                </a:extLst>
              </a:tr>
            </a:tbl>
          </a:graphicData>
        </a:graphic>
      </p:graphicFrame>
      <p:graphicFrame>
        <p:nvGraphicFramePr>
          <p:cNvPr id="16" name="Таблица 4">
            <a:extLst>
              <a:ext uri="{FF2B5EF4-FFF2-40B4-BE49-F238E27FC236}">
                <a16:creationId xmlns:a16="http://schemas.microsoft.com/office/drawing/2014/main" id="{99EC0670-BFB2-DFEA-9EA0-8F5B6BCAB8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4932133"/>
              </p:ext>
            </p:extLst>
          </p:nvPr>
        </p:nvGraphicFramePr>
        <p:xfrm>
          <a:off x="5655733" y="2811424"/>
          <a:ext cx="1228875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625">
                  <a:extLst>
                    <a:ext uri="{9D8B030D-6E8A-4147-A177-3AD203B41FA5}">
                      <a16:colId xmlns:a16="http://schemas.microsoft.com/office/drawing/2014/main" val="218103821"/>
                    </a:ext>
                  </a:extLst>
                </a:gridCol>
                <a:gridCol w="409625">
                  <a:extLst>
                    <a:ext uri="{9D8B030D-6E8A-4147-A177-3AD203B41FA5}">
                      <a16:colId xmlns:a16="http://schemas.microsoft.com/office/drawing/2014/main" val="453411579"/>
                    </a:ext>
                  </a:extLst>
                </a:gridCol>
                <a:gridCol w="409625">
                  <a:extLst>
                    <a:ext uri="{9D8B030D-6E8A-4147-A177-3AD203B41FA5}">
                      <a16:colId xmlns:a16="http://schemas.microsoft.com/office/drawing/2014/main" val="786490699"/>
                    </a:ext>
                  </a:extLst>
                </a:gridCol>
              </a:tblGrid>
              <a:tr h="254005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49</a:t>
                      </a:r>
                      <a:endParaRPr lang="ru-BY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ru-BY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BY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8336320"/>
                  </a:ext>
                </a:extLst>
              </a:tr>
            </a:tbl>
          </a:graphicData>
        </a:graphic>
      </p:graphicFrame>
      <p:graphicFrame>
        <p:nvGraphicFramePr>
          <p:cNvPr id="17" name="Таблица 4">
            <a:extLst>
              <a:ext uri="{FF2B5EF4-FFF2-40B4-BE49-F238E27FC236}">
                <a16:creationId xmlns:a16="http://schemas.microsoft.com/office/drawing/2014/main" id="{8A4D221F-CE52-F0CF-A945-97125E58379D}"/>
              </a:ext>
            </a:extLst>
          </p:cNvPr>
          <p:cNvGraphicFramePr>
            <a:graphicFrameLocks noGrp="1"/>
          </p:cNvGraphicFramePr>
          <p:nvPr/>
        </p:nvGraphicFramePr>
        <p:xfrm>
          <a:off x="6942720" y="2811424"/>
          <a:ext cx="1210638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546">
                  <a:extLst>
                    <a:ext uri="{9D8B030D-6E8A-4147-A177-3AD203B41FA5}">
                      <a16:colId xmlns:a16="http://schemas.microsoft.com/office/drawing/2014/main" val="218103821"/>
                    </a:ext>
                  </a:extLst>
                </a:gridCol>
                <a:gridCol w="403546">
                  <a:extLst>
                    <a:ext uri="{9D8B030D-6E8A-4147-A177-3AD203B41FA5}">
                      <a16:colId xmlns:a16="http://schemas.microsoft.com/office/drawing/2014/main" val="453411579"/>
                    </a:ext>
                  </a:extLst>
                </a:gridCol>
                <a:gridCol w="403546">
                  <a:extLst>
                    <a:ext uri="{9D8B030D-6E8A-4147-A177-3AD203B41FA5}">
                      <a16:colId xmlns:a16="http://schemas.microsoft.com/office/drawing/2014/main" val="786490699"/>
                    </a:ext>
                  </a:extLst>
                </a:gridCol>
              </a:tblGrid>
              <a:tr h="254005">
                <a:tc>
                  <a:txBody>
                    <a:bodyPr/>
                    <a:lstStyle/>
                    <a:p>
                      <a:r>
                        <a:rPr lang="ru-RU" sz="1600" b="0" dirty="0">
                          <a:solidFill>
                            <a:schemeClr val="tx1"/>
                          </a:solidFill>
                        </a:rPr>
                        <a:t>54</a:t>
                      </a:r>
                      <a:endParaRPr lang="ru-BY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57</a:t>
                      </a:r>
                      <a:endParaRPr lang="ru-BY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BY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8336320"/>
                  </a:ext>
                </a:extLst>
              </a:tr>
            </a:tbl>
          </a:graphicData>
        </a:graphic>
      </p:graphicFrame>
      <p:graphicFrame>
        <p:nvGraphicFramePr>
          <p:cNvPr id="18" name="Таблица 4">
            <a:extLst>
              <a:ext uri="{FF2B5EF4-FFF2-40B4-BE49-F238E27FC236}">
                <a16:creationId xmlns:a16="http://schemas.microsoft.com/office/drawing/2014/main" id="{6E93931B-DF1E-540A-CC19-FD1053370779}"/>
              </a:ext>
            </a:extLst>
          </p:cNvPr>
          <p:cNvGraphicFramePr>
            <a:graphicFrameLocks noGrp="1"/>
          </p:cNvGraphicFramePr>
          <p:nvPr/>
        </p:nvGraphicFramePr>
        <p:xfrm>
          <a:off x="8231773" y="2825816"/>
          <a:ext cx="1248207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6069">
                  <a:extLst>
                    <a:ext uri="{9D8B030D-6E8A-4147-A177-3AD203B41FA5}">
                      <a16:colId xmlns:a16="http://schemas.microsoft.com/office/drawing/2014/main" val="218103821"/>
                    </a:ext>
                  </a:extLst>
                </a:gridCol>
                <a:gridCol w="416069">
                  <a:extLst>
                    <a:ext uri="{9D8B030D-6E8A-4147-A177-3AD203B41FA5}">
                      <a16:colId xmlns:a16="http://schemas.microsoft.com/office/drawing/2014/main" val="453411579"/>
                    </a:ext>
                  </a:extLst>
                </a:gridCol>
                <a:gridCol w="416069">
                  <a:extLst>
                    <a:ext uri="{9D8B030D-6E8A-4147-A177-3AD203B41FA5}">
                      <a16:colId xmlns:a16="http://schemas.microsoft.com/office/drawing/2014/main" val="786490699"/>
                    </a:ext>
                  </a:extLst>
                </a:gridCol>
              </a:tblGrid>
              <a:tr h="254005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62</a:t>
                      </a:r>
                      <a:endParaRPr lang="ru-BY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63</a:t>
                      </a:r>
                      <a:endParaRPr lang="ru-BY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0" dirty="0">
                          <a:solidFill>
                            <a:schemeClr val="tx1"/>
                          </a:solidFill>
                        </a:rPr>
                        <a:t>68</a:t>
                      </a:r>
                      <a:endParaRPr lang="ru-BY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8336320"/>
                  </a:ext>
                </a:extLst>
              </a:tr>
            </a:tbl>
          </a:graphicData>
        </a:graphic>
      </p:graphicFrame>
      <p:graphicFrame>
        <p:nvGraphicFramePr>
          <p:cNvPr id="19" name="Таблица 4">
            <a:extLst>
              <a:ext uri="{FF2B5EF4-FFF2-40B4-BE49-F238E27FC236}">
                <a16:creationId xmlns:a16="http://schemas.microsoft.com/office/drawing/2014/main" id="{6BB79ACC-2E93-8DAA-9723-A8FF25CCDC6D}"/>
              </a:ext>
            </a:extLst>
          </p:cNvPr>
          <p:cNvGraphicFramePr>
            <a:graphicFrameLocks noGrp="1"/>
          </p:cNvGraphicFramePr>
          <p:nvPr/>
        </p:nvGraphicFramePr>
        <p:xfrm>
          <a:off x="9547597" y="2795336"/>
          <a:ext cx="1284450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150">
                  <a:extLst>
                    <a:ext uri="{9D8B030D-6E8A-4147-A177-3AD203B41FA5}">
                      <a16:colId xmlns:a16="http://schemas.microsoft.com/office/drawing/2014/main" val="218103821"/>
                    </a:ext>
                  </a:extLst>
                </a:gridCol>
                <a:gridCol w="428150">
                  <a:extLst>
                    <a:ext uri="{9D8B030D-6E8A-4147-A177-3AD203B41FA5}">
                      <a16:colId xmlns:a16="http://schemas.microsoft.com/office/drawing/2014/main" val="453411579"/>
                    </a:ext>
                  </a:extLst>
                </a:gridCol>
                <a:gridCol w="428150">
                  <a:extLst>
                    <a:ext uri="{9D8B030D-6E8A-4147-A177-3AD203B41FA5}">
                      <a16:colId xmlns:a16="http://schemas.microsoft.com/office/drawing/2014/main" val="786490699"/>
                    </a:ext>
                  </a:extLst>
                </a:gridCol>
              </a:tblGrid>
              <a:tr h="327658">
                <a:tc>
                  <a:txBody>
                    <a:bodyPr/>
                    <a:lstStyle/>
                    <a:p>
                      <a:r>
                        <a:rPr lang="ru-RU" sz="1600" b="0" dirty="0">
                          <a:solidFill>
                            <a:schemeClr val="tx1"/>
                          </a:solidFill>
                        </a:rPr>
                        <a:t>72</a:t>
                      </a:r>
                      <a:endParaRPr lang="ru-BY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0" dirty="0">
                          <a:solidFill>
                            <a:schemeClr val="tx1"/>
                          </a:solidFill>
                        </a:rPr>
                        <a:t>77</a:t>
                      </a:r>
                      <a:endParaRPr lang="ru-BY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BY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8336320"/>
                  </a:ext>
                </a:extLst>
              </a:tr>
            </a:tbl>
          </a:graphicData>
        </a:graphic>
      </p:graphicFrame>
      <p:graphicFrame>
        <p:nvGraphicFramePr>
          <p:cNvPr id="20" name="Таблица 4">
            <a:extLst>
              <a:ext uri="{FF2B5EF4-FFF2-40B4-BE49-F238E27FC236}">
                <a16:creationId xmlns:a16="http://schemas.microsoft.com/office/drawing/2014/main" id="{63966AC1-1612-019D-B4A7-179DC3BDD07A}"/>
              </a:ext>
            </a:extLst>
          </p:cNvPr>
          <p:cNvGraphicFramePr>
            <a:graphicFrameLocks noGrp="1"/>
          </p:cNvGraphicFramePr>
          <p:nvPr/>
        </p:nvGraphicFramePr>
        <p:xfrm>
          <a:off x="10899664" y="2780944"/>
          <a:ext cx="1284450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150">
                  <a:extLst>
                    <a:ext uri="{9D8B030D-6E8A-4147-A177-3AD203B41FA5}">
                      <a16:colId xmlns:a16="http://schemas.microsoft.com/office/drawing/2014/main" val="218103821"/>
                    </a:ext>
                  </a:extLst>
                </a:gridCol>
                <a:gridCol w="428150">
                  <a:extLst>
                    <a:ext uri="{9D8B030D-6E8A-4147-A177-3AD203B41FA5}">
                      <a16:colId xmlns:a16="http://schemas.microsoft.com/office/drawing/2014/main" val="453411579"/>
                    </a:ext>
                  </a:extLst>
                </a:gridCol>
                <a:gridCol w="428150">
                  <a:extLst>
                    <a:ext uri="{9D8B030D-6E8A-4147-A177-3AD203B41FA5}">
                      <a16:colId xmlns:a16="http://schemas.microsoft.com/office/drawing/2014/main" val="786490699"/>
                    </a:ext>
                  </a:extLst>
                </a:gridCol>
              </a:tblGrid>
              <a:tr h="254005">
                <a:tc>
                  <a:txBody>
                    <a:bodyPr/>
                    <a:lstStyle/>
                    <a:p>
                      <a:r>
                        <a:rPr lang="ru-RU" sz="1600" b="0" dirty="0">
                          <a:solidFill>
                            <a:schemeClr val="tx1"/>
                          </a:solidFill>
                        </a:rPr>
                        <a:t>91</a:t>
                      </a:r>
                      <a:endParaRPr lang="ru-BY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0" dirty="0">
                          <a:solidFill>
                            <a:schemeClr val="tx1"/>
                          </a:solidFill>
                        </a:rPr>
                        <a:t>99</a:t>
                      </a:r>
                      <a:endParaRPr lang="ru-BY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BY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8336320"/>
                  </a:ext>
                </a:extLst>
              </a:tr>
            </a:tbl>
          </a:graphicData>
        </a:graphic>
      </p:graphicFrame>
      <p:graphicFrame>
        <p:nvGraphicFramePr>
          <p:cNvPr id="21" name="Таблица 4">
            <a:extLst>
              <a:ext uri="{FF2B5EF4-FFF2-40B4-BE49-F238E27FC236}">
                <a16:creationId xmlns:a16="http://schemas.microsoft.com/office/drawing/2014/main" id="{44F30518-0D3A-296C-ADCF-B8E16B22824B}"/>
              </a:ext>
            </a:extLst>
          </p:cNvPr>
          <p:cNvGraphicFramePr>
            <a:graphicFrameLocks noGrp="1"/>
          </p:cNvGraphicFramePr>
          <p:nvPr/>
        </p:nvGraphicFramePr>
        <p:xfrm>
          <a:off x="27882" y="2773322"/>
          <a:ext cx="1428429" cy="3877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6143">
                  <a:extLst>
                    <a:ext uri="{9D8B030D-6E8A-4147-A177-3AD203B41FA5}">
                      <a16:colId xmlns:a16="http://schemas.microsoft.com/office/drawing/2014/main" val="218103821"/>
                    </a:ext>
                  </a:extLst>
                </a:gridCol>
                <a:gridCol w="476143">
                  <a:extLst>
                    <a:ext uri="{9D8B030D-6E8A-4147-A177-3AD203B41FA5}">
                      <a16:colId xmlns:a16="http://schemas.microsoft.com/office/drawing/2014/main" val="453411579"/>
                    </a:ext>
                  </a:extLst>
                </a:gridCol>
                <a:gridCol w="476143">
                  <a:extLst>
                    <a:ext uri="{9D8B030D-6E8A-4147-A177-3AD203B41FA5}">
                      <a16:colId xmlns:a16="http://schemas.microsoft.com/office/drawing/2014/main" val="786490699"/>
                    </a:ext>
                  </a:extLst>
                </a:gridCol>
              </a:tblGrid>
              <a:tr h="387774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BY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BY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ru-BY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8336320"/>
                  </a:ext>
                </a:extLst>
              </a:tr>
            </a:tbl>
          </a:graphicData>
        </a:graphic>
      </p:graphicFrame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6DF0456B-C318-5A7B-77FA-30B20B0DABB0}"/>
              </a:ext>
            </a:extLst>
          </p:cNvPr>
          <p:cNvCxnSpPr>
            <a:cxnSpLocks/>
            <a:endCxn id="5" idx="0"/>
          </p:cNvCxnSpPr>
          <p:nvPr/>
        </p:nvCxnSpPr>
        <p:spPr>
          <a:xfrm flipH="1">
            <a:off x="3543374" y="788604"/>
            <a:ext cx="2205730" cy="938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62CF0EB9-92DC-F48D-98E5-DAC0F05A7759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6270170" y="788604"/>
            <a:ext cx="266099" cy="9385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>
            <a:extLst>
              <a:ext uri="{FF2B5EF4-FFF2-40B4-BE49-F238E27FC236}">
                <a16:creationId xmlns:a16="http://schemas.microsoft.com/office/drawing/2014/main" id="{97572BEE-E66B-BB3E-769D-3052A73376E6}"/>
              </a:ext>
            </a:extLst>
          </p:cNvPr>
          <p:cNvCxnSpPr>
            <a:cxnSpLocks/>
          </p:cNvCxnSpPr>
          <p:nvPr/>
        </p:nvCxnSpPr>
        <p:spPr>
          <a:xfrm>
            <a:off x="6819524" y="788604"/>
            <a:ext cx="3036137" cy="970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2A2E4057-B49A-A954-6826-5B10C44BB84A}"/>
              </a:ext>
            </a:extLst>
          </p:cNvPr>
          <p:cNvCxnSpPr>
            <a:cxnSpLocks/>
            <a:endCxn id="21" idx="0"/>
          </p:cNvCxnSpPr>
          <p:nvPr/>
        </p:nvCxnSpPr>
        <p:spPr>
          <a:xfrm flipH="1">
            <a:off x="742096" y="2110314"/>
            <a:ext cx="2001202" cy="663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Прямая со стрелкой 39">
            <a:extLst>
              <a:ext uri="{FF2B5EF4-FFF2-40B4-BE49-F238E27FC236}">
                <a16:creationId xmlns:a16="http://schemas.microsoft.com/office/drawing/2014/main" id="{6D7FE6B1-1CBF-EEDA-B3D8-2E8BDF96FF4C}"/>
              </a:ext>
            </a:extLst>
          </p:cNvPr>
          <p:cNvCxnSpPr>
            <a:cxnSpLocks/>
            <a:endCxn id="10" idx="0"/>
          </p:cNvCxnSpPr>
          <p:nvPr/>
        </p:nvCxnSpPr>
        <p:spPr>
          <a:xfrm flipH="1">
            <a:off x="2124203" y="2110314"/>
            <a:ext cx="1133200" cy="652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Прямая со стрелкой 41">
            <a:extLst>
              <a:ext uri="{FF2B5EF4-FFF2-40B4-BE49-F238E27FC236}">
                <a16:creationId xmlns:a16="http://schemas.microsoft.com/office/drawing/2014/main" id="{5B480F47-2894-C7EE-47E7-4AC2F84FAD56}"/>
              </a:ext>
            </a:extLst>
          </p:cNvPr>
          <p:cNvCxnSpPr>
            <a:cxnSpLocks/>
            <a:endCxn id="14" idx="0"/>
          </p:cNvCxnSpPr>
          <p:nvPr/>
        </p:nvCxnSpPr>
        <p:spPr>
          <a:xfrm flipH="1">
            <a:off x="3490906" y="2110314"/>
            <a:ext cx="306056" cy="663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Прямая со стрелкой 43">
            <a:extLst>
              <a:ext uri="{FF2B5EF4-FFF2-40B4-BE49-F238E27FC236}">
                <a16:creationId xmlns:a16="http://schemas.microsoft.com/office/drawing/2014/main" id="{93F82C87-77DE-5505-D1D2-DFB19DA9BBF6}"/>
              </a:ext>
            </a:extLst>
          </p:cNvPr>
          <p:cNvCxnSpPr>
            <a:cxnSpLocks/>
            <a:endCxn id="15" idx="0"/>
          </p:cNvCxnSpPr>
          <p:nvPr/>
        </p:nvCxnSpPr>
        <p:spPr>
          <a:xfrm flipH="1">
            <a:off x="4920049" y="2125131"/>
            <a:ext cx="811288" cy="670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Прямая со стрелкой 46">
            <a:extLst>
              <a:ext uri="{FF2B5EF4-FFF2-40B4-BE49-F238E27FC236}">
                <a16:creationId xmlns:a16="http://schemas.microsoft.com/office/drawing/2014/main" id="{63C2A509-9C85-8618-6B63-207B7B1F67D7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6254179" y="2110314"/>
            <a:ext cx="15991" cy="701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Прямая со стрелкой 48">
            <a:extLst>
              <a:ext uri="{FF2B5EF4-FFF2-40B4-BE49-F238E27FC236}">
                <a16:creationId xmlns:a16="http://schemas.microsoft.com/office/drawing/2014/main" id="{59A7752B-46F9-C993-C4B1-72A4DBBEC98F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6802761" y="2141219"/>
            <a:ext cx="745278" cy="670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Прямая со стрелкой 51">
            <a:extLst>
              <a:ext uri="{FF2B5EF4-FFF2-40B4-BE49-F238E27FC236}">
                <a16:creationId xmlns:a16="http://schemas.microsoft.com/office/drawing/2014/main" id="{C780EB8D-BA3D-954C-8AD9-66CE23238DD7}"/>
              </a:ext>
            </a:extLst>
          </p:cNvPr>
          <p:cNvCxnSpPr>
            <a:cxnSpLocks/>
            <a:endCxn id="18" idx="0"/>
          </p:cNvCxnSpPr>
          <p:nvPr/>
        </p:nvCxnSpPr>
        <p:spPr>
          <a:xfrm flipH="1">
            <a:off x="8855876" y="2141218"/>
            <a:ext cx="283255" cy="684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Прямая со стрелкой 59">
            <a:extLst>
              <a:ext uri="{FF2B5EF4-FFF2-40B4-BE49-F238E27FC236}">
                <a16:creationId xmlns:a16="http://schemas.microsoft.com/office/drawing/2014/main" id="{C187D955-31AF-7ED2-6CF7-CAC754399208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9659282" y="2137196"/>
            <a:ext cx="530540" cy="658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Прямая со стрелкой 61">
            <a:extLst>
              <a:ext uri="{FF2B5EF4-FFF2-40B4-BE49-F238E27FC236}">
                <a16:creationId xmlns:a16="http://schemas.microsoft.com/office/drawing/2014/main" id="{B97B364F-7FD7-8EFB-AF3D-5DDDAB3286CC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10200283" y="2094650"/>
            <a:ext cx="1341606" cy="686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6C958AC-95F3-5AE8-A48F-45BC556E7E1F}"/>
              </a:ext>
            </a:extLst>
          </p:cNvPr>
          <p:cNvSpPr txBox="1"/>
          <p:nvPr/>
        </p:nvSpPr>
        <p:spPr>
          <a:xfrm>
            <a:off x="254825" y="159836"/>
            <a:ext cx="44910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Добавление элемента </a:t>
            </a:r>
            <a:r>
              <a:rPr lang="ru-RU" sz="2400" dirty="0"/>
              <a:t>(осуществляется в узел-лист)</a:t>
            </a:r>
            <a:endParaRPr lang="ru-BY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B0E358-7C33-94E9-1560-B6871D6890FF}"/>
              </a:ext>
            </a:extLst>
          </p:cNvPr>
          <p:cNvSpPr txBox="1"/>
          <p:nvPr/>
        </p:nvSpPr>
        <p:spPr>
          <a:xfrm>
            <a:off x="5683169" y="23123"/>
            <a:ext cx="47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highlight>
                  <a:srgbClr val="FFFF00"/>
                </a:highlight>
              </a:rPr>
              <a:t> 51</a:t>
            </a:r>
            <a:endParaRPr lang="ru-BY" b="1" dirty="0">
              <a:highlight>
                <a:srgbClr val="FFFF00"/>
              </a:highligh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2855F2-B984-5590-FED8-1EBFA6ADEBFB}"/>
              </a:ext>
            </a:extLst>
          </p:cNvPr>
          <p:cNvSpPr txBox="1"/>
          <p:nvPr/>
        </p:nvSpPr>
        <p:spPr>
          <a:xfrm>
            <a:off x="5629469" y="125646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highlight>
                  <a:srgbClr val="FFFF00"/>
                </a:highlight>
              </a:rPr>
              <a:t>51</a:t>
            </a:r>
            <a:endParaRPr lang="ru-BY" b="1" dirty="0">
              <a:highlight>
                <a:srgbClr val="FFFF00"/>
              </a:highlight>
            </a:endParaRPr>
          </a:p>
        </p:txBody>
      </p: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82090E9C-D9C2-70C7-9A02-28BDF2408D8D}"/>
              </a:ext>
            </a:extLst>
          </p:cNvPr>
          <p:cNvCxnSpPr/>
          <p:nvPr/>
        </p:nvCxnSpPr>
        <p:spPr>
          <a:xfrm>
            <a:off x="5839040" y="3429000"/>
            <a:ext cx="9637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5516AA2D-AA17-8F9D-AE6C-6C98F8519A30}"/>
              </a:ext>
            </a:extLst>
          </p:cNvPr>
          <p:cNvSpPr txBox="1"/>
          <p:nvPr/>
        </p:nvSpPr>
        <p:spPr>
          <a:xfrm>
            <a:off x="6289203" y="24908"/>
            <a:ext cx="47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highlight>
                  <a:srgbClr val="FFFF00"/>
                </a:highlight>
              </a:rPr>
              <a:t> 51</a:t>
            </a:r>
            <a:endParaRPr lang="ru-BY" b="1" dirty="0">
              <a:highlight>
                <a:srgbClr val="FFFF00"/>
              </a:highlight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965AB72-28CF-6F49-040E-E9598AEFB094}"/>
              </a:ext>
            </a:extLst>
          </p:cNvPr>
          <p:cNvSpPr txBox="1"/>
          <p:nvPr/>
        </p:nvSpPr>
        <p:spPr>
          <a:xfrm>
            <a:off x="6219156" y="127991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highlight>
                  <a:srgbClr val="FFFF00"/>
                </a:highlight>
              </a:rPr>
              <a:t>51</a:t>
            </a:r>
            <a:endParaRPr lang="ru-BY" b="1" dirty="0">
              <a:highlight>
                <a:srgbClr val="FFFF00"/>
              </a:highligh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741F97C-FC09-C8D0-AEF5-267FCB05BE8D}"/>
              </a:ext>
            </a:extLst>
          </p:cNvPr>
          <p:cNvSpPr txBox="1"/>
          <p:nvPr/>
        </p:nvSpPr>
        <p:spPr>
          <a:xfrm>
            <a:off x="6422545" y="280235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highlight>
                  <a:srgbClr val="FFFF00"/>
                </a:highlight>
              </a:rPr>
              <a:t>51</a:t>
            </a:r>
            <a:endParaRPr lang="ru-BY" b="1" dirty="0">
              <a:highlight>
                <a:srgbClr val="FFFF00"/>
              </a:highlight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AAC168D-80FF-4FC6-471D-827594319361}"/>
              </a:ext>
            </a:extLst>
          </p:cNvPr>
          <p:cNvSpPr txBox="1"/>
          <p:nvPr/>
        </p:nvSpPr>
        <p:spPr>
          <a:xfrm>
            <a:off x="175690" y="4262497"/>
            <a:ext cx="1186377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Если в листе, в который мы пришли в результате поиска (поиск осуществляем, двигаясь от корня дерева),  есть свободная ячейка, то добавляем новый ключ в эту ячейку так, чтобы все ключи листа шли в возрастающем порядке.</a:t>
            </a: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2287330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8" grpId="0"/>
      <p:bldP spid="8" grpId="1"/>
      <p:bldP spid="27" grpId="0"/>
      <p:bldP spid="27" grpId="1"/>
      <p:bldP spid="28" grpId="0"/>
      <p:bldP spid="28" grpId="1"/>
      <p:bldP spid="12" grpId="0"/>
      <p:bldP spid="2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CF4FF3C-71E7-7CC2-D6EA-504F3D6D82B7}"/>
              </a:ext>
            </a:extLst>
          </p:cNvPr>
          <p:cNvSpPr txBox="1"/>
          <p:nvPr/>
        </p:nvSpPr>
        <p:spPr>
          <a:xfrm>
            <a:off x="5655733" y="3022600"/>
            <a:ext cx="65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ru-BY" sz="1600" dirty="0"/>
          </a:p>
        </p:txBody>
      </p:sp>
      <p:graphicFrame>
        <p:nvGraphicFramePr>
          <p:cNvPr id="3" name="Таблица 4">
            <a:extLst>
              <a:ext uri="{FF2B5EF4-FFF2-40B4-BE49-F238E27FC236}">
                <a16:creationId xmlns:a16="http://schemas.microsoft.com/office/drawing/2014/main" id="{EC7AE176-7FDD-472D-C0F5-B84B583147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3711294"/>
              </p:ext>
            </p:extLst>
          </p:nvPr>
        </p:nvGraphicFramePr>
        <p:xfrm>
          <a:off x="5749104" y="390669"/>
          <a:ext cx="1600152" cy="3979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384">
                  <a:extLst>
                    <a:ext uri="{9D8B030D-6E8A-4147-A177-3AD203B41FA5}">
                      <a16:colId xmlns:a16="http://schemas.microsoft.com/office/drawing/2014/main" val="218103821"/>
                    </a:ext>
                  </a:extLst>
                </a:gridCol>
                <a:gridCol w="533384">
                  <a:extLst>
                    <a:ext uri="{9D8B030D-6E8A-4147-A177-3AD203B41FA5}">
                      <a16:colId xmlns:a16="http://schemas.microsoft.com/office/drawing/2014/main" val="453411579"/>
                    </a:ext>
                  </a:extLst>
                </a:gridCol>
                <a:gridCol w="533384">
                  <a:extLst>
                    <a:ext uri="{9D8B030D-6E8A-4147-A177-3AD203B41FA5}">
                      <a16:colId xmlns:a16="http://schemas.microsoft.com/office/drawing/2014/main" val="786490699"/>
                    </a:ext>
                  </a:extLst>
                </a:gridCol>
              </a:tblGrid>
              <a:tr h="397935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40</a:t>
                      </a:r>
                      <a:endParaRPr lang="ru-BY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60</a:t>
                      </a:r>
                      <a:endParaRPr lang="ru-BY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BY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8336320"/>
                  </a:ext>
                </a:extLst>
              </a:tr>
            </a:tbl>
          </a:graphicData>
        </a:graphic>
      </p:graphicFrame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076371EE-4A4B-3BBB-F7D1-A8DF4BC2D5B0}"/>
              </a:ext>
            </a:extLst>
          </p:cNvPr>
          <p:cNvGraphicFramePr>
            <a:graphicFrameLocks noGrp="1"/>
          </p:cNvGraphicFramePr>
          <p:nvPr/>
        </p:nvGraphicFramePr>
        <p:xfrm>
          <a:off x="2743298" y="1727196"/>
          <a:ext cx="1600152" cy="3979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384">
                  <a:extLst>
                    <a:ext uri="{9D8B030D-6E8A-4147-A177-3AD203B41FA5}">
                      <a16:colId xmlns:a16="http://schemas.microsoft.com/office/drawing/2014/main" val="218103821"/>
                    </a:ext>
                  </a:extLst>
                </a:gridCol>
                <a:gridCol w="533384">
                  <a:extLst>
                    <a:ext uri="{9D8B030D-6E8A-4147-A177-3AD203B41FA5}">
                      <a16:colId xmlns:a16="http://schemas.microsoft.com/office/drawing/2014/main" val="453411579"/>
                    </a:ext>
                  </a:extLst>
                </a:gridCol>
                <a:gridCol w="533384">
                  <a:extLst>
                    <a:ext uri="{9D8B030D-6E8A-4147-A177-3AD203B41FA5}">
                      <a16:colId xmlns:a16="http://schemas.microsoft.com/office/drawing/2014/main" val="786490699"/>
                    </a:ext>
                  </a:extLst>
                </a:gridCol>
              </a:tblGrid>
              <a:tr h="397935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ru-BY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35</a:t>
                      </a:r>
                      <a:endParaRPr lang="ru-BY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BY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8336320"/>
                  </a:ext>
                </a:extLst>
              </a:tr>
            </a:tbl>
          </a:graphicData>
        </a:graphic>
      </p:graphicFrame>
      <p:graphicFrame>
        <p:nvGraphicFramePr>
          <p:cNvPr id="7" name="Таблица 4">
            <a:extLst>
              <a:ext uri="{FF2B5EF4-FFF2-40B4-BE49-F238E27FC236}">
                <a16:creationId xmlns:a16="http://schemas.microsoft.com/office/drawing/2014/main" id="{49529D09-6D7C-D8A1-9E89-A430B04A193D}"/>
              </a:ext>
            </a:extLst>
          </p:cNvPr>
          <p:cNvGraphicFramePr>
            <a:graphicFrameLocks noGrp="1"/>
          </p:cNvGraphicFramePr>
          <p:nvPr/>
        </p:nvGraphicFramePr>
        <p:xfrm>
          <a:off x="5736193" y="1727197"/>
          <a:ext cx="1600152" cy="3979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384">
                  <a:extLst>
                    <a:ext uri="{9D8B030D-6E8A-4147-A177-3AD203B41FA5}">
                      <a16:colId xmlns:a16="http://schemas.microsoft.com/office/drawing/2014/main" val="218103821"/>
                    </a:ext>
                  </a:extLst>
                </a:gridCol>
                <a:gridCol w="533384">
                  <a:extLst>
                    <a:ext uri="{9D8B030D-6E8A-4147-A177-3AD203B41FA5}">
                      <a16:colId xmlns:a16="http://schemas.microsoft.com/office/drawing/2014/main" val="453411579"/>
                    </a:ext>
                  </a:extLst>
                </a:gridCol>
                <a:gridCol w="533384">
                  <a:extLst>
                    <a:ext uri="{9D8B030D-6E8A-4147-A177-3AD203B41FA5}">
                      <a16:colId xmlns:a16="http://schemas.microsoft.com/office/drawing/2014/main" val="786490699"/>
                    </a:ext>
                  </a:extLst>
                </a:gridCol>
              </a:tblGrid>
              <a:tr h="397935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48</a:t>
                      </a:r>
                      <a:endParaRPr lang="ru-BY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52</a:t>
                      </a:r>
                      <a:endParaRPr lang="ru-BY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BY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8336320"/>
                  </a:ext>
                </a:extLst>
              </a:tr>
            </a:tbl>
          </a:graphicData>
        </a:graphic>
      </p:graphicFrame>
      <p:graphicFrame>
        <p:nvGraphicFramePr>
          <p:cNvPr id="9" name="Таблица 4">
            <a:extLst>
              <a:ext uri="{FF2B5EF4-FFF2-40B4-BE49-F238E27FC236}">
                <a16:creationId xmlns:a16="http://schemas.microsoft.com/office/drawing/2014/main" id="{4C969F10-8278-A8AE-B559-50B9FE80ABB5}"/>
              </a:ext>
            </a:extLst>
          </p:cNvPr>
          <p:cNvGraphicFramePr>
            <a:graphicFrameLocks noGrp="1"/>
          </p:cNvGraphicFramePr>
          <p:nvPr/>
        </p:nvGraphicFramePr>
        <p:xfrm>
          <a:off x="9139131" y="1743283"/>
          <a:ext cx="1600152" cy="3979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384">
                  <a:extLst>
                    <a:ext uri="{9D8B030D-6E8A-4147-A177-3AD203B41FA5}">
                      <a16:colId xmlns:a16="http://schemas.microsoft.com/office/drawing/2014/main" val="218103821"/>
                    </a:ext>
                  </a:extLst>
                </a:gridCol>
                <a:gridCol w="533384">
                  <a:extLst>
                    <a:ext uri="{9D8B030D-6E8A-4147-A177-3AD203B41FA5}">
                      <a16:colId xmlns:a16="http://schemas.microsoft.com/office/drawing/2014/main" val="453411579"/>
                    </a:ext>
                  </a:extLst>
                </a:gridCol>
                <a:gridCol w="533384">
                  <a:extLst>
                    <a:ext uri="{9D8B030D-6E8A-4147-A177-3AD203B41FA5}">
                      <a16:colId xmlns:a16="http://schemas.microsoft.com/office/drawing/2014/main" val="786490699"/>
                    </a:ext>
                  </a:extLst>
                </a:gridCol>
              </a:tblGrid>
              <a:tr h="397935">
                <a:tc>
                  <a:txBody>
                    <a:bodyPr/>
                    <a:lstStyle/>
                    <a:p>
                      <a:r>
                        <a:rPr lang="ru-RU" sz="1600" b="0" dirty="0">
                          <a:solidFill>
                            <a:schemeClr val="tx1"/>
                          </a:solidFill>
                        </a:rPr>
                        <a:t>69</a:t>
                      </a:r>
                      <a:endParaRPr lang="ru-BY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0" dirty="0">
                          <a:solidFill>
                            <a:schemeClr val="tx1"/>
                          </a:solidFill>
                        </a:rPr>
                        <a:t>90</a:t>
                      </a:r>
                      <a:endParaRPr lang="ru-BY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BY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8336320"/>
                  </a:ext>
                </a:extLst>
              </a:tr>
            </a:tbl>
          </a:graphicData>
        </a:graphic>
      </p:graphicFrame>
      <p:graphicFrame>
        <p:nvGraphicFramePr>
          <p:cNvPr id="10" name="Таблица 4">
            <a:extLst>
              <a:ext uri="{FF2B5EF4-FFF2-40B4-BE49-F238E27FC236}">
                <a16:creationId xmlns:a16="http://schemas.microsoft.com/office/drawing/2014/main" id="{546995FA-689B-54EA-DF8E-2D29A1825D45}"/>
              </a:ext>
            </a:extLst>
          </p:cNvPr>
          <p:cNvGraphicFramePr>
            <a:graphicFrameLocks noGrp="1"/>
          </p:cNvGraphicFramePr>
          <p:nvPr/>
        </p:nvGraphicFramePr>
        <p:xfrm>
          <a:off x="1505107" y="2763161"/>
          <a:ext cx="1238192" cy="3979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149">
                  <a:extLst>
                    <a:ext uri="{9D8B030D-6E8A-4147-A177-3AD203B41FA5}">
                      <a16:colId xmlns:a16="http://schemas.microsoft.com/office/drawing/2014/main" val="218103821"/>
                    </a:ext>
                  </a:extLst>
                </a:gridCol>
                <a:gridCol w="397053">
                  <a:extLst>
                    <a:ext uri="{9D8B030D-6E8A-4147-A177-3AD203B41FA5}">
                      <a16:colId xmlns:a16="http://schemas.microsoft.com/office/drawing/2014/main" val="453411579"/>
                    </a:ext>
                  </a:extLst>
                </a:gridCol>
                <a:gridCol w="507990">
                  <a:extLst>
                    <a:ext uri="{9D8B030D-6E8A-4147-A177-3AD203B41FA5}">
                      <a16:colId xmlns:a16="http://schemas.microsoft.com/office/drawing/2014/main" val="786490699"/>
                    </a:ext>
                  </a:extLst>
                </a:gridCol>
              </a:tblGrid>
              <a:tr h="397935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ru-BY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ru-BY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ru-BY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8336320"/>
                  </a:ext>
                </a:extLst>
              </a:tr>
            </a:tbl>
          </a:graphicData>
        </a:graphic>
      </p:graphicFrame>
      <p:graphicFrame>
        <p:nvGraphicFramePr>
          <p:cNvPr id="14" name="Таблица 4">
            <a:extLst>
              <a:ext uri="{FF2B5EF4-FFF2-40B4-BE49-F238E27FC236}">
                <a16:creationId xmlns:a16="http://schemas.microsoft.com/office/drawing/2014/main" id="{669777F1-5DDC-D829-931A-C6FE457ADD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0700273"/>
              </p:ext>
            </p:extLst>
          </p:nvPr>
        </p:nvGraphicFramePr>
        <p:xfrm>
          <a:off x="2762061" y="2773322"/>
          <a:ext cx="1338915" cy="3877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305">
                  <a:extLst>
                    <a:ext uri="{9D8B030D-6E8A-4147-A177-3AD203B41FA5}">
                      <a16:colId xmlns:a16="http://schemas.microsoft.com/office/drawing/2014/main" val="218103821"/>
                    </a:ext>
                  </a:extLst>
                </a:gridCol>
                <a:gridCol w="446305">
                  <a:extLst>
                    <a:ext uri="{9D8B030D-6E8A-4147-A177-3AD203B41FA5}">
                      <a16:colId xmlns:a16="http://schemas.microsoft.com/office/drawing/2014/main" val="453411579"/>
                    </a:ext>
                  </a:extLst>
                </a:gridCol>
                <a:gridCol w="446305">
                  <a:extLst>
                    <a:ext uri="{9D8B030D-6E8A-4147-A177-3AD203B41FA5}">
                      <a16:colId xmlns:a16="http://schemas.microsoft.com/office/drawing/2014/main" val="786490699"/>
                    </a:ext>
                  </a:extLst>
                </a:gridCol>
              </a:tblGrid>
              <a:tr h="387774">
                <a:tc>
                  <a:txBody>
                    <a:bodyPr/>
                    <a:lstStyle/>
                    <a:p>
                      <a:r>
                        <a:rPr lang="ru-RU" sz="1600" b="0" dirty="0">
                          <a:solidFill>
                            <a:schemeClr val="tx1"/>
                          </a:solidFill>
                        </a:rPr>
                        <a:t>36</a:t>
                      </a:r>
                      <a:endParaRPr lang="ru-BY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38</a:t>
                      </a:r>
                      <a:endParaRPr lang="ru-BY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39</a:t>
                      </a:r>
                      <a:endParaRPr lang="ru-BY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8336320"/>
                  </a:ext>
                </a:extLst>
              </a:tr>
            </a:tbl>
          </a:graphicData>
        </a:graphic>
      </p:graphicFrame>
      <p:graphicFrame>
        <p:nvGraphicFramePr>
          <p:cNvPr id="15" name="Таблица 4">
            <a:extLst>
              <a:ext uri="{FF2B5EF4-FFF2-40B4-BE49-F238E27FC236}">
                <a16:creationId xmlns:a16="http://schemas.microsoft.com/office/drawing/2014/main" id="{DBFF63FB-300A-BF99-7E06-5409B9E58732}"/>
              </a:ext>
            </a:extLst>
          </p:cNvPr>
          <p:cNvGraphicFramePr>
            <a:graphicFrameLocks noGrp="1"/>
          </p:cNvGraphicFramePr>
          <p:nvPr/>
        </p:nvGraphicFramePr>
        <p:xfrm>
          <a:off x="4252984" y="2795336"/>
          <a:ext cx="133413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710">
                  <a:extLst>
                    <a:ext uri="{9D8B030D-6E8A-4147-A177-3AD203B41FA5}">
                      <a16:colId xmlns:a16="http://schemas.microsoft.com/office/drawing/2014/main" val="218103821"/>
                    </a:ext>
                  </a:extLst>
                </a:gridCol>
                <a:gridCol w="444710">
                  <a:extLst>
                    <a:ext uri="{9D8B030D-6E8A-4147-A177-3AD203B41FA5}">
                      <a16:colId xmlns:a16="http://schemas.microsoft.com/office/drawing/2014/main" val="453411579"/>
                    </a:ext>
                  </a:extLst>
                </a:gridCol>
                <a:gridCol w="444710">
                  <a:extLst>
                    <a:ext uri="{9D8B030D-6E8A-4147-A177-3AD203B41FA5}">
                      <a16:colId xmlns:a16="http://schemas.microsoft.com/office/drawing/2014/main" val="78649069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41</a:t>
                      </a:r>
                      <a:endParaRPr lang="ru-BY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45</a:t>
                      </a:r>
                      <a:endParaRPr lang="ru-BY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BY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8336320"/>
                  </a:ext>
                </a:extLst>
              </a:tr>
            </a:tbl>
          </a:graphicData>
        </a:graphic>
      </p:graphicFrame>
      <p:graphicFrame>
        <p:nvGraphicFramePr>
          <p:cNvPr id="16" name="Таблица 4">
            <a:extLst>
              <a:ext uri="{FF2B5EF4-FFF2-40B4-BE49-F238E27FC236}">
                <a16:creationId xmlns:a16="http://schemas.microsoft.com/office/drawing/2014/main" id="{99EC0670-BFB2-DFEA-9EA0-8F5B6BCAB8BD}"/>
              </a:ext>
            </a:extLst>
          </p:cNvPr>
          <p:cNvGraphicFramePr>
            <a:graphicFrameLocks noGrp="1"/>
          </p:cNvGraphicFramePr>
          <p:nvPr/>
        </p:nvGraphicFramePr>
        <p:xfrm>
          <a:off x="5655733" y="2811424"/>
          <a:ext cx="1228875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625">
                  <a:extLst>
                    <a:ext uri="{9D8B030D-6E8A-4147-A177-3AD203B41FA5}">
                      <a16:colId xmlns:a16="http://schemas.microsoft.com/office/drawing/2014/main" val="218103821"/>
                    </a:ext>
                  </a:extLst>
                </a:gridCol>
                <a:gridCol w="409625">
                  <a:extLst>
                    <a:ext uri="{9D8B030D-6E8A-4147-A177-3AD203B41FA5}">
                      <a16:colId xmlns:a16="http://schemas.microsoft.com/office/drawing/2014/main" val="453411579"/>
                    </a:ext>
                  </a:extLst>
                </a:gridCol>
                <a:gridCol w="409625">
                  <a:extLst>
                    <a:ext uri="{9D8B030D-6E8A-4147-A177-3AD203B41FA5}">
                      <a16:colId xmlns:a16="http://schemas.microsoft.com/office/drawing/2014/main" val="786490699"/>
                    </a:ext>
                  </a:extLst>
                </a:gridCol>
              </a:tblGrid>
              <a:tr h="254005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49</a:t>
                      </a:r>
                      <a:endParaRPr lang="ru-BY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ru-BY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BY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8336320"/>
                  </a:ext>
                </a:extLst>
              </a:tr>
            </a:tbl>
          </a:graphicData>
        </a:graphic>
      </p:graphicFrame>
      <p:graphicFrame>
        <p:nvGraphicFramePr>
          <p:cNvPr id="17" name="Таблица 4">
            <a:extLst>
              <a:ext uri="{FF2B5EF4-FFF2-40B4-BE49-F238E27FC236}">
                <a16:creationId xmlns:a16="http://schemas.microsoft.com/office/drawing/2014/main" id="{8A4D221F-CE52-F0CF-A945-97125E5837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6961740"/>
              </p:ext>
            </p:extLst>
          </p:nvPr>
        </p:nvGraphicFramePr>
        <p:xfrm>
          <a:off x="6942720" y="2811424"/>
          <a:ext cx="1210638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546">
                  <a:extLst>
                    <a:ext uri="{9D8B030D-6E8A-4147-A177-3AD203B41FA5}">
                      <a16:colId xmlns:a16="http://schemas.microsoft.com/office/drawing/2014/main" val="218103821"/>
                    </a:ext>
                  </a:extLst>
                </a:gridCol>
                <a:gridCol w="403546">
                  <a:extLst>
                    <a:ext uri="{9D8B030D-6E8A-4147-A177-3AD203B41FA5}">
                      <a16:colId xmlns:a16="http://schemas.microsoft.com/office/drawing/2014/main" val="453411579"/>
                    </a:ext>
                  </a:extLst>
                </a:gridCol>
                <a:gridCol w="403546">
                  <a:extLst>
                    <a:ext uri="{9D8B030D-6E8A-4147-A177-3AD203B41FA5}">
                      <a16:colId xmlns:a16="http://schemas.microsoft.com/office/drawing/2014/main" val="786490699"/>
                    </a:ext>
                  </a:extLst>
                </a:gridCol>
              </a:tblGrid>
              <a:tr h="254005">
                <a:tc>
                  <a:txBody>
                    <a:bodyPr/>
                    <a:lstStyle/>
                    <a:p>
                      <a:r>
                        <a:rPr lang="ru-RU" sz="1600" b="0" dirty="0">
                          <a:solidFill>
                            <a:schemeClr val="tx1"/>
                          </a:solidFill>
                        </a:rPr>
                        <a:t>54</a:t>
                      </a:r>
                      <a:endParaRPr lang="ru-BY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57</a:t>
                      </a:r>
                      <a:endParaRPr lang="ru-BY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BY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8336320"/>
                  </a:ext>
                </a:extLst>
              </a:tr>
            </a:tbl>
          </a:graphicData>
        </a:graphic>
      </p:graphicFrame>
      <p:graphicFrame>
        <p:nvGraphicFramePr>
          <p:cNvPr id="18" name="Таблица 4">
            <a:extLst>
              <a:ext uri="{FF2B5EF4-FFF2-40B4-BE49-F238E27FC236}">
                <a16:creationId xmlns:a16="http://schemas.microsoft.com/office/drawing/2014/main" id="{6E93931B-DF1E-540A-CC19-FD1053370779}"/>
              </a:ext>
            </a:extLst>
          </p:cNvPr>
          <p:cNvGraphicFramePr>
            <a:graphicFrameLocks noGrp="1"/>
          </p:cNvGraphicFramePr>
          <p:nvPr/>
        </p:nvGraphicFramePr>
        <p:xfrm>
          <a:off x="8231773" y="2825816"/>
          <a:ext cx="1248207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6069">
                  <a:extLst>
                    <a:ext uri="{9D8B030D-6E8A-4147-A177-3AD203B41FA5}">
                      <a16:colId xmlns:a16="http://schemas.microsoft.com/office/drawing/2014/main" val="218103821"/>
                    </a:ext>
                  </a:extLst>
                </a:gridCol>
                <a:gridCol w="416069">
                  <a:extLst>
                    <a:ext uri="{9D8B030D-6E8A-4147-A177-3AD203B41FA5}">
                      <a16:colId xmlns:a16="http://schemas.microsoft.com/office/drawing/2014/main" val="453411579"/>
                    </a:ext>
                  </a:extLst>
                </a:gridCol>
                <a:gridCol w="416069">
                  <a:extLst>
                    <a:ext uri="{9D8B030D-6E8A-4147-A177-3AD203B41FA5}">
                      <a16:colId xmlns:a16="http://schemas.microsoft.com/office/drawing/2014/main" val="786490699"/>
                    </a:ext>
                  </a:extLst>
                </a:gridCol>
              </a:tblGrid>
              <a:tr h="254005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62</a:t>
                      </a:r>
                      <a:endParaRPr lang="ru-BY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63</a:t>
                      </a:r>
                      <a:endParaRPr lang="ru-BY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0" dirty="0">
                          <a:solidFill>
                            <a:schemeClr val="tx1"/>
                          </a:solidFill>
                        </a:rPr>
                        <a:t>68</a:t>
                      </a:r>
                      <a:endParaRPr lang="ru-BY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8336320"/>
                  </a:ext>
                </a:extLst>
              </a:tr>
            </a:tbl>
          </a:graphicData>
        </a:graphic>
      </p:graphicFrame>
      <p:graphicFrame>
        <p:nvGraphicFramePr>
          <p:cNvPr id="19" name="Таблица 4">
            <a:extLst>
              <a:ext uri="{FF2B5EF4-FFF2-40B4-BE49-F238E27FC236}">
                <a16:creationId xmlns:a16="http://schemas.microsoft.com/office/drawing/2014/main" id="{6BB79ACC-2E93-8DAA-9723-A8FF25CCDC6D}"/>
              </a:ext>
            </a:extLst>
          </p:cNvPr>
          <p:cNvGraphicFramePr>
            <a:graphicFrameLocks noGrp="1"/>
          </p:cNvGraphicFramePr>
          <p:nvPr/>
        </p:nvGraphicFramePr>
        <p:xfrm>
          <a:off x="9547597" y="2795336"/>
          <a:ext cx="1284450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150">
                  <a:extLst>
                    <a:ext uri="{9D8B030D-6E8A-4147-A177-3AD203B41FA5}">
                      <a16:colId xmlns:a16="http://schemas.microsoft.com/office/drawing/2014/main" val="218103821"/>
                    </a:ext>
                  </a:extLst>
                </a:gridCol>
                <a:gridCol w="428150">
                  <a:extLst>
                    <a:ext uri="{9D8B030D-6E8A-4147-A177-3AD203B41FA5}">
                      <a16:colId xmlns:a16="http://schemas.microsoft.com/office/drawing/2014/main" val="453411579"/>
                    </a:ext>
                  </a:extLst>
                </a:gridCol>
                <a:gridCol w="428150">
                  <a:extLst>
                    <a:ext uri="{9D8B030D-6E8A-4147-A177-3AD203B41FA5}">
                      <a16:colId xmlns:a16="http://schemas.microsoft.com/office/drawing/2014/main" val="786490699"/>
                    </a:ext>
                  </a:extLst>
                </a:gridCol>
              </a:tblGrid>
              <a:tr h="327658">
                <a:tc>
                  <a:txBody>
                    <a:bodyPr/>
                    <a:lstStyle/>
                    <a:p>
                      <a:r>
                        <a:rPr lang="ru-RU" sz="1600" b="0" dirty="0">
                          <a:solidFill>
                            <a:schemeClr val="tx1"/>
                          </a:solidFill>
                        </a:rPr>
                        <a:t>72</a:t>
                      </a:r>
                      <a:endParaRPr lang="ru-BY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0" dirty="0">
                          <a:solidFill>
                            <a:schemeClr val="tx1"/>
                          </a:solidFill>
                        </a:rPr>
                        <a:t>77</a:t>
                      </a:r>
                      <a:endParaRPr lang="ru-BY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BY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8336320"/>
                  </a:ext>
                </a:extLst>
              </a:tr>
            </a:tbl>
          </a:graphicData>
        </a:graphic>
      </p:graphicFrame>
      <p:graphicFrame>
        <p:nvGraphicFramePr>
          <p:cNvPr id="20" name="Таблица 4">
            <a:extLst>
              <a:ext uri="{FF2B5EF4-FFF2-40B4-BE49-F238E27FC236}">
                <a16:creationId xmlns:a16="http://schemas.microsoft.com/office/drawing/2014/main" id="{63966AC1-1612-019D-B4A7-179DC3BDD07A}"/>
              </a:ext>
            </a:extLst>
          </p:cNvPr>
          <p:cNvGraphicFramePr>
            <a:graphicFrameLocks noGrp="1"/>
          </p:cNvGraphicFramePr>
          <p:nvPr/>
        </p:nvGraphicFramePr>
        <p:xfrm>
          <a:off x="10899664" y="2780944"/>
          <a:ext cx="1284450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150">
                  <a:extLst>
                    <a:ext uri="{9D8B030D-6E8A-4147-A177-3AD203B41FA5}">
                      <a16:colId xmlns:a16="http://schemas.microsoft.com/office/drawing/2014/main" val="218103821"/>
                    </a:ext>
                  </a:extLst>
                </a:gridCol>
                <a:gridCol w="428150">
                  <a:extLst>
                    <a:ext uri="{9D8B030D-6E8A-4147-A177-3AD203B41FA5}">
                      <a16:colId xmlns:a16="http://schemas.microsoft.com/office/drawing/2014/main" val="453411579"/>
                    </a:ext>
                  </a:extLst>
                </a:gridCol>
                <a:gridCol w="428150">
                  <a:extLst>
                    <a:ext uri="{9D8B030D-6E8A-4147-A177-3AD203B41FA5}">
                      <a16:colId xmlns:a16="http://schemas.microsoft.com/office/drawing/2014/main" val="786490699"/>
                    </a:ext>
                  </a:extLst>
                </a:gridCol>
              </a:tblGrid>
              <a:tr h="254005">
                <a:tc>
                  <a:txBody>
                    <a:bodyPr/>
                    <a:lstStyle/>
                    <a:p>
                      <a:r>
                        <a:rPr lang="ru-RU" sz="1600" b="0" dirty="0">
                          <a:solidFill>
                            <a:schemeClr val="tx1"/>
                          </a:solidFill>
                        </a:rPr>
                        <a:t>91</a:t>
                      </a:r>
                      <a:endParaRPr lang="ru-BY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0" dirty="0">
                          <a:solidFill>
                            <a:schemeClr val="tx1"/>
                          </a:solidFill>
                        </a:rPr>
                        <a:t>99</a:t>
                      </a:r>
                      <a:endParaRPr lang="ru-BY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BY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8336320"/>
                  </a:ext>
                </a:extLst>
              </a:tr>
            </a:tbl>
          </a:graphicData>
        </a:graphic>
      </p:graphicFrame>
      <p:graphicFrame>
        <p:nvGraphicFramePr>
          <p:cNvPr id="21" name="Таблица 4">
            <a:extLst>
              <a:ext uri="{FF2B5EF4-FFF2-40B4-BE49-F238E27FC236}">
                <a16:creationId xmlns:a16="http://schemas.microsoft.com/office/drawing/2014/main" id="{44F30518-0D3A-296C-ADCF-B8E16B22824B}"/>
              </a:ext>
            </a:extLst>
          </p:cNvPr>
          <p:cNvGraphicFramePr>
            <a:graphicFrameLocks noGrp="1"/>
          </p:cNvGraphicFramePr>
          <p:nvPr/>
        </p:nvGraphicFramePr>
        <p:xfrm>
          <a:off x="27882" y="2773322"/>
          <a:ext cx="1428429" cy="3877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6143">
                  <a:extLst>
                    <a:ext uri="{9D8B030D-6E8A-4147-A177-3AD203B41FA5}">
                      <a16:colId xmlns:a16="http://schemas.microsoft.com/office/drawing/2014/main" val="218103821"/>
                    </a:ext>
                  </a:extLst>
                </a:gridCol>
                <a:gridCol w="476143">
                  <a:extLst>
                    <a:ext uri="{9D8B030D-6E8A-4147-A177-3AD203B41FA5}">
                      <a16:colId xmlns:a16="http://schemas.microsoft.com/office/drawing/2014/main" val="453411579"/>
                    </a:ext>
                  </a:extLst>
                </a:gridCol>
                <a:gridCol w="476143">
                  <a:extLst>
                    <a:ext uri="{9D8B030D-6E8A-4147-A177-3AD203B41FA5}">
                      <a16:colId xmlns:a16="http://schemas.microsoft.com/office/drawing/2014/main" val="786490699"/>
                    </a:ext>
                  </a:extLst>
                </a:gridCol>
              </a:tblGrid>
              <a:tr h="387774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BY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BY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ru-BY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8336320"/>
                  </a:ext>
                </a:extLst>
              </a:tr>
            </a:tbl>
          </a:graphicData>
        </a:graphic>
      </p:graphicFrame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6DF0456B-C318-5A7B-77FA-30B20B0DABB0}"/>
              </a:ext>
            </a:extLst>
          </p:cNvPr>
          <p:cNvCxnSpPr>
            <a:cxnSpLocks/>
            <a:endCxn id="5" idx="0"/>
          </p:cNvCxnSpPr>
          <p:nvPr/>
        </p:nvCxnSpPr>
        <p:spPr>
          <a:xfrm flipH="1">
            <a:off x="3543374" y="788604"/>
            <a:ext cx="2205730" cy="938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62CF0EB9-92DC-F48D-98E5-DAC0F05A7759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6270170" y="788604"/>
            <a:ext cx="266099" cy="9385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>
            <a:extLst>
              <a:ext uri="{FF2B5EF4-FFF2-40B4-BE49-F238E27FC236}">
                <a16:creationId xmlns:a16="http://schemas.microsoft.com/office/drawing/2014/main" id="{97572BEE-E66B-BB3E-769D-3052A73376E6}"/>
              </a:ext>
            </a:extLst>
          </p:cNvPr>
          <p:cNvCxnSpPr>
            <a:cxnSpLocks/>
          </p:cNvCxnSpPr>
          <p:nvPr/>
        </p:nvCxnSpPr>
        <p:spPr>
          <a:xfrm>
            <a:off x="6819524" y="788604"/>
            <a:ext cx="3036137" cy="970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2A2E4057-B49A-A954-6826-5B10C44BB84A}"/>
              </a:ext>
            </a:extLst>
          </p:cNvPr>
          <p:cNvCxnSpPr>
            <a:cxnSpLocks/>
            <a:endCxn id="21" idx="0"/>
          </p:cNvCxnSpPr>
          <p:nvPr/>
        </p:nvCxnSpPr>
        <p:spPr>
          <a:xfrm flipH="1">
            <a:off x="742096" y="2110314"/>
            <a:ext cx="2001202" cy="663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Прямая со стрелкой 39">
            <a:extLst>
              <a:ext uri="{FF2B5EF4-FFF2-40B4-BE49-F238E27FC236}">
                <a16:creationId xmlns:a16="http://schemas.microsoft.com/office/drawing/2014/main" id="{6D7FE6B1-1CBF-EEDA-B3D8-2E8BDF96FF4C}"/>
              </a:ext>
            </a:extLst>
          </p:cNvPr>
          <p:cNvCxnSpPr>
            <a:cxnSpLocks/>
            <a:endCxn id="10" idx="0"/>
          </p:cNvCxnSpPr>
          <p:nvPr/>
        </p:nvCxnSpPr>
        <p:spPr>
          <a:xfrm flipH="1">
            <a:off x="2124203" y="2110314"/>
            <a:ext cx="1151686" cy="652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Прямая со стрелкой 41">
            <a:extLst>
              <a:ext uri="{FF2B5EF4-FFF2-40B4-BE49-F238E27FC236}">
                <a16:creationId xmlns:a16="http://schemas.microsoft.com/office/drawing/2014/main" id="{5B480F47-2894-C7EE-47E7-4AC2F84FAD56}"/>
              </a:ext>
            </a:extLst>
          </p:cNvPr>
          <p:cNvCxnSpPr>
            <a:cxnSpLocks/>
            <a:endCxn id="14" idx="0"/>
          </p:cNvCxnSpPr>
          <p:nvPr/>
        </p:nvCxnSpPr>
        <p:spPr>
          <a:xfrm flipH="1">
            <a:off x="3431518" y="2110314"/>
            <a:ext cx="306056" cy="663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Прямая со стрелкой 43">
            <a:extLst>
              <a:ext uri="{FF2B5EF4-FFF2-40B4-BE49-F238E27FC236}">
                <a16:creationId xmlns:a16="http://schemas.microsoft.com/office/drawing/2014/main" id="{93F82C87-77DE-5505-D1D2-DFB19DA9BBF6}"/>
              </a:ext>
            </a:extLst>
          </p:cNvPr>
          <p:cNvCxnSpPr>
            <a:cxnSpLocks/>
            <a:endCxn id="15" idx="0"/>
          </p:cNvCxnSpPr>
          <p:nvPr/>
        </p:nvCxnSpPr>
        <p:spPr>
          <a:xfrm flipH="1">
            <a:off x="4920049" y="2125131"/>
            <a:ext cx="811288" cy="670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Прямая со стрелкой 46">
            <a:extLst>
              <a:ext uri="{FF2B5EF4-FFF2-40B4-BE49-F238E27FC236}">
                <a16:creationId xmlns:a16="http://schemas.microsoft.com/office/drawing/2014/main" id="{63C2A509-9C85-8618-6B63-207B7B1F67D7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6254179" y="2110314"/>
            <a:ext cx="15991" cy="701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Прямая со стрелкой 48">
            <a:extLst>
              <a:ext uri="{FF2B5EF4-FFF2-40B4-BE49-F238E27FC236}">
                <a16:creationId xmlns:a16="http://schemas.microsoft.com/office/drawing/2014/main" id="{59A7752B-46F9-C993-C4B1-72A4DBBEC98F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6802761" y="2141219"/>
            <a:ext cx="745278" cy="670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Прямая со стрелкой 51">
            <a:extLst>
              <a:ext uri="{FF2B5EF4-FFF2-40B4-BE49-F238E27FC236}">
                <a16:creationId xmlns:a16="http://schemas.microsoft.com/office/drawing/2014/main" id="{C780EB8D-BA3D-954C-8AD9-66CE23238DD7}"/>
              </a:ext>
            </a:extLst>
          </p:cNvPr>
          <p:cNvCxnSpPr>
            <a:cxnSpLocks/>
            <a:endCxn id="18" idx="0"/>
          </p:cNvCxnSpPr>
          <p:nvPr/>
        </p:nvCxnSpPr>
        <p:spPr>
          <a:xfrm flipH="1">
            <a:off x="8855876" y="2141218"/>
            <a:ext cx="283255" cy="684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Прямая со стрелкой 59">
            <a:extLst>
              <a:ext uri="{FF2B5EF4-FFF2-40B4-BE49-F238E27FC236}">
                <a16:creationId xmlns:a16="http://schemas.microsoft.com/office/drawing/2014/main" id="{C187D955-31AF-7ED2-6CF7-CAC754399208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9659282" y="2137196"/>
            <a:ext cx="530540" cy="658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Прямая со стрелкой 61">
            <a:extLst>
              <a:ext uri="{FF2B5EF4-FFF2-40B4-BE49-F238E27FC236}">
                <a16:creationId xmlns:a16="http://schemas.microsoft.com/office/drawing/2014/main" id="{B97B364F-7FD7-8EFB-AF3D-5DDDAB3286CC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10200283" y="2094650"/>
            <a:ext cx="1341606" cy="686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6C958AC-95F3-5AE8-A48F-45BC556E7E1F}"/>
              </a:ext>
            </a:extLst>
          </p:cNvPr>
          <p:cNvSpPr txBox="1"/>
          <p:nvPr/>
        </p:nvSpPr>
        <p:spPr>
          <a:xfrm>
            <a:off x="254825" y="159836"/>
            <a:ext cx="44910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Добавление элемента </a:t>
            </a:r>
            <a:r>
              <a:rPr lang="ru-RU" sz="2400" dirty="0"/>
              <a:t>(осуществляется в узел-лист)</a:t>
            </a:r>
            <a:endParaRPr lang="ru-BY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B0E358-7C33-94E9-1560-B6871D6890FF}"/>
              </a:ext>
            </a:extLst>
          </p:cNvPr>
          <p:cNvSpPr txBox="1"/>
          <p:nvPr/>
        </p:nvSpPr>
        <p:spPr>
          <a:xfrm>
            <a:off x="5683169" y="23123"/>
            <a:ext cx="47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highlight>
                  <a:srgbClr val="FFFF00"/>
                </a:highlight>
              </a:rPr>
              <a:t> 37</a:t>
            </a:r>
            <a:endParaRPr lang="ru-BY" b="1" dirty="0">
              <a:highlight>
                <a:srgbClr val="FFFF00"/>
              </a:highligh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2855F2-B984-5590-FED8-1EBFA6ADEBFB}"/>
              </a:ext>
            </a:extLst>
          </p:cNvPr>
          <p:cNvSpPr txBox="1"/>
          <p:nvPr/>
        </p:nvSpPr>
        <p:spPr>
          <a:xfrm>
            <a:off x="2757752" y="133606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highlight>
                  <a:srgbClr val="FFFF00"/>
                </a:highlight>
              </a:rPr>
              <a:t>37</a:t>
            </a:r>
            <a:endParaRPr lang="ru-BY" b="1" dirty="0">
              <a:highlight>
                <a:srgbClr val="FFFF00"/>
              </a:highlight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965AB72-28CF-6F49-040E-E9598AEFB094}"/>
              </a:ext>
            </a:extLst>
          </p:cNvPr>
          <p:cNvSpPr txBox="1"/>
          <p:nvPr/>
        </p:nvSpPr>
        <p:spPr>
          <a:xfrm>
            <a:off x="3288074" y="134407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highlight>
                  <a:srgbClr val="FFFF00"/>
                </a:highlight>
              </a:rPr>
              <a:t>37</a:t>
            </a:r>
            <a:endParaRPr lang="ru-BY" b="1" dirty="0">
              <a:highlight>
                <a:srgbClr val="FFFF00"/>
              </a:highlight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8AD98F-9FB3-5335-1ABB-B7836439B41B}"/>
              </a:ext>
            </a:extLst>
          </p:cNvPr>
          <p:cNvSpPr txBox="1"/>
          <p:nvPr/>
        </p:nvSpPr>
        <p:spPr>
          <a:xfrm>
            <a:off x="3048051" y="294595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highlight>
                  <a:srgbClr val="FFFF00"/>
                </a:highlight>
              </a:rPr>
              <a:t>37</a:t>
            </a:r>
            <a:endParaRPr lang="ru-BY" b="1" dirty="0">
              <a:highlight>
                <a:srgbClr val="FFFF00"/>
              </a:highlight>
            </a:endParaRPr>
          </a:p>
        </p:txBody>
      </p:sp>
      <p:graphicFrame>
        <p:nvGraphicFramePr>
          <p:cNvPr id="25" name="Таблица 28">
            <a:extLst>
              <a:ext uri="{FF2B5EF4-FFF2-40B4-BE49-F238E27FC236}">
                <a16:creationId xmlns:a16="http://schemas.microsoft.com/office/drawing/2014/main" id="{5A652989-1F13-DC86-2DB3-D497036D9E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0709224"/>
              </p:ext>
            </p:extLst>
          </p:nvPr>
        </p:nvGraphicFramePr>
        <p:xfrm>
          <a:off x="294099" y="5076644"/>
          <a:ext cx="137250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502">
                  <a:extLst>
                    <a:ext uri="{9D8B030D-6E8A-4147-A177-3AD203B41FA5}">
                      <a16:colId xmlns:a16="http://schemas.microsoft.com/office/drawing/2014/main" val="1885022306"/>
                    </a:ext>
                  </a:extLst>
                </a:gridCol>
                <a:gridCol w="457502">
                  <a:extLst>
                    <a:ext uri="{9D8B030D-6E8A-4147-A177-3AD203B41FA5}">
                      <a16:colId xmlns:a16="http://schemas.microsoft.com/office/drawing/2014/main" val="1028640891"/>
                    </a:ext>
                  </a:extLst>
                </a:gridCol>
                <a:gridCol w="457502">
                  <a:extLst>
                    <a:ext uri="{9D8B030D-6E8A-4147-A177-3AD203B41FA5}">
                      <a16:colId xmlns:a16="http://schemas.microsoft.com/office/drawing/2014/main" val="173608198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ysClr val="windowText" lastClr="000000"/>
                          </a:solidFill>
                        </a:rPr>
                        <a:t>36</a:t>
                      </a:r>
                      <a:endParaRPr lang="ru-BY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ysClr val="windowText" lastClr="000000"/>
                          </a:solidFill>
                        </a:rPr>
                        <a:t>38</a:t>
                      </a:r>
                      <a:endParaRPr lang="ru-BY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ysClr val="windowText" lastClr="000000"/>
                          </a:solidFill>
                        </a:rPr>
                        <a:t>39</a:t>
                      </a:r>
                      <a:endParaRPr lang="ru-BY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6983304"/>
                  </a:ext>
                </a:extLst>
              </a:tr>
            </a:tbl>
          </a:graphicData>
        </a:graphic>
      </p:graphicFrame>
      <p:graphicFrame>
        <p:nvGraphicFramePr>
          <p:cNvPr id="29" name="Таблица 28">
            <a:extLst>
              <a:ext uri="{FF2B5EF4-FFF2-40B4-BE49-F238E27FC236}">
                <a16:creationId xmlns:a16="http://schemas.microsoft.com/office/drawing/2014/main" id="{9808B89E-435E-E430-F56D-8AACA7F278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134023"/>
              </p:ext>
            </p:extLst>
          </p:nvPr>
        </p:nvGraphicFramePr>
        <p:xfrm>
          <a:off x="4404531" y="5066233"/>
          <a:ext cx="137250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502">
                  <a:extLst>
                    <a:ext uri="{9D8B030D-6E8A-4147-A177-3AD203B41FA5}">
                      <a16:colId xmlns:a16="http://schemas.microsoft.com/office/drawing/2014/main" val="1885022306"/>
                    </a:ext>
                  </a:extLst>
                </a:gridCol>
                <a:gridCol w="457502">
                  <a:extLst>
                    <a:ext uri="{9D8B030D-6E8A-4147-A177-3AD203B41FA5}">
                      <a16:colId xmlns:a16="http://schemas.microsoft.com/office/drawing/2014/main" val="1441294542"/>
                    </a:ext>
                  </a:extLst>
                </a:gridCol>
                <a:gridCol w="457502">
                  <a:extLst>
                    <a:ext uri="{9D8B030D-6E8A-4147-A177-3AD203B41FA5}">
                      <a16:colId xmlns:a16="http://schemas.microsoft.com/office/drawing/2014/main" val="102864089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ysClr val="windowText" lastClr="000000"/>
                          </a:solidFill>
                        </a:rPr>
                        <a:t>39</a:t>
                      </a:r>
                      <a:endParaRPr lang="ru-BY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6983304"/>
                  </a:ext>
                </a:extLst>
              </a:tr>
            </a:tbl>
          </a:graphicData>
        </a:graphic>
      </p:graphicFrame>
      <p:graphicFrame>
        <p:nvGraphicFramePr>
          <p:cNvPr id="30" name="Таблица 28">
            <a:extLst>
              <a:ext uri="{FF2B5EF4-FFF2-40B4-BE49-F238E27FC236}">
                <a16:creationId xmlns:a16="http://schemas.microsoft.com/office/drawing/2014/main" id="{B19EC0A1-3692-005F-053B-47F533D30A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8563709"/>
              </p:ext>
            </p:extLst>
          </p:nvPr>
        </p:nvGraphicFramePr>
        <p:xfrm>
          <a:off x="2259724" y="5066233"/>
          <a:ext cx="137250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502">
                  <a:extLst>
                    <a:ext uri="{9D8B030D-6E8A-4147-A177-3AD203B41FA5}">
                      <a16:colId xmlns:a16="http://schemas.microsoft.com/office/drawing/2014/main" val="1885022306"/>
                    </a:ext>
                  </a:extLst>
                </a:gridCol>
                <a:gridCol w="457502">
                  <a:extLst>
                    <a:ext uri="{9D8B030D-6E8A-4147-A177-3AD203B41FA5}">
                      <a16:colId xmlns:a16="http://schemas.microsoft.com/office/drawing/2014/main" val="1441294542"/>
                    </a:ext>
                  </a:extLst>
                </a:gridCol>
                <a:gridCol w="457502">
                  <a:extLst>
                    <a:ext uri="{9D8B030D-6E8A-4147-A177-3AD203B41FA5}">
                      <a16:colId xmlns:a16="http://schemas.microsoft.com/office/drawing/2014/main" val="102864089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ysClr val="windowText" lastClr="000000"/>
                          </a:solidFill>
                        </a:rPr>
                        <a:t>36</a:t>
                      </a:r>
                      <a:endParaRPr lang="ru-BY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BY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6983304"/>
                  </a:ext>
                </a:extLst>
              </a:tr>
            </a:tbl>
          </a:graphicData>
        </a:graphic>
      </p:graphicFrame>
      <p:graphicFrame>
        <p:nvGraphicFramePr>
          <p:cNvPr id="31" name="Таблица 30">
            <a:extLst>
              <a:ext uri="{FF2B5EF4-FFF2-40B4-BE49-F238E27FC236}">
                <a16:creationId xmlns:a16="http://schemas.microsoft.com/office/drawing/2014/main" id="{F62E7A4B-2B7C-3735-BE2F-C690C7CC3E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2546544"/>
              </p:ext>
            </p:extLst>
          </p:nvPr>
        </p:nvGraphicFramePr>
        <p:xfrm>
          <a:off x="3885948" y="4213149"/>
          <a:ext cx="45750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502">
                  <a:extLst>
                    <a:ext uri="{9D8B030D-6E8A-4147-A177-3AD203B41FA5}">
                      <a16:colId xmlns:a16="http://schemas.microsoft.com/office/drawing/2014/main" val="144129454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ysClr val="windowText" lastClr="000000"/>
                          </a:solidFill>
                        </a:rPr>
                        <a:t>38</a:t>
                      </a:r>
                      <a:endParaRPr lang="ru-BY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6983304"/>
                  </a:ext>
                </a:extLst>
              </a:tr>
            </a:tbl>
          </a:graphicData>
        </a:graphic>
      </p:graphicFrame>
      <p:cxnSp>
        <p:nvCxnSpPr>
          <p:cNvPr id="34" name="Прямая со стрелкой 33">
            <a:extLst>
              <a:ext uri="{FF2B5EF4-FFF2-40B4-BE49-F238E27FC236}">
                <a16:creationId xmlns:a16="http://schemas.microsoft.com/office/drawing/2014/main" id="{313A00C0-CD1D-6F74-7DDA-FAC9A6CCAC8B}"/>
              </a:ext>
            </a:extLst>
          </p:cNvPr>
          <p:cNvCxnSpPr>
            <a:endCxn id="30" idx="0"/>
          </p:cNvCxnSpPr>
          <p:nvPr/>
        </p:nvCxnSpPr>
        <p:spPr>
          <a:xfrm flipH="1">
            <a:off x="2945977" y="4578909"/>
            <a:ext cx="939971" cy="487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Прямая со стрелкой 35">
            <a:extLst>
              <a:ext uri="{FF2B5EF4-FFF2-40B4-BE49-F238E27FC236}">
                <a16:creationId xmlns:a16="http://schemas.microsoft.com/office/drawing/2014/main" id="{D6836318-DF98-1CDA-EDBC-13488B5BB349}"/>
              </a:ext>
            </a:extLst>
          </p:cNvPr>
          <p:cNvCxnSpPr>
            <a:endCxn id="29" idx="0"/>
          </p:cNvCxnSpPr>
          <p:nvPr/>
        </p:nvCxnSpPr>
        <p:spPr>
          <a:xfrm>
            <a:off x="4343450" y="4578909"/>
            <a:ext cx="747334" cy="487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7" name="Таблица 36">
            <a:extLst>
              <a:ext uri="{FF2B5EF4-FFF2-40B4-BE49-F238E27FC236}">
                <a16:creationId xmlns:a16="http://schemas.microsoft.com/office/drawing/2014/main" id="{B9BF918B-AB6B-6734-FB54-FB7952ACE2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8804793"/>
              </p:ext>
            </p:extLst>
          </p:nvPr>
        </p:nvGraphicFramePr>
        <p:xfrm>
          <a:off x="10605886" y="5783628"/>
          <a:ext cx="137250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502">
                  <a:extLst>
                    <a:ext uri="{9D8B030D-6E8A-4147-A177-3AD203B41FA5}">
                      <a16:colId xmlns:a16="http://schemas.microsoft.com/office/drawing/2014/main" val="1885022306"/>
                    </a:ext>
                  </a:extLst>
                </a:gridCol>
                <a:gridCol w="457502">
                  <a:extLst>
                    <a:ext uri="{9D8B030D-6E8A-4147-A177-3AD203B41FA5}">
                      <a16:colId xmlns:a16="http://schemas.microsoft.com/office/drawing/2014/main" val="1441294542"/>
                    </a:ext>
                  </a:extLst>
                </a:gridCol>
                <a:gridCol w="457502">
                  <a:extLst>
                    <a:ext uri="{9D8B030D-6E8A-4147-A177-3AD203B41FA5}">
                      <a16:colId xmlns:a16="http://schemas.microsoft.com/office/drawing/2014/main" val="102864089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ru-RU" sz="1600" b="0" dirty="0">
                          <a:solidFill>
                            <a:sysClr val="windowText" lastClr="000000"/>
                          </a:solidFill>
                        </a:rPr>
                        <a:t>39</a:t>
                      </a:r>
                      <a:endParaRPr lang="ru-BY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BY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BY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6983304"/>
                  </a:ext>
                </a:extLst>
              </a:tr>
            </a:tbl>
          </a:graphicData>
        </a:graphic>
      </p:graphicFrame>
      <p:graphicFrame>
        <p:nvGraphicFramePr>
          <p:cNvPr id="39" name="Таблица 28">
            <a:extLst>
              <a:ext uri="{FF2B5EF4-FFF2-40B4-BE49-F238E27FC236}">
                <a16:creationId xmlns:a16="http://schemas.microsoft.com/office/drawing/2014/main" id="{88555534-875D-5F33-D1EB-A90B901186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6378155"/>
              </p:ext>
            </p:extLst>
          </p:nvPr>
        </p:nvGraphicFramePr>
        <p:xfrm>
          <a:off x="8644961" y="5783628"/>
          <a:ext cx="1372506" cy="33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502">
                  <a:extLst>
                    <a:ext uri="{9D8B030D-6E8A-4147-A177-3AD203B41FA5}">
                      <a16:colId xmlns:a16="http://schemas.microsoft.com/office/drawing/2014/main" val="1885022306"/>
                    </a:ext>
                  </a:extLst>
                </a:gridCol>
                <a:gridCol w="457502">
                  <a:extLst>
                    <a:ext uri="{9D8B030D-6E8A-4147-A177-3AD203B41FA5}">
                      <a16:colId xmlns:a16="http://schemas.microsoft.com/office/drawing/2014/main" val="1441294542"/>
                    </a:ext>
                  </a:extLst>
                </a:gridCol>
                <a:gridCol w="457502">
                  <a:extLst>
                    <a:ext uri="{9D8B030D-6E8A-4147-A177-3AD203B41FA5}">
                      <a16:colId xmlns:a16="http://schemas.microsoft.com/office/drawing/2014/main" val="102864089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ru-RU" sz="1600" b="0" dirty="0">
                          <a:solidFill>
                            <a:sysClr val="windowText" lastClr="000000"/>
                          </a:solidFill>
                        </a:rPr>
                        <a:t>36</a:t>
                      </a:r>
                      <a:endParaRPr lang="ru-BY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0" dirty="0">
                          <a:solidFill>
                            <a:sysClr val="windowText" lastClr="000000"/>
                          </a:solidFill>
                        </a:rPr>
                        <a:t>37</a:t>
                      </a:r>
                      <a:endParaRPr lang="ru-BY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BY" sz="16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6983304"/>
                  </a:ext>
                </a:extLst>
              </a:tr>
            </a:tbl>
          </a:graphicData>
        </a:graphic>
      </p:graphicFrame>
      <p:cxnSp>
        <p:nvCxnSpPr>
          <p:cNvPr id="43" name="Прямая со стрелкой 42">
            <a:extLst>
              <a:ext uri="{FF2B5EF4-FFF2-40B4-BE49-F238E27FC236}">
                <a16:creationId xmlns:a16="http://schemas.microsoft.com/office/drawing/2014/main" id="{83F38558-C48D-57A5-0A46-2D37552937E5}"/>
              </a:ext>
            </a:extLst>
          </p:cNvPr>
          <p:cNvCxnSpPr>
            <a:cxnSpLocks/>
            <a:endCxn id="39" idx="0"/>
          </p:cNvCxnSpPr>
          <p:nvPr/>
        </p:nvCxnSpPr>
        <p:spPr>
          <a:xfrm>
            <a:off x="8557566" y="4889078"/>
            <a:ext cx="773648" cy="894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Прямая со стрелкой 44">
            <a:extLst>
              <a:ext uri="{FF2B5EF4-FFF2-40B4-BE49-F238E27FC236}">
                <a16:creationId xmlns:a16="http://schemas.microsoft.com/office/drawing/2014/main" id="{3BFD5F95-6E66-4778-889E-421B5B1070DB}"/>
              </a:ext>
            </a:extLst>
          </p:cNvPr>
          <p:cNvCxnSpPr>
            <a:cxnSpLocks/>
            <a:endCxn id="37" idx="0"/>
          </p:cNvCxnSpPr>
          <p:nvPr/>
        </p:nvCxnSpPr>
        <p:spPr>
          <a:xfrm>
            <a:off x="9067810" y="4889078"/>
            <a:ext cx="2224329" cy="894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46" name="Таблица 45">
            <a:extLst>
              <a:ext uri="{FF2B5EF4-FFF2-40B4-BE49-F238E27FC236}">
                <a16:creationId xmlns:a16="http://schemas.microsoft.com/office/drawing/2014/main" id="{21006F85-5C6D-D836-9CDE-A47172AABE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2873156"/>
              </p:ext>
            </p:extLst>
          </p:nvPr>
        </p:nvGraphicFramePr>
        <p:xfrm>
          <a:off x="7467658" y="4499187"/>
          <a:ext cx="1600152" cy="3979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384">
                  <a:extLst>
                    <a:ext uri="{9D8B030D-6E8A-4147-A177-3AD203B41FA5}">
                      <a16:colId xmlns:a16="http://schemas.microsoft.com/office/drawing/2014/main" val="218103821"/>
                    </a:ext>
                  </a:extLst>
                </a:gridCol>
                <a:gridCol w="533384">
                  <a:extLst>
                    <a:ext uri="{9D8B030D-6E8A-4147-A177-3AD203B41FA5}">
                      <a16:colId xmlns:a16="http://schemas.microsoft.com/office/drawing/2014/main" val="453411579"/>
                    </a:ext>
                  </a:extLst>
                </a:gridCol>
                <a:gridCol w="533384">
                  <a:extLst>
                    <a:ext uri="{9D8B030D-6E8A-4147-A177-3AD203B41FA5}">
                      <a16:colId xmlns:a16="http://schemas.microsoft.com/office/drawing/2014/main" val="786490699"/>
                    </a:ext>
                  </a:extLst>
                </a:gridCol>
              </a:tblGrid>
              <a:tr h="397935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ru-BY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35</a:t>
                      </a:r>
                      <a:endParaRPr lang="ru-BY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600" b="1" dirty="0">
                          <a:solidFill>
                            <a:schemeClr val="tx1"/>
                          </a:solidFill>
                        </a:rPr>
                        <a:t>38</a:t>
                      </a:r>
                      <a:endParaRPr lang="ru-BY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8336320"/>
                  </a:ext>
                </a:extLst>
              </a:tr>
            </a:tbl>
          </a:graphicData>
        </a:graphic>
      </p:graphicFrame>
      <p:graphicFrame>
        <p:nvGraphicFramePr>
          <p:cNvPr id="48" name="Таблица 4">
            <a:extLst>
              <a:ext uri="{FF2B5EF4-FFF2-40B4-BE49-F238E27FC236}">
                <a16:creationId xmlns:a16="http://schemas.microsoft.com/office/drawing/2014/main" id="{85262765-9049-5A9C-C34E-E1A34C0E01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0929886"/>
              </p:ext>
            </p:extLst>
          </p:nvPr>
        </p:nvGraphicFramePr>
        <p:xfrm>
          <a:off x="7213836" y="5742094"/>
          <a:ext cx="1238192" cy="3979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149">
                  <a:extLst>
                    <a:ext uri="{9D8B030D-6E8A-4147-A177-3AD203B41FA5}">
                      <a16:colId xmlns:a16="http://schemas.microsoft.com/office/drawing/2014/main" val="218103821"/>
                    </a:ext>
                  </a:extLst>
                </a:gridCol>
                <a:gridCol w="397053">
                  <a:extLst>
                    <a:ext uri="{9D8B030D-6E8A-4147-A177-3AD203B41FA5}">
                      <a16:colId xmlns:a16="http://schemas.microsoft.com/office/drawing/2014/main" val="453411579"/>
                    </a:ext>
                  </a:extLst>
                </a:gridCol>
                <a:gridCol w="507990">
                  <a:extLst>
                    <a:ext uri="{9D8B030D-6E8A-4147-A177-3AD203B41FA5}">
                      <a16:colId xmlns:a16="http://schemas.microsoft.com/office/drawing/2014/main" val="786490699"/>
                    </a:ext>
                  </a:extLst>
                </a:gridCol>
              </a:tblGrid>
              <a:tr h="397935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ru-BY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ru-BY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ru-BY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8336320"/>
                  </a:ext>
                </a:extLst>
              </a:tr>
            </a:tbl>
          </a:graphicData>
        </a:graphic>
      </p:graphicFrame>
      <p:graphicFrame>
        <p:nvGraphicFramePr>
          <p:cNvPr id="50" name="Таблица 4">
            <a:extLst>
              <a:ext uri="{FF2B5EF4-FFF2-40B4-BE49-F238E27FC236}">
                <a16:creationId xmlns:a16="http://schemas.microsoft.com/office/drawing/2014/main" id="{61063220-5F75-A50E-8F9A-E7C220F746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9126003"/>
              </p:ext>
            </p:extLst>
          </p:nvPr>
        </p:nvGraphicFramePr>
        <p:xfrm>
          <a:off x="5543677" y="5752255"/>
          <a:ext cx="1428429" cy="3877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6143">
                  <a:extLst>
                    <a:ext uri="{9D8B030D-6E8A-4147-A177-3AD203B41FA5}">
                      <a16:colId xmlns:a16="http://schemas.microsoft.com/office/drawing/2014/main" val="218103821"/>
                    </a:ext>
                  </a:extLst>
                </a:gridCol>
                <a:gridCol w="476143">
                  <a:extLst>
                    <a:ext uri="{9D8B030D-6E8A-4147-A177-3AD203B41FA5}">
                      <a16:colId xmlns:a16="http://schemas.microsoft.com/office/drawing/2014/main" val="453411579"/>
                    </a:ext>
                  </a:extLst>
                </a:gridCol>
                <a:gridCol w="476143">
                  <a:extLst>
                    <a:ext uri="{9D8B030D-6E8A-4147-A177-3AD203B41FA5}">
                      <a16:colId xmlns:a16="http://schemas.microsoft.com/office/drawing/2014/main" val="786490699"/>
                    </a:ext>
                  </a:extLst>
                </a:gridCol>
              </a:tblGrid>
              <a:tr h="387774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BY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BY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ru-BY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8336320"/>
                  </a:ext>
                </a:extLst>
              </a:tr>
            </a:tbl>
          </a:graphicData>
        </a:graphic>
      </p:graphicFrame>
      <p:cxnSp>
        <p:nvCxnSpPr>
          <p:cNvPr id="51" name="Прямая со стрелкой 50">
            <a:extLst>
              <a:ext uri="{FF2B5EF4-FFF2-40B4-BE49-F238E27FC236}">
                <a16:creationId xmlns:a16="http://schemas.microsoft.com/office/drawing/2014/main" id="{5B679383-450A-BD16-E0DB-8F948CF9026F}"/>
              </a:ext>
            </a:extLst>
          </p:cNvPr>
          <p:cNvCxnSpPr>
            <a:cxnSpLocks/>
            <a:endCxn id="50" idx="0"/>
          </p:cNvCxnSpPr>
          <p:nvPr/>
        </p:nvCxnSpPr>
        <p:spPr>
          <a:xfrm flipH="1">
            <a:off x="6257891" y="4889078"/>
            <a:ext cx="1222438" cy="863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Прямая со стрелкой 52">
            <a:extLst>
              <a:ext uri="{FF2B5EF4-FFF2-40B4-BE49-F238E27FC236}">
                <a16:creationId xmlns:a16="http://schemas.microsoft.com/office/drawing/2014/main" id="{DF1C08E0-E0B4-3741-9683-4EB7EC9D3306}"/>
              </a:ext>
            </a:extLst>
          </p:cNvPr>
          <p:cNvCxnSpPr>
            <a:cxnSpLocks/>
            <a:endCxn id="48" idx="0"/>
          </p:cNvCxnSpPr>
          <p:nvPr/>
        </p:nvCxnSpPr>
        <p:spPr>
          <a:xfrm flipH="1">
            <a:off x="7832932" y="4889078"/>
            <a:ext cx="174477" cy="853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Стрелка: вверх 58">
            <a:extLst>
              <a:ext uri="{FF2B5EF4-FFF2-40B4-BE49-F238E27FC236}">
                <a16:creationId xmlns:a16="http://schemas.microsoft.com/office/drawing/2014/main" id="{E529D7DF-83DB-EEF7-DA68-BB39C0B3B76A}"/>
              </a:ext>
            </a:extLst>
          </p:cNvPr>
          <p:cNvSpPr/>
          <p:nvPr/>
        </p:nvSpPr>
        <p:spPr>
          <a:xfrm>
            <a:off x="940269" y="4555811"/>
            <a:ext cx="121504" cy="365760"/>
          </a:xfrm>
          <a:prstGeom prst="up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8680FCF-9AC9-FC72-02D6-7F2C0CA23F60}"/>
              </a:ext>
            </a:extLst>
          </p:cNvPr>
          <p:cNvSpPr txBox="1"/>
          <p:nvPr/>
        </p:nvSpPr>
        <p:spPr>
          <a:xfrm>
            <a:off x="2706085" y="507173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highlight>
                  <a:srgbClr val="FFFF00"/>
                </a:highlight>
              </a:rPr>
              <a:t>37</a:t>
            </a:r>
            <a:endParaRPr lang="ru-BY" b="1" dirty="0">
              <a:highlight>
                <a:srgbClr val="FFFF00"/>
              </a:highlight>
            </a:endParaRPr>
          </a:p>
        </p:txBody>
      </p:sp>
      <p:cxnSp>
        <p:nvCxnSpPr>
          <p:cNvPr id="68" name="Прямая соединительная линия 67">
            <a:extLst>
              <a:ext uri="{FF2B5EF4-FFF2-40B4-BE49-F238E27FC236}">
                <a16:creationId xmlns:a16="http://schemas.microsoft.com/office/drawing/2014/main" id="{F93076D6-E562-9F7E-51E4-F0B646D5E8CF}"/>
              </a:ext>
            </a:extLst>
          </p:cNvPr>
          <p:cNvCxnSpPr/>
          <p:nvPr/>
        </p:nvCxnSpPr>
        <p:spPr>
          <a:xfrm>
            <a:off x="0" y="3700329"/>
            <a:ext cx="12184114" cy="683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7054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8" grpId="0"/>
      <p:bldP spid="8" grpId="1"/>
      <p:bldP spid="28" grpId="0"/>
      <p:bldP spid="28" grpId="1"/>
      <p:bldP spid="13" grpId="0"/>
      <p:bldP spid="59" grpId="0" animBg="1"/>
      <p:bldP spid="6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936375"/>
            <a:ext cx="9144000" cy="1573587"/>
          </a:xfrm>
        </p:spPr>
        <p:txBody>
          <a:bodyPr/>
          <a:lstStyle/>
          <a:p>
            <a:r>
              <a:rPr lang="ru-RU" dirty="0"/>
              <a:t>Спасибо за внимание!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055440" y="0"/>
            <a:ext cx="11136560" cy="1241804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488" y="236597"/>
            <a:ext cx="3024336" cy="768610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0" y="0"/>
            <a:ext cx="972280" cy="1241804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3"/>
          <p:cNvSpPr txBox="1"/>
          <p:nvPr/>
        </p:nvSpPr>
        <p:spPr>
          <a:xfrm>
            <a:off x="7812321" y="6385155"/>
            <a:ext cx="3467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©ДМА  ФПМИ Соболевская Е.П.</a:t>
            </a:r>
          </a:p>
        </p:txBody>
      </p:sp>
    </p:spTree>
    <p:extLst>
      <p:ext uri="{BB962C8B-B14F-4D97-AF65-F5344CB8AC3E}">
        <p14:creationId xmlns:p14="http://schemas.microsoft.com/office/powerpoint/2010/main" val="969807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86488" y="433296"/>
            <a:ext cx="11627987" cy="80159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sz="2400" dirty="0"/>
              <a:t>Если в 2-3-дереве только один лист, (например, 4), то это дерево имеет следующий вид:</a:t>
            </a:r>
          </a:p>
        </p:txBody>
      </p:sp>
      <p:sp>
        <p:nvSpPr>
          <p:cNvPr id="25" name="Овал 24"/>
          <p:cNvSpPr/>
          <p:nvPr/>
        </p:nvSpPr>
        <p:spPr>
          <a:xfrm>
            <a:off x="5403350" y="1407561"/>
            <a:ext cx="701615" cy="617686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7" name="Овал 26"/>
          <p:cNvSpPr/>
          <p:nvPr/>
        </p:nvSpPr>
        <p:spPr>
          <a:xfrm>
            <a:off x="5393116" y="3421012"/>
            <a:ext cx="707366" cy="65560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3:4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9" name="Овал 48"/>
          <p:cNvSpPr/>
          <p:nvPr/>
        </p:nvSpPr>
        <p:spPr>
          <a:xfrm>
            <a:off x="6246116" y="4493245"/>
            <a:ext cx="707366" cy="655608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51" name="Овал 50"/>
          <p:cNvSpPr/>
          <p:nvPr/>
        </p:nvSpPr>
        <p:spPr>
          <a:xfrm>
            <a:off x="4549588" y="4493245"/>
            <a:ext cx="707366" cy="655608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30" name="Прямая со стрелкой 29"/>
          <p:cNvCxnSpPr>
            <a:stCxn id="27" idx="3"/>
            <a:endCxn id="51" idx="0"/>
          </p:cNvCxnSpPr>
          <p:nvPr/>
        </p:nvCxnSpPr>
        <p:spPr>
          <a:xfrm flipH="1">
            <a:off x="4903271" y="3980608"/>
            <a:ext cx="593436" cy="51263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27" idx="5"/>
            <a:endCxn id="49" idx="0"/>
          </p:cNvCxnSpPr>
          <p:nvPr/>
        </p:nvCxnSpPr>
        <p:spPr>
          <a:xfrm>
            <a:off x="5996891" y="3980608"/>
            <a:ext cx="602908" cy="51263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1" name="Рисунок 10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246528" y="2215152"/>
            <a:ext cx="1170790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/>
              <a:t>Если в 2-3-дереве только два листа (например, 3 и 4) , то это дерево имеет следующий вид:</a:t>
            </a:r>
          </a:p>
        </p:txBody>
      </p:sp>
    </p:spTree>
    <p:extLst>
      <p:ext uri="{BB962C8B-B14F-4D97-AF65-F5344CB8AC3E}">
        <p14:creationId xmlns:p14="http://schemas.microsoft.com/office/powerpoint/2010/main" val="7532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7" grpId="0" animBg="1"/>
      <p:bldP spid="49" grpId="0" animBg="1"/>
      <p:bldP spid="51" grpId="0" animBg="1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/>
          <p:cNvGrpSpPr/>
          <p:nvPr/>
        </p:nvGrpSpPr>
        <p:grpSpPr>
          <a:xfrm>
            <a:off x="883023" y="1825539"/>
            <a:ext cx="9960507" cy="2635929"/>
            <a:chOff x="1201840" y="1806251"/>
            <a:chExt cx="9960507" cy="2635929"/>
          </a:xfrm>
        </p:grpSpPr>
        <p:sp>
          <p:nvSpPr>
            <p:cNvPr id="5" name="Овал 4"/>
            <p:cNvSpPr/>
            <p:nvPr/>
          </p:nvSpPr>
          <p:spPr>
            <a:xfrm>
              <a:off x="5621109" y="1806251"/>
              <a:ext cx="868394" cy="49234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b="1" dirty="0">
                  <a:solidFill>
                    <a:schemeClr val="tx1"/>
                  </a:solidFill>
                </a:rPr>
                <a:t>10:99</a:t>
              </a:r>
            </a:p>
          </p:txBody>
        </p:sp>
        <p:sp>
          <p:nvSpPr>
            <p:cNvPr id="6" name="Овал 5"/>
            <p:cNvSpPr/>
            <p:nvPr/>
          </p:nvSpPr>
          <p:spPr>
            <a:xfrm>
              <a:off x="7751087" y="4031410"/>
              <a:ext cx="468606" cy="405443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000" b="1" dirty="0">
                  <a:solidFill>
                    <a:schemeClr val="tx1"/>
                  </a:solidFill>
                </a:rPr>
                <a:t>18</a:t>
              </a:r>
            </a:p>
          </p:txBody>
        </p:sp>
        <p:sp>
          <p:nvSpPr>
            <p:cNvPr id="7" name="Овал 6"/>
            <p:cNvSpPr/>
            <p:nvPr/>
          </p:nvSpPr>
          <p:spPr>
            <a:xfrm>
              <a:off x="6940203" y="4031410"/>
              <a:ext cx="505893" cy="405443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000" b="1" dirty="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8" name="Овал 7"/>
            <p:cNvSpPr/>
            <p:nvPr/>
          </p:nvSpPr>
          <p:spPr>
            <a:xfrm>
              <a:off x="5939539" y="4040038"/>
              <a:ext cx="494581" cy="396815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000" b="1" dirty="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9" name="Овал 8"/>
            <p:cNvSpPr/>
            <p:nvPr/>
          </p:nvSpPr>
          <p:spPr>
            <a:xfrm>
              <a:off x="5068272" y="4031410"/>
              <a:ext cx="487393" cy="396815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000" b="1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10" name="Овал 9"/>
            <p:cNvSpPr/>
            <p:nvPr/>
          </p:nvSpPr>
          <p:spPr>
            <a:xfrm>
              <a:off x="4102094" y="4045365"/>
              <a:ext cx="431321" cy="396815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200" b="1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1" name="Овал 10"/>
            <p:cNvSpPr/>
            <p:nvPr/>
          </p:nvSpPr>
          <p:spPr>
            <a:xfrm>
              <a:off x="2552651" y="4031409"/>
              <a:ext cx="431321" cy="396815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000" b="1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2" name="Овал 11"/>
            <p:cNvSpPr/>
            <p:nvPr/>
          </p:nvSpPr>
          <p:spPr>
            <a:xfrm>
              <a:off x="1961226" y="4019908"/>
              <a:ext cx="431321" cy="396815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000" b="1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3" name="Овал 12"/>
            <p:cNvSpPr/>
            <p:nvPr/>
          </p:nvSpPr>
          <p:spPr>
            <a:xfrm>
              <a:off x="1201840" y="4040038"/>
              <a:ext cx="431321" cy="396815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000" b="1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4" name="Овал 13"/>
            <p:cNvSpPr/>
            <p:nvPr/>
          </p:nvSpPr>
          <p:spPr>
            <a:xfrm>
              <a:off x="6388425" y="3148642"/>
              <a:ext cx="756403" cy="41734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000" b="1" dirty="0">
                <a:solidFill>
                  <a:schemeClr val="tx1"/>
                </a:solidFill>
              </a:endParaRPr>
            </a:p>
            <a:p>
              <a:pPr algn="ctr"/>
              <a:endParaRPr lang="ru-RU" sz="1000" b="1" dirty="0">
                <a:solidFill>
                  <a:schemeClr val="tx1"/>
                </a:solidFill>
              </a:endParaRPr>
            </a:p>
            <a:p>
              <a:pPr algn="ctr"/>
              <a:r>
                <a:rPr lang="ru-RU" sz="1000" b="1" dirty="0">
                  <a:solidFill>
                    <a:schemeClr val="tx1"/>
                  </a:solidFill>
                </a:rPr>
                <a:t>11:17</a:t>
              </a:r>
            </a:p>
            <a:p>
              <a:pPr algn="ctr"/>
              <a:endParaRPr lang="ru-RU" b="1" dirty="0">
                <a:solidFill>
                  <a:schemeClr val="tx1"/>
                </a:solidFill>
              </a:endParaRPr>
            </a:p>
          </p:txBody>
        </p:sp>
        <p:sp>
          <p:nvSpPr>
            <p:cNvPr id="15" name="Овал 14"/>
            <p:cNvSpPr/>
            <p:nvPr/>
          </p:nvSpPr>
          <p:spPr>
            <a:xfrm>
              <a:off x="4411390" y="3213341"/>
              <a:ext cx="793107" cy="35264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000" b="1" dirty="0">
                  <a:solidFill>
                    <a:schemeClr val="tx1"/>
                  </a:solidFill>
                </a:rPr>
                <a:t>8:10</a:t>
              </a:r>
            </a:p>
          </p:txBody>
        </p:sp>
        <p:sp>
          <p:nvSpPr>
            <p:cNvPr id="16" name="Овал 15"/>
            <p:cNvSpPr/>
            <p:nvPr/>
          </p:nvSpPr>
          <p:spPr>
            <a:xfrm>
              <a:off x="1909312" y="3234907"/>
              <a:ext cx="831012" cy="331083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000" b="1" dirty="0">
                  <a:solidFill>
                    <a:schemeClr val="tx1"/>
                  </a:solidFill>
                </a:rPr>
                <a:t>1:3</a:t>
              </a:r>
            </a:p>
          </p:txBody>
        </p:sp>
        <p:sp>
          <p:nvSpPr>
            <p:cNvPr id="17" name="Овал 16"/>
            <p:cNvSpPr/>
            <p:nvPr/>
          </p:nvSpPr>
          <p:spPr>
            <a:xfrm>
              <a:off x="10036370" y="3970514"/>
              <a:ext cx="460074" cy="402565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000" b="1" dirty="0">
                  <a:solidFill>
                    <a:schemeClr val="tx1"/>
                  </a:solidFill>
                </a:rPr>
                <a:t>84</a:t>
              </a:r>
            </a:p>
          </p:txBody>
        </p:sp>
        <p:sp>
          <p:nvSpPr>
            <p:cNvPr id="18" name="Овал 17"/>
            <p:cNvSpPr/>
            <p:nvPr/>
          </p:nvSpPr>
          <p:spPr>
            <a:xfrm>
              <a:off x="9403046" y="3985403"/>
              <a:ext cx="465829" cy="442822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000" b="1" dirty="0">
                  <a:solidFill>
                    <a:schemeClr val="tx1"/>
                  </a:solidFill>
                </a:rPr>
                <a:t>70</a:t>
              </a:r>
            </a:p>
          </p:txBody>
        </p:sp>
        <p:sp>
          <p:nvSpPr>
            <p:cNvPr id="19" name="Овал 18"/>
            <p:cNvSpPr/>
            <p:nvPr/>
          </p:nvSpPr>
          <p:spPr>
            <a:xfrm>
              <a:off x="8642866" y="4003574"/>
              <a:ext cx="465828" cy="437073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000" b="1" dirty="0">
                  <a:solidFill>
                    <a:schemeClr val="tx1"/>
                  </a:solidFill>
                </a:rPr>
                <a:t>25</a:t>
              </a:r>
            </a:p>
          </p:txBody>
        </p:sp>
        <p:sp>
          <p:nvSpPr>
            <p:cNvPr id="20" name="Овал 19"/>
            <p:cNvSpPr/>
            <p:nvPr/>
          </p:nvSpPr>
          <p:spPr>
            <a:xfrm>
              <a:off x="8456044" y="3082090"/>
              <a:ext cx="762718" cy="37072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000" b="1" dirty="0">
                  <a:solidFill>
                    <a:schemeClr val="tx1"/>
                  </a:solidFill>
                </a:rPr>
                <a:t>18:25</a:t>
              </a:r>
            </a:p>
          </p:txBody>
        </p:sp>
        <p:sp>
          <p:nvSpPr>
            <p:cNvPr id="21" name="Овал 20"/>
            <p:cNvSpPr/>
            <p:nvPr/>
          </p:nvSpPr>
          <p:spPr>
            <a:xfrm>
              <a:off x="3181709" y="2284752"/>
              <a:ext cx="714555" cy="381624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000" b="1" dirty="0">
                  <a:solidFill>
                    <a:schemeClr val="tx1"/>
                  </a:solidFill>
                </a:rPr>
                <a:t>7:10</a:t>
              </a:r>
            </a:p>
          </p:txBody>
        </p:sp>
        <p:sp>
          <p:nvSpPr>
            <p:cNvPr id="22" name="Овал 21"/>
            <p:cNvSpPr/>
            <p:nvPr/>
          </p:nvSpPr>
          <p:spPr>
            <a:xfrm>
              <a:off x="10219643" y="3222384"/>
              <a:ext cx="742874" cy="40256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000" b="1" dirty="0">
                  <a:solidFill>
                    <a:schemeClr val="tx1"/>
                  </a:solidFill>
                </a:rPr>
                <a:t>84:99</a:t>
              </a:r>
            </a:p>
          </p:txBody>
        </p:sp>
        <p:sp>
          <p:nvSpPr>
            <p:cNvPr id="23" name="Овал 22"/>
            <p:cNvSpPr/>
            <p:nvPr/>
          </p:nvSpPr>
          <p:spPr>
            <a:xfrm>
              <a:off x="8304362" y="2269561"/>
              <a:ext cx="678614" cy="39681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000" b="1" dirty="0">
                <a:solidFill>
                  <a:schemeClr val="tx1"/>
                </a:solidFill>
              </a:endParaRPr>
            </a:p>
            <a:p>
              <a:pPr algn="ctr"/>
              <a:endParaRPr lang="ru-RU" sz="1000" b="1" dirty="0">
                <a:solidFill>
                  <a:schemeClr val="tx1"/>
                </a:solidFill>
              </a:endParaRPr>
            </a:p>
            <a:p>
              <a:pPr algn="ctr"/>
              <a:endParaRPr lang="ru-RU" sz="1000" b="1" dirty="0">
                <a:solidFill>
                  <a:schemeClr val="tx1"/>
                </a:solidFill>
              </a:endParaRPr>
            </a:p>
            <a:p>
              <a:pPr algn="ctr"/>
              <a:endParaRPr lang="ru-RU" sz="1000" b="1" dirty="0">
                <a:solidFill>
                  <a:schemeClr val="tx1"/>
                </a:solidFill>
              </a:endParaRPr>
            </a:p>
            <a:p>
              <a:pPr algn="ctr"/>
              <a:endParaRPr lang="ru-RU" sz="1000" b="1" dirty="0">
                <a:solidFill>
                  <a:schemeClr val="tx1"/>
                </a:solidFill>
              </a:endParaRPr>
            </a:p>
            <a:p>
              <a:pPr algn="ctr"/>
              <a:endParaRPr lang="ru-RU" sz="1000" b="1" dirty="0">
                <a:solidFill>
                  <a:schemeClr val="tx1"/>
                </a:solidFill>
              </a:endParaRPr>
            </a:p>
            <a:p>
              <a:pPr algn="ctr"/>
              <a:endParaRPr lang="ru-RU" sz="1000" b="1" dirty="0">
                <a:solidFill>
                  <a:schemeClr val="tx1"/>
                </a:solidFill>
              </a:endParaRPr>
            </a:p>
            <a:p>
              <a:pPr algn="ctr"/>
              <a:endParaRPr lang="ru-RU" sz="1000" b="1" dirty="0">
                <a:solidFill>
                  <a:schemeClr val="tx1"/>
                </a:solidFill>
              </a:endParaRPr>
            </a:p>
            <a:p>
              <a:pPr algn="ctr"/>
              <a:endParaRPr lang="ru-RU" sz="1000" b="1" dirty="0">
                <a:solidFill>
                  <a:schemeClr val="tx1"/>
                </a:solidFill>
              </a:endParaRPr>
            </a:p>
            <a:p>
              <a:pPr algn="ctr"/>
              <a:endParaRPr lang="ru-RU" sz="1000" b="1" dirty="0">
                <a:solidFill>
                  <a:schemeClr val="tx1"/>
                </a:solidFill>
              </a:endParaRPr>
            </a:p>
            <a:p>
              <a:pPr algn="ctr"/>
              <a:r>
                <a:rPr lang="ru-RU" sz="1000" b="1" dirty="0">
                  <a:solidFill>
                    <a:schemeClr val="tx1"/>
                  </a:solidFill>
                </a:rPr>
                <a:t>17:70</a:t>
              </a:r>
            </a:p>
            <a:p>
              <a:pPr algn="ctr"/>
              <a:endParaRPr lang="ru-RU" sz="1000" b="1" dirty="0">
                <a:solidFill>
                  <a:schemeClr val="tx1"/>
                </a:solidFill>
              </a:endParaRPr>
            </a:p>
            <a:p>
              <a:pPr algn="ctr"/>
              <a:endParaRPr lang="ru-RU" sz="1000" b="1" dirty="0">
                <a:solidFill>
                  <a:schemeClr val="tx1"/>
                </a:solidFill>
              </a:endParaRPr>
            </a:p>
            <a:p>
              <a:pPr algn="ctr"/>
              <a:endParaRPr lang="ru-RU" sz="1000" b="1" dirty="0">
                <a:solidFill>
                  <a:schemeClr val="tx1"/>
                </a:solidFill>
              </a:endParaRPr>
            </a:p>
            <a:p>
              <a:pPr algn="ctr"/>
              <a:endParaRPr lang="ru-RU" sz="1000" b="1" dirty="0">
                <a:solidFill>
                  <a:schemeClr val="tx1"/>
                </a:solidFill>
              </a:endParaRPr>
            </a:p>
            <a:p>
              <a:pPr algn="ctr"/>
              <a:endParaRPr lang="ru-RU" sz="1000" b="1" dirty="0">
                <a:solidFill>
                  <a:schemeClr val="tx1"/>
                </a:solidFill>
              </a:endParaRPr>
            </a:p>
            <a:p>
              <a:pPr algn="ctr"/>
              <a:endParaRPr lang="ru-RU" sz="1000" b="1" dirty="0">
                <a:solidFill>
                  <a:schemeClr val="tx1"/>
                </a:solidFill>
              </a:endParaRPr>
            </a:p>
            <a:p>
              <a:pPr algn="ctr"/>
              <a:endParaRPr lang="ru-RU" sz="1000" b="1" dirty="0">
                <a:solidFill>
                  <a:schemeClr val="tx1"/>
                </a:solidFill>
              </a:endParaRPr>
            </a:p>
            <a:p>
              <a:pPr algn="ctr"/>
              <a:endParaRPr lang="ru-RU" sz="1000" b="1" dirty="0">
                <a:solidFill>
                  <a:schemeClr val="tx1"/>
                </a:solidFill>
              </a:endParaRPr>
            </a:p>
            <a:p>
              <a:pPr algn="ctr"/>
              <a:endParaRPr lang="ru-RU" sz="1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4" name="Прямая со стрелкой 23"/>
            <p:cNvCxnSpPr>
              <a:stCxn id="16" idx="3"/>
              <a:endCxn id="13" idx="7"/>
            </p:cNvCxnSpPr>
            <p:nvPr/>
          </p:nvCxnSpPr>
          <p:spPr>
            <a:xfrm flipH="1">
              <a:off x="1569996" y="3517504"/>
              <a:ext cx="461015" cy="58064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 стрелкой 24"/>
            <p:cNvCxnSpPr>
              <a:stCxn id="16" idx="4"/>
              <a:endCxn id="12" idx="0"/>
            </p:cNvCxnSpPr>
            <p:nvPr/>
          </p:nvCxnSpPr>
          <p:spPr>
            <a:xfrm flipH="1">
              <a:off x="2176887" y="3565990"/>
              <a:ext cx="147931" cy="45391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Прямая со стрелкой 25"/>
            <p:cNvCxnSpPr>
              <a:stCxn id="15" idx="3"/>
              <a:endCxn id="10" idx="0"/>
            </p:cNvCxnSpPr>
            <p:nvPr/>
          </p:nvCxnSpPr>
          <p:spPr>
            <a:xfrm flipH="1">
              <a:off x="4317755" y="3514346"/>
              <a:ext cx="209783" cy="53101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Прямая со стрелкой 26"/>
            <p:cNvCxnSpPr>
              <a:stCxn id="15" idx="5"/>
              <a:endCxn id="9" idx="0"/>
            </p:cNvCxnSpPr>
            <p:nvPr/>
          </p:nvCxnSpPr>
          <p:spPr>
            <a:xfrm>
              <a:off x="5088349" y="3514346"/>
              <a:ext cx="223620" cy="5170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Прямая со стрелкой 27"/>
            <p:cNvCxnSpPr>
              <a:stCxn id="14" idx="3"/>
              <a:endCxn id="8" idx="0"/>
            </p:cNvCxnSpPr>
            <p:nvPr/>
          </p:nvCxnSpPr>
          <p:spPr>
            <a:xfrm flipH="1">
              <a:off x="6186830" y="3504871"/>
              <a:ext cx="312368" cy="53516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 стрелкой 28"/>
            <p:cNvCxnSpPr>
              <a:stCxn id="14" idx="5"/>
              <a:endCxn id="7" idx="0"/>
            </p:cNvCxnSpPr>
            <p:nvPr/>
          </p:nvCxnSpPr>
          <p:spPr>
            <a:xfrm>
              <a:off x="7034055" y="3504871"/>
              <a:ext cx="159095" cy="52653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Прямая со стрелкой 29"/>
            <p:cNvCxnSpPr>
              <a:stCxn id="20" idx="3"/>
            </p:cNvCxnSpPr>
            <p:nvPr/>
          </p:nvCxnSpPr>
          <p:spPr>
            <a:xfrm flipH="1">
              <a:off x="7921925" y="3398526"/>
              <a:ext cx="645816" cy="6328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Прямая со стрелкой 30"/>
            <p:cNvCxnSpPr>
              <a:cxnSpLocks/>
              <a:stCxn id="20" idx="4"/>
              <a:endCxn id="19" idx="0"/>
            </p:cNvCxnSpPr>
            <p:nvPr/>
          </p:nvCxnSpPr>
          <p:spPr>
            <a:xfrm>
              <a:off x="8837403" y="3452818"/>
              <a:ext cx="38377" cy="55075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Прямая со стрелкой 31"/>
            <p:cNvCxnSpPr>
              <a:stCxn id="20" idx="5"/>
            </p:cNvCxnSpPr>
            <p:nvPr/>
          </p:nvCxnSpPr>
          <p:spPr>
            <a:xfrm>
              <a:off x="9107065" y="3398526"/>
              <a:ext cx="459834" cy="5725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Прямая со стрелкой 32"/>
            <p:cNvCxnSpPr>
              <a:stCxn id="21" idx="5"/>
              <a:endCxn id="15" idx="0"/>
            </p:cNvCxnSpPr>
            <p:nvPr/>
          </p:nvCxnSpPr>
          <p:spPr>
            <a:xfrm>
              <a:off x="3791620" y="2610488"/>
              <a:ext cx="1016324" cy="60285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Прямая со стрелкой 33"/>
            <p:cNvCxnSpPr>
              <a:stCxn id="23" idx="3"/>
              <a:endCxn id="14" idx="7"/>
            </p:cNvCxnSpPr>
            <p:nvPr/>
          </p:nvCxnSpPr>
          <p:spPr>
            <a:xfrm flipH="1">
              <a:off x="7034055" y="2608264"/>
              <a:ext cx="1369688" cy="60149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Прямая со стрелкой 34"/>
            <p:cNvCxnSpPr>
              <a:stCxn id="23" idx="4"/>
              <a:endCxn id="20" idx="0"/>
            </p:cNvCxnSpPr>
            <p:nvPr/>
          </p:nvCxnSpPr>
          <p:spPr>
            <a:xfrm>
              <a:off x="8643669" y="2666376"/>
              <a:ext cx="193734" cy="41571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Прямая со стрелкой 35"/>
            <p:cNvCxnSpPr>
              <a:stCxn id="5" idx="2"/>
              <a:endCxn id="21" idx="7"/>
            </p:cNvCxnSpPr>
            <p:nvPr/>
          </p:nvCxnSpPr>
          <p:spPr>
            <a:xfrm flipH="1">
              <a:off x="3791620" y="2052421"/>
              <a:ext cx="1829489" cy="28821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Прямая со стрелкой 36"/>
            <p:cNvCxnSpPr>
              <a:stCxn id="5" idx="6"/>
              <a:endCxn id="23" idx="1"/>
            </p:cNvCxnSpPr>
            <p:nvPr/>
          </p:nvCxnSpPr>
          <p:spPr>
            <a:xfrm>
              <a:off x="6489503" y="2052421"/>
              <a:ext cx="1914240" cy="27525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Овал 37"/>
            <p:cNvSpPr/>
            <p:nvPr/>
          </p:nvSpPr>
          <p:spPr>
            <a:xfrm>
              <a:off x="10702273" y="3985403"/>
              <a:ext cx="460074" cy="402565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000" b="1" dirty="0">
                  <a:solidFill>
                    <a:schemeClr val="tx1"/>
                  </a:solidFill>
                </a:rPr>
                <a:t>99</a:t>
              </a:r>
            </a:p>
          </p:txBody>
        </p:sp>
        <p:cxnSp>
          <p:nvCxnSpPr>
            <p:cNvPr id="39" name="Прямая со стрелкой 38"/>
            <p:cNvCxnSpPr>
              <a:stCxn id="22" idx="3"/>
              <a:endCxn id="17" idx="0"/>
            </p:cNvCxnSpPr>
            <p:nvPr/>
          </p:nvCxnSpPr>
          <p:spPr>
            <a:xfrm flipH="1">
              <a:off x="10266407" y="3565990"/>
              <a:ext cx="62027" cy="4045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Прямая со стрелкой 39"/>
            <p:cNvCxnSpPr>
              <a:stCxn id="22" idx="5"/>
              <a:endCxn id="38" idx="0"/>
            </p:cNvCxnSpPr>
            <p:nvPr/>
          </p:nvCxnSpPr>
          <p:spPr>
            <a:xfrm>
              <a:off x="10853726" y="3565990"/>
              <a:ext cx="78584" cy="4194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Прямая со стрелкой 40"/>
            <p:cNvCxnSpPr/>
            <p:nvPr/>
          </p:nvCxnSpPr>
          <p:spPr>
            <a:xfrm>
              <a:off x="8887365" y="2467968"/>
              <a:ext cx="1703715" cy="74537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Прямая со стрелкой 41"/>
            <p:cNvCxnSpPr>
              <a:stCxn id="16" idx="5"/>
              <a:endCxn id="11" idx="0"/>
            </p:cNvCxnSpPr>
            <p:nvPr/>
          </p:nvCxnSpPr>
          <p:spPr>
            <a:xfrm>
              <a:off x="2618625" y="3517504"/>
              <a:ext cx="149687" cy="51390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Прямая со стрелкой 42"/>
            <p:cNvCxnSpPr>
              <a:stCxn id="21" idx="3"/>
              <a:endCxn id="16" idx="0"/>
            </p:cNvCxnSpPr>
            <p:nvPr/>
          </p:nvCxnSpPr>
          <p:spPr>
            <a:xfrm flipH="1">
              <a:off x="2324818" y="2610488"/>
              <a:ext cx="961535" cy="62441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TextBox 43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45" name="Рисунок 44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63" name="Объект 2"/>
          <p:cNvSpPr>
            <a:spLocks noGrp="1"/>
          </p:cNvSpPr>
          <p:nvPr>
            <p:ph idx="1"/>
          </p:nvPr>
        </p:nvSpPr>
        <p:spPr>
          <a:xfrm>
            <a:off x="268941" y="605971"/>
            <a:ext cx="11663083" cy="38496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sz="2400" dirty="0"/>
              <a:t>Пример </a:t>
            </a:r>
          </a:p>
        </p:txBody>
      </p:sp>
    </p:spTree>
    <p:extLst>
      <p:ext uri="{BB962C8B-B14F-4D97-AF65-F5344CB8AC3E}">
        <p14:creationId xmlns:p14="http://schemas.microsoft.com/office/powerpoint/2010/main" val="570680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вал 4"/>
          <p:cNvSpPr/>
          <p:nvPr/>
        </p:nvSpPr>
        <p:spPr>
          <a:xfrm>
            <a:off x="4171898" y="5426101"/>
            <a:ext cx="276045" cy="24153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/>
          <p:cNvSpPr/>
          <p:nvPr/>
        </p:nvSpPr>
        <p:spPr>
          <a:xfrm>
            <a:off x="3895853" y="5923556"/>
            <a:ext cx="276045" cy="241539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/>
          <p:cNvSpPr/>
          <p:nvPr/>
        </p:nvSpPr>
        <p:spPr>
          <a:xfrm>
            <a:off x="4439759" y="5923555"/>
            <a:ext cx="276045" cy="241539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5864182" y="5461474"/>
            <a:ext cx="276045" cy="241539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/>
          <p:cNvSpPr/>
          <p:nvPr/>
        </p:nvSpPr>
        <p:spPr>
          <a:xfrm>
            <a:off x="5423889" y="5923557"/>
            <a:ext cx="276045" cy="241539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5875754" y="5923555"/>
            <a:ext cx="276045" cy="241539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6312409" y="5923557"/>
            <a:ext cx="276045" cy="241539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" name="Прямая со стрелкой 12"/>
          <p:cNvCxnSpPr>
            <a:stCxn id="5" idx="3"/>
            <a:endCxn id="6" idx="0"/>
          </p:cNvCxnSpPr>
          <p:nvPr/>
        </p:nvCxnSpPr>
        <p:spPr>
          <a:xfrm flipH="1">
            <a:off x="4033876" y="5632267"/>
            <a:ext cx="178448" cy="2912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>
            <a:stCxn id="5" idx="5"/>
            <a:endCxn id="7" idx="0"/>
          </p:cNvCxnSpPr>
          <p:nvPr/>
        </p:nvCxnSpPr>
        <p:spPr>
          <a:xfrm>
            <a:off x="4407517" y="5632267"/>
            <a:ext cx="170265" cy="2912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>
            <a:stCxn id="8" idx="3"/>
            <a:endCxn id="9" idx="0"/>
          </p:cNvCxnSpPr>
          <p:nvPr/>
        </p:nvCxnSpPr>
        <p:spPr>
          <a:xfrm flipH="1">
            <a:off x="5561912" y="5667640"/>
            <a:ext cx="342696" cy="255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>
            <a:cxnSpLocks/>
            <a:stCxn id="8" idx="4"/>
            <a:endCxn id="10" idx="0"/>
          </p:cNvCxnSpPr>
          <p:nvPr/>
        </p:nvCxnSpPr>
        <p:spPr>
          <a:xfrm>
            <a:off x="6002205" y="5703013"/>
            <a:ext cx="11572" cy="2205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>
            <a:stCxn id="8" idx="5"/>
            <a:endCxn id="11" idx="0"/>
          </p:cNvCxnSpPr>
          <p:nvPr/>
        </p:nvCxnSpPr>
        <p:spPr>
          <a:xfrm>
            <a:off x="6099801" y="5667640"/>
            <a:ext cx="350631" cy="2559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Прямоугольник 11"/>
              <p:cNvSpPr/>
              <p:nvPr/>
            </p:nvSpPr>
            <p:spPr>
              <a:xfrm>
                <a:off x="730543" y="69714"/>
                <a:ext cx="10520182" cy="23083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ru-RU" altLang="ru-RU" sz="2400" b="1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ТЕОРЕМА</a:t>
                </a:r>
                <a:endParaRPr lang="en-US" altLang="ru-RU" sz="2400" b="1" dirty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ru-RU" altLang="ru-RU" sz="2400" b="1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400" dirty="0"/>
                  <a:t>Пусть </a:t>
                </a:r>
                <a:endParaRPr lang="en-US" sz="2400" dirty="0"/>
              </a:p>
              <a:p>
                <a:pPr lvl="2"/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ru-RU" sz="2400" i="1" dirty="0"/>
                  <a:t> –</a:t>
                </a:r>
                <a:r>
                  <a:rPr lang="ru-RU" sz="2400" dirty="0"/>
                  <a:t> общее количество вершин в 2</a:t>
                </a:r>
                <a:r>
                  <a:rPr lang="ru-RU" sz="2400" b="1" dirty="0"/>
                  <a:t>-</a:t>
                </a:r>
                <a:r>
                  <a:rPr lang="ru-RU" sz="2400" dirty="0"/>
                  <a:t>3</a:t>
                </a:r>
                <a:r>
                  <a:rPr lang="ru-RU" sz="2400" b="1" dirty="0"/>
                  <a:t>-</a:t>
                </a:r>
                <a:r>
                  <a:rPr lang="ru-RU" sz="2400" dirty="0"/>
                  <a:t>дереве (включая корень и листья); 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𝒍</m:t>
                    </m:r>
                  </m:oMath>
                </a14:m>
                <a:r>
                  <a:rPr lang="ru-RU" sz="2400" i="1" dirty="0"/>
                  <a:t> –</a:t>
                </a:r>
                <a:r>
                  <a:rPr lang="ru-RU" sz="2400" dirty="0"/>
                  <a:t> количество листьев; 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𝒉</m:t>
                    </m:r>
                  </m:oMath>
                </a14:m>
                <a:r>
                  <a:rPr lang="ru-RU" sz="2400" i="1" dirty="0"/>
                  <a:t> –</a:t>
                </a:r>
                <a:r>
                  <a:rPr lang="ru-RU" sz="2400" dirty="0"/>
                  <a:t> высота дерева. </a:t>
                </a:r>
              </a:p>
              <a:p>
                <a:pPr lvl="1"/>
                <a:r>
                  <a:rPr lang="ru-RU" sz="2400" dirty="0"/>
                  <a:t>Тогда справедливы следующие неравенства: </a:t>
                </a:r>
                <a:endParaRPr lang="ru-RU" altLang="ru-RU" dirty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Прямоугольник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543" y="69714"/>
                <a:ext cx="10520182" cy="2308324"/>
              </a:xfrm>
              <a:prstGeom prst="rect">
                <a:avLst/>
              </a:prstGeom>
              <a:blipFill>
                <a:blip r:embed="rId2"/>
                <a:stretch>
                  <a:fillRect l="-927" t="-2111" b="-5013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Прямоугольник 13"/>
              <p:cNvSpPr/>
              <p:nvPr/>
            </p:nvSpPr>
            <p:spPr>
              <a:xfrm>
                <a:off x="653440" y="3935757"/>
                <a:ext cx="8658725" cy="10156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indent="2159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ru-RU" altLang="ru-RU" sz="2000" b="1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Доказательство</a:t>
                </a:r>
                <a:r>
                  <a:rPr lang="ru-RU" altLang="ru-RU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проводится, используя метод математической индукции. </a:t>
                </a:r>
              </a:p>
              <a:p>
                <a:pPr lvl="0" indent="2159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ru-RU" sz="2000" dirty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0" indent="2159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ru-RU" altLang="ru-RU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База индукции: </a:t>
                </a:r>
                <a14:m>
                  <m:oMath xmlns:m="http://schemas.openxmlformats.org/officeDocument/2006/math">
                    <m:r>
                      <a:rPr lang="en-US" altLang="ru-RU" sz="2000" i="1" dirty="0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h</m:t>
                    </m:r>
                    <m:r>
                      <a:rPr lang="en-US" altLang="ru-RU" sz="2000" i="1" dirty="0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=1</m:t>
                    </m:r>
                  </m:oMath>
                </a14:m>
                <a:r>
                  <a:rPr lang="ru-RU" altLang="ru-RU" sz="2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 Утверждение верно.</a:t>
                </a:r>
                <a:endParaRPr lang="ru-RU" sz="2000" dirty="0"/>
              </a:p>
            </p:txBody>
          </p:sp>
        </mc:Choice>
        <mc:Fallback xmlns="">
          <p:sp>
            <p:nvSpPr>
              <p:cNvPr id="14" name="Прямоугольник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440" y="3935757"/>
                <a:ext cx="8658725" cy="1015663"/>
              </a:xfrm>
              <a:prstGeom prst="rect">
                <a:avLst/>
              </a:prstGeom>
              <a:blipFill>
                <a:blip r:embed="rId3"/>
                <a:stretch>
                  <a:fillRect t="-3614" b="-9639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20" name="Рисунок 19" descr="png..png"/>
          <p:cNvPicPr>
            <a:picLocks noChangeAspect="1"/>
          </p:cNvPicPr>
          <p:nvPr/>
        </p:nvPicPr>
        <p:blipFill>
          <a:blip r:embed="rId4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cxnSp>
        <p:nvCxnSpPr>
          <p:cNvPr id="3" name="Прямая соединительная линия 2"/>
          <p:cNvCxnSpPr>
            <a:cxnSpLocks/>
          </p:cNvCxnSpPr>
          <p:nvPr/>
        </p:nvCxnSpPr>
        <p:spPr>
          <a:xfrm>
            <a:off x="1038687" y="568171"/>
            <a:ext cx="0" cy="31149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F8A21FE-B9B9-FD61-87B1-3BAE8C2B326C}"/>
                  </a:ext>
                </a:extLst>
              </p:cNvPr>
              <p:cNvSpPr txBox="1"/>
              <p:nvPr/>
            </p:nvSpPr>
            <p:spPr>
              <a:xfrm>
                <a:off x="5482178" y="2464099"/>
                <a:ext cx="1665841" cy="3832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BY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sup>
                      </m:sSup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𝒍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e>
                        <m:sup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sup>
                      </m:sSup>
                    </m:oMath>
                  </m:oMathPara>
                </a14:m>
                <a:endParaRPr lang="ru-BY" sz="2400" b="1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F8A21FE-B9B9-FD61-87B1-3BAE8C2B32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2178" y="2464099"/>
                <a:ext cx="1665841" cy="383246"/>
              </a:xfrm>
              <a:prstGeom prst="rect">
                <a:avLst/>
              </a:prstGeom>
              <a:blipFill>
                <a:blip r:embed="rId5"/>
                <a:stretch>
                  <a:fillRect l="-3650" t="-4762" r="-1460" b="-11111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5A32F95-DC0B-2649-15BB-35AFB3A79BDF}"/>
                  </a:ext>
                </a:extLst>
              </p:cNvPr>
              <p:cNvSpPr txBox="1"/>
              <p:nvPr/>
            </p:nvSpPr>
            <p:spPr>
              <a:xfrm>
                <a:off x="4829820" y="2929365"/>
                <a:ext cx="3447932" cy="7537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BY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  <m:sup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p>
                          </m:sSup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ru-BY" sz="2400" b="1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5A32F95-DC0B-2649-15BB-35AFB3A79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9820" y="2929365"/>
                <a:ext cx="3447932" cy="7537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3776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52759" y="5589191"/>
            <a:ext cx="4287411" cy="54233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Первое неравенство доказано.</a:t>
            </a: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8" name="Рисунок 7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/>
              <p:cNvSpPr/>
              <p:nvPr/>
            </p:nvSpPr>
            <p:spPr>
              <a:xfrm>
                <a:off x="319215" y="252794"/>
                <a:ext cx="11355782" cy="494154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ru-RU" sz="24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Предположим, что теорема верна для деревьев высоты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h</m:t>
                    </m:r>
                  </m:oMath>
                </a14:m>
                <a:endParaRPr lang="en-US" sz="2400" dirty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sz="24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4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и  докажем  её для деревьев высоты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h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+1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r>
                  <a:rPr lang="ru-RU" sz="24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2400" dirty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ru-RU" sz="2400" dirty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ru-RU" sz="24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Сначала </a:t>
                </a:r>
                <a:r>
                  <a:rPr lang="ru-RU" sz="2400" b="1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докажем первое неравенство</a:t>
                </a:r>
                <a:r>
                  <a:rPr lang="ru-RU" sz="24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endParaRPr lang="en-US" sz="2400" dirty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ru-RU" sz="2400" dirty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 algn="just"/>
                <a:r>
                  <a:rPr lang="ru-RU" sz="24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При увеличении высоты дерева на </a:t>
                </a:r>
                <a14:m>
                  <m:oMath xmlns:m="http://schemas.openxmlformats.org/officeDocument/2006/math">
                    <m:r>
                      <a:rPr lang="ru-RU" sz="2400" i="1" dirty="0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r>
                  <a:rPr lang="ru-RU" sz="24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минимальное число листьев в дереве получаем, когда в дереве высоты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𝒉</m:t>
                    </m:r>
                  </m:oMath>
                </a14:m>
                <a:r>
                  <a:rPr lang="ru-RU" sz="24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с минимальным числом листьев к каждому листу добавлено по 2 сына, а максимальное, когда в дереве высоты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h</m:t>
                    </m:r>
                  </m:oMath>
                </a14:m>
                <a:r>
                  <a:rPr lang="ru-RU" sz="24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с максимальным   числом листьев к каждому листу добавлено 3 сына:</a:t>
                </a:r>
                <a:endParaRPr lang="en-US" sz="2400" dirty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 algn="just"/>
                <a:endParaRPr lang="en-US" sz="2400" dirty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sSubSup>
                        <m:sSubSupPr>
                          <m:ctrlP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𝒉</m:t>
                          </m:r>
                        </m:sub>
                        <m:sup>
                          <m: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𝒎𝒊𝒏</m:t>
                          </m:r>
                        </m:sup>
                      </m:sSubSup>
                      <m:r>
                        <a:rPr lang="en-US" sz="2400" b="1" i="1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𝒉</m:t>
                          </m:r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400" b="1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400" b="1" i="1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sSubSup>
                        <m:sSubSupPr>
                          <m:ctrlP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𝒉</m:t>
                          </m:r>
                        </m:sub>
                        <m:sup>
                          <m: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𝒎𝒂𝒙</m:t>
                          </m:r>
                        </m:sup>
                      </m:sSubSup>
                    </m:oMath>
                  </m:oMathPara>
                </a14:m>
                <a:endParaRPr lang="en-US" sz="2400" dirty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BY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r>
                            <a:rPr lang="ru-RU" sz="24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sup>
                      </m:sSup>
                      <m:r>
                        <a:rPr lang="en-US" sz="2400" b="1" i="1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𝒉</m:t>
                          </m:r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400" b="1" i="1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𝟑</m:t>
                          </m:r>
                        </m:e>
                        <m:sup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sup>
                      </m:sSup>
                    </m:oMath>
                  </m:oMathPara>
                </a14:m>
                <a:endParaRPr lang="ru-BY" sz="2400" b="1" dirty="0"/>
              </a:p>
              <a:p>
                <a:pPr lvl="1" algn="just"/>
                <a:endParaRPr lang="ru-RU" sz="2400" dirty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215" y="252794"/>
                <a:ext cx="11355782" cy="4941546"/>
              </a:xfrm>
              <a:prstGeom prst="rect">
                <a:avLst/>
              </a:prstGeom>
              <a:blipFill>
                <a:blip r:embed="rId3"/>
                <a:stretch>
                  <a:fillRect l="-805" t="-986" r="-859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E495A2D8-87FE-A6F4-EA4E-E32C0E66E80E}"/>
              </a:ext>
            </a:extLst>
          </p:cNvPr>
          <p:cNvGrpSpPr/>
          <p:nvPr/>
        </p:nvGrpSpPr>
        <p:grpSpPr>
          <a:xfrm>
            <a:off x="7874000" y="115844"/>
            <a:ext cx="4318000" cy="1538918"/>
            <a:chOff x="7874000" y="115844"/>
            <a:chExt cx="4318000" cy="1538918"/>
          </a:xfrm>
        </p:grpSpPr>
        <p:sp>
          <p:nvSpPr>
            <p:cNvPr id="18" name="Прямоугольник 17">
              <a:extLst>
                <a:ext uri="{FF2B5EF4-FFF2-40B4-BE49-F238E27FC236}">
                  <a16:creationId xmlns:a16="http://schemas.microsoft.com/office/drawing/2014/main" id="{0E5375B9-2346-A2C2-A72B-0F34174AAAD6}"/>
                </a:ext>
              </a:extLst>
            </p:cNvPr>
            <p:cNvSpPr/>
            <p:nvPr/>
          </p:nvSpPr>
          <p:spPr>
            <a:xfrm>
              <a:off x="7874000" y="115844"/>
              <a:ext cx="4318000" cy="153891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BY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CECEDABE-5BFF-BAC2-9B9C-8F19142CD112}"/>
                    </a:ext>
                  </a:extLst>
                </p:cNvPr>
                <p:cNvSpPr txBox="1"/>
                <p:nvPr/>
              </p:nvSpPr>
              <p:spPr>
                <a:xfrm>
                  <a:off x="7980835" y="243328"/>
                  <a:ext cx="2240293" cy="38324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ru-BY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d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ru-RU" sz="24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  <m:sup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𝒉</m:t>
                            </m:r>
                          </m:sup>
                        </m:sSup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≤</m:t>
                        </m:r>
                        <m:sSup>
                          <m:sSupPr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e>
                          <m:sup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𝒉</m:t>
                            </m:r>
                          </m:sup>
                        </m:sSup>
                      </m:oMath>
                    </m:oMathPara>
                  </a14:m>
                  <a:endParaRPr lang="ru-BY" sz="2400" b="1" dirty="0"/>
                </a:p>
              </p:txBody>
            </p:sp>
          </mc:Choice>
          <mc:Fallback xmlns="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CECEDABE-5BFF-BAC2-9B9C-8F19142CD1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80835" y="243328"/>
                  <a:ext cx="2240293" cy="383246"/>
                </a:xfrm>
                <a:prstGeom prst="rect">
                  <a:avLst/>
                </a:prstGeom>
                <a:blipFill>
                  <a:blip r:embed="rId4"/>
                  <a:stretch>
                    <a:fillRect t="-4762" r="-1087" b="-9524"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59511FAA-105B-484A-B9C8-6856CBE316D5}"/>
                    </a:ext>
                  </a:extLst>
                </p:cNvPr>
                <p:cNvSpPr txBox="1"/>
                <p:nvPr/>
              </p:nvSpPr>
              <p:spPr>
                <a:xfrm>
                  <a:off x="8021808" y="853983"/>
                  <a:ext cx="4022383" cy="7537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ru-BY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</m:d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ru-RU" sz="24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  <m:sup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𝒉</m:t>
                            </m:r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p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≤</m:t>
                        </m:r>
                        <m:f>
                          <m:fPr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e>
                              <m:sup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𝒉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p>
                            </m:sSup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</m:oMath>
                    </m:oMathPara>
                  </a14:m>
                  <a:endParaRPr lang="ru-BY" sz="2400" b="1" dirty="0"/>
                </a:p>
              </p:txBody>
            </p:sp>
          </mc:Choice>
          <mc:Fallback xmlns="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59511FAA-105B-484A-B9C8-6856CBE316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21808" y="853983"/>
                  <a:ext cx="4022383" cy="7537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" name="Объект 4">
            <a:extLst>
              <a:ext uri="{FF2B5EF4-FFF2-40B4-BE49-F238E27FC236}">
                <a16:creationId xmlns:a16="http://schemas.microsoft.com/office/drawing/2014/main" id="{92160321-A04E-E4E6-BEDD-57B58F67D490}"/>
              </a:ext>
            </a:extLst>
          </p:cNvPr>
          <p:cNvSpPr txBox="1"/>
          <p:nvPr/>
        </p:nvSpPr>
        <p:spPr bwMode="auto">
          <a:xfrm>
            <a:off x="4129537" y="4597189"/>
            <a:ext cx="3397330" cy="559011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endParaRPr lang="ru-BY" sz="2000" dirty="0"/>
          </a:p>
        </p:txBody>
      </p:sp>
    </p:spTree>
    <p:extLst>
      <p:ext uri="{BB962C8B-B14F-4D97-AF65-F5344CB8AC3E}">
        <p14:creationId xmlns:p14="http://schemas.microsoft.com/office/powerpoint/2010/main" val="1618373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8" name="Рисунок 7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/>
              <p:cNvSpPr/>
              <p:nvPr/>
            </p:nvSpPr>
            <p:spPr>
              <a:xfrm>
                <a:off x="147809" y="401297"/>
                <a:ext cx="10951723" cy="261610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ru-RU" sz="24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Докажем </a:t>
                </a:r>
                <a:r>
                  <a:rPr lang="ru-RU" sz="2400" b="1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второе неравенство</a:t>
                </a:r>
                <a:r>
                  <a:rPr lang="ru-RU" sz="24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endParaRPr lang="en-US" sz="2400" dirty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en-US" sz="2400" dirty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800"/>
                  </a:spcAft>
                </a:pPr>
                <a:r>
                  <a:rPr lang="ru-RU" sz="24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Предположим, что неравенство (2) выполняется </a:t>
                </a:r>
                <a:endParaRPr lang="en-US" sz="2400" dirty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800"/>
                  </a:spcAft>
                </a:pPr>
                <a:r>
                  <a:rPr lang="ru-RU" sz="24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для деревьев  высоты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h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4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и  докажем  его для деревьев высоты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𝒉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400" i="1" dirty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r>
                  <a:rPr lang="ru-RU" sz="24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2400" dirty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800"/>
                  </a:spcAft>
                </a:pPr>
                <a:r>
                  <a:rPr lang="ru-RU" sz="24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Пусть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1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𝒏</m:t>
                        </m:r>
                      </m:e>
                      <m:sub>
                        <m:r>
                          <a:rPr lang="en-US" sz="2400" b="1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𝒉</m:t>
                        </m:r>
                      </m:sub>
                    </m:sSub>
                    <m:r>
                      <a:rPr lang="en-US" sz="24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4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общее число вершин в дереве высоты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h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</a:p>
              <a:p>
                <a:pPr algn="just">
                  <a:spcAft>
                    <a:spcPts val="800"/>
                  </a:spcAft>
                </a:pPr>
                <a:r>
                  <a:rPr lang="ru-RU" sz="24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Тогда</a:t>
                </a:r>
              </a:p>
            </p:txBody>
          </p:sp>
        </mc:Choice>
        <mc:Fallback xmlns=""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809" y="401297"/>
                <a:ext cx="10951723" cy="2616101"/>
              </a:xfrm>
              <a:prstGeom prst="rect">
                <a:avLst/>
              </a:prstGeom>
              <a:blipFill>
                <a:blip r:embed="rId3"/>
                <a:stretch>
                  <a:fillRect l="-835" t="-1865" b="-4429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Прямоугольник 12"/>
          <p:cNvSpPr/>
          <p:nvPr/>
        </p:nvSpPr>
        <p:spPr>
          <a:xfrm>
            <a:off x="481975" y="5920412"/>
            <a:ext cx="33856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Неравенство (2) также доказано.</a:t>
            </a:r>
          </a:p>
        </p:txBody>
      </p: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360DDF56-3F15-BD7D-3641-EBB60AE88C9A}"/>
              </a:ext>
            </a:extLst>
          </p:cNvPr>
          <p:cNvGrpSpPr/>
          <p:nvPr/>
        </p:nvGrpSpPr>
        <p:grpSpPr>
          <a:xfrm>
            <a:off x="7874000" y="56725"/>
            <a:ext cx="4318000" cy="1538918"/>
            <a:chOff x="7874000" y="115844"/>
            <a:chExt cx="4318000" cy="1538918"/>
          </a:xfrm>
        </p:grpSpPr>
        <p:sp>
          <p:nvSpPr>
            <p:cNvPr id="3" name="Прямоугольник 2">
              <a:extLst>
                <a:ext uri="{FF2B5EF4-FFF2-40B4-BE49-F238E27FC236}">
                  <a16:creationId xmlns:a16="http://schemas.microsoft.com/office/drawing/2014/main" id="{C82C692C-57B1-E72A-D324-D5A546D4249A}"/>
                </a:ext>
              </a:extLst>
            </p:cNvPr>
            <p:cNvSpPr/>
            <p:nvPr/>
          </p:nvSpPr>
          <p:spPr>
            <a:xfrm>
              <a:off x="7874000" y="115844"/>
              <a:ext cx="4318000" cy="153891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BY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490E8926-43A8-D60C-A029-ABC4DD6F68F6}"/>
                    </a:ext>
                  </a:extLst>
                </p:cNvPr>
                <p:cNvSpPr txBox="1"/>
                <p:nvPr/>
              </p:nvSpPr>
              <p:spPr>
                <a:xfrm>
                  <a:off x="7980835" y="243328"/>
                  <a:ext cx="2240293" cy="38324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ru-BY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d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ru-RU" sz="24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  <m:sup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𝒉</m:t>
                            </m:r>
                          </m:sup>
                        </m:sSup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≤</m:t>
                        </m:r>
                        <m:sSup>
                          <m:sSupPr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e>
                          <m:sup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𝒉</m:t>
                            </m:r>
                          </m:sup>
                        </m:sSup>
                      </m:oMath>
                    </m:oMathPara>
                  </a14:m>
                  <a:endParaRPr lang="ru-BY" sz="2400" b="1" dirty="0"/>
                </a:p>
              </p:txBody>
            </p:sp>
          </mc:Choice>
          <mc:Fallback xmlns="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490E8926-43A8-D60C-A029-ABC4DD6F68F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80835" y="243328"/>
                  <a:ext cx="2240293" cy="383246"/>
                </a:xfrm>
                <a:prstGeom prst="rect">
                  <a:avLst/>
                </a:prstGeom>
                <a:blipFill>
                  <a:blip r:embed="rId4"/>
                  <a:stretch>
                    <a:fillRect t="-4762" r="-1087" b="-11111"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BC139AB5-47F4-A142-DB0E-0FA5299E21E7}"/>
                    </a:ext>
                  </a:extLst>
                </p:cNvPr>
                <p:cNvSpPr txBox="1"/>
                <p:nvPr/>
              </p:nvSpPr>
              <p:spPr>
                <a:xfrm>
                  <a:off x="8021808" y="853983"/>
                  <a:ext cx="4022383" cy="7537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ru-BY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</m:d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ru-RU" sz="24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  <m:sup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𝒉</m:t>
                            </m:r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p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≤</m:t>
                        </m:r>
                        <m:f>
                          <m:fPr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e>
                              <m:sup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𝒉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p>
                            </m:sSup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</m:oMath>
                    </m:oMathPara>
                  </a14:m>
                  <a:endParaRPr lang="ru-BY" sz="2400" b="1" dirty="0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BC139AB5-47F4-A142-DB0E-0FA5299E21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21808" y="853983"/>
                  <a:ext cx="4022383" cy="7537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170107D-17F5-A7B8-1223-C358997856E5}"/>
                  </a:ext>
                </a:extLst>
              </p:cNvPr>
              <p:cNvSpPr txBox="1"/>
              <p:nvPr/>
            </p:nvSpPr>
            <p:spPr>
              <a:xfrm>
                <a:off x="2937933" y="3112049"/>
                <a:ext cx="5654609" cy="7727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1"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sSubSup>
                            <m:sSubSup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𝒏</m:t>
                              </m:r>
                            </m:e>
                            <m:sub>
                              <m:r>
                                <a:rPr lang="en-US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𝒉</m:t>
                              </m:r>
                            </m:sub>
                            <m:sup>
                              <m:r>
                                <a:rPr lang="en-US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𝒎𝒊𝒏</m:t>
                              </m:r>
                            </m:sup>
                          </m:sSubSup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𝒉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𝒎𝒊𝒏</m:t>
                          </m:r>
                        </m:sup>
                      </m:sSubSup>
                      <m:r>
                        <a:rPr lang="en-US" sz="2400" b="1" i="1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  <m:sub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𝒉</m:t>
                          </m:r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400" b="1" i="1">
                          <a:latin typeface="Cambria Math" panose="02040503050406030204" pitchFamily="18" charset="0"/>
                        </a:rPr>
                        <m:t>≤</m:t>
                      </m:r>
                      <m:sSubSup>
                        <m:sSubSupPr>
                          <m:ctrlP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sSubSup>
                            <m:sSubSup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𝒏</m:t>
                              </m:r>
                            </m:e>
                            <m:sub>
                              <m:r>
                                <a:rPr lang="en-US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𝒉</m:t>
                              </m:r>
                            </m:sub>
                            <m:sup>
                              <m:r>
                                <a:rPr lang="en-US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𝒎</m:t>
                              </m:r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𝒂𝒙</m:t>
                              </m:r>
                            </m:sup>
                          </m:sSubSup>
                          <m: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𝒉</m:t>
                          </m:r>
                          <m: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𝒂𝒙</m:t>
                          </m:r>
                        </m:sup>
                      </m:sSubSup>
                    </m:oMath>
                  </m:oMathPara>
                </a14:m>
                <a:endParaRPr lang="en-US" sz="2400" dirty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 algn="just"/>
                <a:endParaRPr lang="en-US" sz="1800" dirty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170107D-17F5-A7B8-1223-C358997856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7933" y="3112049"/>
                <a:ext cx="5654609" cy="77277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E1E63A3-D644-E08A-754B-251933277073}"/>
                  </a:ext>
                </a:extLst>
              </p:cNvPr>
              <p:cNvSpPr txBox="1"/>
              <p:nvPr/>
            </p:nvSpPr>
            <p:spPr>
              <a:xfrm>
                <a:off x="3013569" y="3745951"/>
                <a:ext cx="4927602" cy="47557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BY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ru-RU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)+</m:t>
                      </m:r>
                      <m:sSup>
                        <m:sSupPr>
                          <m:ctrlPr>
                            <a:rPr lang="ru-BY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sz="24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𝒉</m:t>
                          </m:r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ru-BY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sz="24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  <m:sup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𝒉</m:t>
                          </m:r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ru-BY" sz="2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E1E63A3-D644-E08A-754B-2519332770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3569" y="3745951"/>
                <a:ext cx="4927602" cy="475579"/>
              </a:xfrm>
              <a:prstGeom prst="rect">
                <a:avLst/>
              </a:prstGeom>
              <a:blipFill>
                <a:blip r:embed="rId7"/>
                <a:stretch>
                  <a:fillRect b="-15190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1FA0D41-DF2C-2104-8210-FF77EC871053}"/>
                  </a:ext>
                </a:extLst>
              </p:cNvPr>
              <p:cNvSpPr txBox="1"/>
              <p:nvPr/>
            </p:nvSpPr>
            <p:spPr>
              <a:xfrm>
                <a:off x="3530600" y="4379340"/>
                <a:ext cx="6129866" cy="6839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e>
                          <m:sup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𝒉</m:t>
                            </m:r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p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sz="2400" dirty="0"/>
                  <a:t> +</a:t>
                </a:r>
                <a:r>
                  <a:rPr lang="en-US" sz="2400" b="1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𝟑</m:t>
                        </m:r>
                      </m:e>
                      <m:sup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𝒉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𝟑</m:t>
                            </m:r>
                          </m:e>
                          <m:sup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𝒉</m:t>
                            </m:r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p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𝟑</m:t>
                            </m:r>
                          </m:e>
                          <m:sup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𝒉</m:t>
                            </m:r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p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sz="2400" dirty="0"/>
                  <a:t>=</a:t>
                </a:r>
                <a:r>
                  <a:rPr lang="en-US" sz="2400" b="1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𝟑</m:t>
                            </m:r>
                          </m:e>
                          <m:sup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𝒉</m:t>
                            </m:r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endParaRPr lang="ru-BY" sz="2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1FA0D41-DF2C-2104-8210-FF77EC8710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0600" y="4379340"/>
                <a:ext cx="6129866" cy="683905"/>
              </a:xfrm>
              <a:prstGeom prst="rect">
                <a:avLst/>
              </a:prstGeom>
              <a:blipFill>
                <a:blip r:embed="rId8"/>
                <a:stretch>
                  <a:fillRect b="-7965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332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3" grpId="0"/>
      <p:bldP spid="10" grpId="0"/>
      <p:bldP spid="16" grpId="0"/>
      <p:bldP spid="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00484" y="301217"/>
            <a:ext cx="8948315" cy="39663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3200" dirty="0"/>
              <a:t>Из левой части неравенства: </a:t>
            </a:r>
          </a:p>
          <a:p>
            <a:pPr marL="0" indent="0">
              <a:buNone/>
            </a:pPr>
            <a:endParaRPr lang="ru-RU" sz="3200" dirty="0"/>
          </a:p>
          <a:p>
            <a:pPr marL="0" indent="0">
              <a:buNone/>
            </a:pPr>
            <a:endParaRPr lang="ru-RU" sz="1800" dirty="0"/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Объект 5"/>
              <p:cNvSpPr txBox="1"/>
              <p:nvPr/>
            </p:nvSpPr>
            <p:spPr bwMode="auto">
              <a:xfrm>
                <a:off x="3859477" y="3346255"/>
                <a:ext cx="4473045" cy="762001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BY" sz="32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𝒉</m:t>
                      </m:r>
                      <m:r>
                        <a:rPr lang="ru-BY" sz="32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func>
                        <m:funcPr>
                          <m:ctrlPr>
                            <a:rPr lang="ru-BY" sz="32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ru-BY" sz="32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BY" sz="3200" b="1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𝐥𝐨𝐠</m:t>
                              </m:r>
                            </m:e>
                            <m:sub>
                              <m:r>
                                <a:rPr lang="ru-BY" sz="32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fName>
                        <m:e>
                          <m:r>
                            <a:rPr lang="ru-BY" sz="32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</m:e>
                      </m:func>
                      <m:r>
                        <a:rPr lang="ru-BY" sz="32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ru-BY" sz="32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ru-BY" sz="32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ru-BY" sz="32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)−</m:t>
                      </m:r>
                      <m:r>
                        <a:rPr lang="ru-BY" sz="32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ru-RU" sz="32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ru-BY" sz="3200" b="1" dirty="0"/>
              </a:p>
            </p:txBody>
          </p:sp>
        </mc:Choice>
        <mc:Fallback xmlns="">
          <p:sp>
            <p:nvSpPr>
              <p:cNvPr id="6" name="Объект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59477" y="3346255"/>
                <a:ext cx="4473045" cy="76200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E0DBDA5-6140-3E5A-EC05-B55C5BC45F40}"/>
                  </a:ext>
                </a:extLst>
              </p:cNvPr>
              <p:cNvSpPr txBox="1"/>
              <p:nvPr/>
            </p:nvSpPr>
            <p:spPr>
              <a:xfrm>
                <a:off x="3048000" y="771859"/>
                <a:ext cx="6096000" cy="10973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BY" sz="3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−1≤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ru-BY" sz="3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E0DBDA5-6140-3E5A-EC05-B55C5BC45F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771859"/>
                <a:ext cx="6096000" cy="109735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893D79F-C189-0F68-0043-F13F0D7A6746}"/>
                  </a:ext>
                </a:extLst>
              </p:cNvPr>
              <p:cNvSpPr txBox="1"/>
              <p:nvPr/>
            </p:nvSpPr>
            <p:spPr>
              <a:xfrm>
                <a:off x="609600" y="2286000"/>
                <a:ext cx="830541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3200" dirty="0"/>
                  <a:t>получаем, что высота 2-3-дерева из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ru-RU" sz="3200" dirty="0"/>
                  <a:t> вершин </a:t>
                </a:r>
                <a:endParaRPr lang="ru-BY" sz="32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893D79F-C189-0F68-0043-F13F0D7A67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2286000"/>
                <a:ext cx="8305415" cy="584775"/>
              </a:xfrm>
              <a:prstGeom prst="rect">
                <a:avLst/>
              </a:prstGeom>
              <a:blipFill>
                <a:blip r:embed="rId4"/>
                <a:stretch>
                  <a:fillRect l="-1836" t="-12500" r="-881" b="-34375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789021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4139</TotalTime>
  <Words>1968</Words>
  <Application>Microsoft Office PowerPoint</Application>
  <PresentationFormat>Широкоэкранный</PresentationFormat>
  <Paragraphs>840</Paragraphs>
  <Slides>33</Slides>
  <Notes>1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2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33</vt:i4>
      </vt:variant>
    </vt:vector>
  </HeadingPairs>
  <TitlesOfParts>
    <vt:vector size="44" baseType="lpstr">
      <vt:lpstr>-apple-system</vt:lpstr>
      <vt:lpstr>Arial</vt:lpstr>
      <vt:lpstr>Calibri</vt:lpstr>
      <vt:lpstr>Calibri Light</vt:lpstr>
      <vt:lpstr>Cambria Math</vt:lpstr>
      <vt:lpstr>Consolas</vt:lpstr>
      <vt:lpstr>Times New Roman</vt:lpstr>
      <vt:lpstr>Wingdings</vt:lpstr>
      <vt:lpstr>Тема Office</vt:lpstr>
      <vt:lpstr>1_Тема Office</vt:lpstr>
      <vt:lpstr>Equation</vt:lpstr>
      <vt:lpstr>ОРГАНИЗАЦИЯ ПОИСКА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Поиск элемента с ключом x</vt:lpstr>
      <vt:lpstr>Презентация PowerPoint</vt:lpstr>
      <vt:lpstr>Презентация PowerPoint</vt:lpstr>
      <vt:lpstr>Добавление элемента</vt:lpstr>
      <vt:lpstr>Презентация PowerPoint</vt:lpstr>
      <vt:lpstr>Презентация PowerPoint</vt:lpstr>
      <vt:lpstr>Удаление элемента</vt:lpstr>
      <vt:lpstr>Презентация PowerPoint</vt:lpstr>
      <vt:lpstr>Презентация PowerPoint</vt:lpstr>
      <vt:lpstr>Оценки</vt:lpstr>
      <vt:lpstr>Презентация PowerPoint</vt:lpstr>
      <vt:lpstr>Презентация PowerPoint</vt:lpstr>
      <vt:lpstr>Презентация PowerPoint</vt:lpstr>
      <vt:lpstr>Презентация PowerPoint</vt:lpstr>
      <vt:lpstr>Удаление из дерева непрерывного участка ключей, лежащих в интервале [a,b]</vt:lpstr>
      <vt:lpstr>Презентация PowerPoint</vt:lpstr>
      <vt:lpstr>B-дерево  произносится: «би»-дерев) (англ. B-tree)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Victor Demianov</dc:creator>
  <cp:lastModifiedBy>Victor Demianov</cp:lastModifiedBy>
  <cp:revision>397</cp:revision>
  <dcterms:created xsi:type="dcterms:W3CDTF">2020-04-14T05:04:13Z</dcterms:created>
  <dcterms:modified xsi:type="dcterms:W3CDTF">2024-03-24T16:07:48Z</dcterms:modified>
</cp:coreProperties>
</file>