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7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24" autoAdjust="0"/>
  </p:normalViewPr>
  <p:slideViewPr>
    <p:cSldViewPr>
      <p:cViewPr varScale="1">
        <p:scale>
          <a:sx n="74" d="100"/>
          <a:sy n="74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6F513-09BD-495A-A6C7-065CD6AAC0B2}" type="datetimeFigureOut">
              <a:rPr lang="de-DE" smtClean="0"/>
              <a:pPr/>
              <a:t>03.02.2010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6E65A-DB95-4573-8271-5FFD038B96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Andi M.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6E65A-DB95-4573-8271-5FFD038B9655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ALLE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6E65A-DB95-4573-8271-5FFD038B9655}" type="slidenum">
              <a:rPr lang="de-CH" smtClean="0"/>
              <a:pPr/>
              <a:t>11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Andi M.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6E65A-DB95-4573-8271-5FFD038B9655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Andi M.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6E65A-DB95-4573-8271-5FFD038B9655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Andi M.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6E65A-DB95-4573-8271-5FFD038B9655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Linda</a:t>
            </a:r>
            <a:r>
              <a:rPr lang="de-CH" baseline="0" dirty="0" smtClean="0"/>
              <a:t> und Andi B.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6E65A-DB95-4573-8271-5FFD038B9655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Linda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6E65A-DB95-4573-8271-5FFD038B9655}" type="slidenum">
              <a:rPr lang="de-CH" smtClean="0"/>
              <a:pPr/>
              <a:t>7</a:t>
            </a:fld>
            <a:endParaRPr lang="de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Linda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6E65A-DB95-4573-8271-5FFD038B9655}" type="slidenum">
              <a:rPr lang="de-CH" smtClean="0"/>
              <a:pPr/>
              <a:t>8</a:t>
            </a:fld>
            <a:endParaRPr lang="de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Andi B.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6E65A-DB95-4573-8271-5FFD038B9655}" type="slidenum">
              <a:rPr lang="de-CH" smtClean="0"/>
              <a:pPr/>
              <a:t>9</a:t>
            </a:fld>
            <a:endParaRPr lang="de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Andi B.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6E65A-DB95-4573-8271-5FFD038B9655}" type="slidenum">
              <a:rPr lang="de-CH" smtClean="0"/>
              <a:pPr/>
              <a:t>10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2" name="Unt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FB7479-EA8E-45AD-86B5-715D73098A34}" type="datetimeFigureOut">
              <a:rPr lang="de-DE" smtClean="0"/>
              <a:pPr/>
              <a:t>03.02.2010</a:t>
            </a:fld>
            <a:endParaRPr lang="de-CH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5C793E-C385-4A79-9572-D1AB481DF7E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FB7479-EA8E-45AD-86B5-715D73098A34}" type="datetimeFigureOut">
              <a:rPr lang="de-DE" smtClean="0"/>
              <a:pPr/>
              <a:t>03.02.2010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5C793E-C385-4A79-9572-D1AB481DF7E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FB7479-EA8E-45AD-86B5-715D73098A34}" type="datetimeFigureOut">
              <a:rPr lang="de-DE" smtClean="0"/>
              <a:pPr/>
              <a:t>03.02.2010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5C793E-C385-4A79-9572-D1AB481DF7E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FB7479-EA8E-45AD-86B5-715D73098A34}" type="datetimeFigureOut">
              <a:rPr lang="de-DE" smtClean="0"/>
              <a:pPr/>
              <a:t>03.02.2010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5C793E-C385-4A79-9572-D1AB481DF7E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FB7479-EA8E-45AD-86B5-715D73098A34}" type="datetimeFigureOut">
              <a:rPr lang="de-DE" smtClean="0"/>
              <a:pPr/>
              <a:t>03.02.2010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5C793E-C385-4A79-9572-D1AB481DF7E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0" name="Rechtec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FB7479-EA8E-45AD-86B5-715D73098A34}" type="datetimeFigureOut">
              <a:rPr lang="de-DE" smtClean="0"/>
              <a:pPr/>
              <a:t>03.02.2010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5C793E-C385-4A79-9572-D1AB481DF7E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FB7479-EA8E-45AD-86B5-715D73098A34}" type="datetimeFigureOut">
              <a:rPr lang="de-DE" smtClean="0"/>
              <a:pPr/>
              <a:t>03.02.2010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5C793E-C385-4A79-9572-D1AB481DF7E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FB7479-EA8E-45AD-86B5-715D73098A34}" type="datetimeFigureOut">
              <a:rPr lang="de-DE" smtClean="0"/>
              <a:pPr/>
              <a:t>03.02.2010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5C793E-C385-4A79-9572-D1AB481DF7E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FB7479-EA8E-45AD-86B5-715D73098A34}" type="datetimeFigureOut">
              <a:rPr lang="de-DE" smtClean="0"/>
              <a:pPr/>
              <a:t>03.02.2010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5C793E-C385-4A79-9572-D1AB481DF7E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Rechtec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FB7479-EA8E-45AD-86B5-715D73098A34}" type="datetimeFigureOut">
              <a:rPr lang="de-DE" smtClean="0"/>
              <a:pPr/>
              <a:t>03.02.2010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5C793E-C385-4A79-9572-D1AB481DF7E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FB7479-EA8E-45AD-86B5-715D73098A34}" type="datetimeFigureOut">
              <a:rPr lang="de-DE" smtClean="0"/>
              <a:pPr/>
              <a:t>03.02.2010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5C793E-C385-4A79-9572-D1AB481DF7E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9" name="Flussdiagramm: Proz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ssdiagramm: Proz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ad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3FB7479-EA8E-45AD-86B5-715D73098A34}" type="datetimeFigureOut">
              <a:rPr lang="de-DE" smtClean="0"/>
              <a:pPr/>
              <a:t>03.02.2010</a:t>
            </a:fld>
            <a:endParaRPr lang="de-CH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de-CH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D5C793E-C385-4A79-9572-D1AB481DF7E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5" name="Rechtec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../../Desktop/Labyrinth.ja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jpeg"/><Relationship Id="rId3" Type="http://schemas.openxmlformats.org/officeDocument/2006/relationships/image" Target="../media/image21.png"/><Relationship Id="rId21" Type="http://schemas.openxmlformats.org/officeDocument/2006/relationships/image" Target="../media/image39.jpe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jpe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4.jpeg"/><Relationship Id="rId20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20.jpeg"/><Relationship Id="rId5" Type="http://schemas.openxmlformats.org/officeDocument/2006/relationships/image" Target="../media/image23.png"/><Relationship Id="rId15" Type="http://schemas.openxmlformats.org/officeDocument/2006/relationships/image" Target="../media/image33.jpeg"/><Relationship Id="rId23" Type="http://schemas.openxmlformats.org/officeDocument/2006/relationships/image" Target="../media/image41.jpeg"/><Relationship Id="rId10" Type="http://schemas.openxmlformats.org/officeDocument/2006/relationships/image" Target="../media/image28.png"/><Relationship Id="rId19" Type="http://schemas.openxmlformats.org/officeDocument/2006/relationships/image" Target="../media/image37.jpe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jpeg"/><Relationship Id="rId22" Type="http://schemas.openxmlformats.org/officeDocument/2006/relationships/image" Target="../media/image4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Projektarbeit Labyrinth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pic>
        <p:nvPicPr>
          <p:cNvPr id="4097" name="Picture 1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1643050"/>
            <a:ext cx="6350715" cy="442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4" name="Inhaltsplatzhalter 3" descr="fragezeichen3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8926" y="1428736"/>
            <a:ext cx="4429156" cy="4429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Motivation</a:t>
            </a:r>
          </a:p>
          <a:p>
            <a:r>
              <a:rPr lang="de-CH" dirty="0" smtClean="0"/>
              <a:t>Aufgabenstellung</a:t>
            </a:r>
          </a:p>
          <a:p>
            <a:r>
              <a:rPr lang="de-CH" dirty="0" smtClean="0"/>
              <a:t>Generierung</a:t>
            </a:r>
          </a:p>
          <a:p>
            <a:r>
              <a:rPr lang="de-CH" dirty="0" smtClean="0"/>
              <a:t>Algorithmus</a:t>
            </a:r>
          </a:p>
          <a:p>
            <a:r>
              <a:rPr lang="de-CH" dirty="0" smtClean="0"/>
              <a:t>Stolpersteine</a:t>
            </a:r>
          </a:p>
          <a:p>
            <a:r>
              <a:rPr lang="de-CH" dirty="0" smtClean="0"/>
              <a:t>Demonstration</a:t>
            </a:r>
          </a:p>
          <a:p>
            <a:r>
              <a:rPr lang="de-CH" dirty="0" smtClean="0"/>
              <a:t>Fragen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Motivation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Mehrere Lösungsansätze</a:t>
            </a:r>
          </a:p>
          <a:p>
            <a:r>
              <a:rPr lang="de-CH" dirty="0" smtClean="0"/>
              <a:t>Praxisbezug</a:t>
            </a:r>
          </a:p>
          <a:p>
            <a:r>
              <a:rPr lang="de-CH" dirty="0" smtClean="0"/>
              <a:t>Umsetzung Unterrichtsstoff</a:t>
            </a:r>
          </a:p>
          <a:p>
            <a:r>
              <a:rPr lang="de-CH" dirty="0" smtClean="0"/>
              <a:t>Suchalgorithmen verstehen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Aufgabenstellung - geplant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Programmiersprache Java</a:t>
            </a:r>
          </a:p>
          <a:p>
            <a:r>
              <a:rPr lang="de-CH" dirty="0" smtClean="0"/>
              <a:t>Start und Ziel vorgegeben</a:t>
            </a:r>
          </a:p>
          <a:p>
            <a:r>
              <a:rPr lang="de-CH" dirty="0" smtClean="0"/>
              <a:t>Generierung Labyrinth</a:t>
            </a:r>
          </a:p>
          <a:p>
            <a:r>
              <a:rPr lang="de-CH" dirty="0" smtClean="0"/>
              <a:t>Ein möglicher Weg</a:t>
            </a:r>
          </a:p>
          <a:p>
            <a:r>
              <a:rPr lang="de-CH" dirty="0" smtClean="0"/>
              <a:t>Breitensuche</a:t>
            </a:r>
          </a:p>
          <a:p>
            <a:r>
              <a:rPr lang="de-CH" dirty="0" smtClean="0"/>
              <a:t>Simples GUI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Aufgabenstellung - erweitert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Start und Ziel frei wählbar</a:t>
            </a:r>
          </a:p>
          <a:p>
            <a:r>
              <a:rPr lang="de-CH" dirty="0" smtClean="0"/>
              <a:t>Algorithmus wählbar</a:t>
            </a:r>
          </a:p>
          <a:p>
            <a:pPr lvl="1"/>
            <a:r>
              <a:rPr lang="de-CH" dirty="0" smtClean="0"/>
              <a:t>Breitensuche</a:t>
            </a:r>
          </a:p>
          <a:p>
            <a:pPr lvl="1"/>
            <a:r>
              <a:rPr lang="de-CH" dirty="0" smtClean="0"/>
              <a:t>Tiefensuche</a:t>
            </a:r>
          </a:p>
          <a:p>
            <a:r>
              <a:rPr lang="de-CH" dirty="0" smtClean="0"/>
              <a:t>GUI ausgebaut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695712"/>
          </a:xfrm>
        </p:spPr>
        <p:txBody>
          <a:bodyPr>
            <a:normAutofit/>
          </a:bodyPr>
          <a:lstStyle/>
          <a:p>
            <a:r>
              <a:rPr lang="de-CH" dirty="0" smtClean="0"/>
              <a:t>Ausgehend von isolierten Knoten</a:t>
            </a:r>
          </a:p>
          <a:p>
            <a:r>
              <a:rPr lang="de-CH" dirty="0" smtClean="0"/>
              <a:t>Zufälliger Startpunkt</a:t>
            </a:r>
          </a:p>
          <a:p>
            <a:r>
              <a:rPr lang="de-CH" dirty="0" smtClean="0"/>
              <a:t>Prüfen, welche Nachbarn isoliert sind</a:t>
            </a:r>
          </a:p>
          <a:p>
            <a:r>
              <a:rPr lang="de-CH" dirty="0" smtClean="0"/>
              <a:t>Wand durchbrechen</a:t>
            </a:r>
          </a:p>
          <a:p>
            <a:r>
              <a:rPr lang="de-CH" dirty="0" smtClean="0"/>
              <a:t>Nachbarn in Array speichern</a:t>
            </a:r>
          </a:p>
          <a:p>
            <a:r>
              <a:rPr lang="de-CH" dirty="0" smtClean="0"/>
              <a:t>Neuen Startpunkt aus Array wählen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214678" y="5143512"/>
          <a:ext cx="1574800" cy="1267460"/>
        </p:xfrm>
        <a:graphic>
          <a:graphicData uri="http://schemas.openxmlformats.org/drawingml/2006/table">
            <a:tbl>
              <a:tblPr/>
              <a:tblGrid>
                <a:gridCol w="393700"/>
                <a:gridCol w="393700"/>
                <a:gridCol w="393700"/>
                <a:gridCol w="393700"/>
              </a:tblGrid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5143504" y="5143512"/>
          <a:ext cx="1574800" cy="1267460"/>
        </p:xfrm>
        <a:graphic>
          <a:graphicData uri="http://schemas.openxmlformats.org/drawingml/2006/table">
            <a:tbl>
              <a:tblPr/>
              <a:tblGrid>
                <a:gridCol w="393700"/>
                <a:gridCol w="393700"/>
                <a:gridCol w="393700"/>
                <a:gridCol w="393700"/>
              </a:tblGrid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Algorithmus - Breitensuche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1785926"/>
            <a:ext cx="3764280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8400" y="1785600"/>
            <a:ext cx="3764280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8400" y="1785600"/>
            <a:ext cx="3764280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28400" y="1785600"/>
            <a:ext cx="3764280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28400" y="1785600"/>
            <a:ext cx="3764280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28400" y="1785600"/>
            <a:ext cx="3764280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28400" y="1785600"/>
            <a:ext cx="3764280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28400" y="1785600"/>
            <a:ext cx="3764280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928400" y="1785600"/>
            <a:ext cx="3764280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928400" y="1785600"/>
            <a:ext cx="3764280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6" name="Picture 32" descr="C:\Users\Andi\workspace\Labyrinth\Dokumentation\Breitensuche\zgs\Breitensuche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43042" y="2500306"/>
            <a:ext cx="2743200" cy="2738628"/>
          </a:xfrm>
          <a:prstGeom prst="rect">
            <a:avLst/>
          </a:prstGeom>
          <a:noFill/>
        </p:spPr>
      </p:pic>
      <p:pic>
        <p:nvPicPr>
          <p:cNvPr id="1057" name="Picture 33" descr="C:\Users\Andi\workspace\Labyrinth\Dokumentation\Breitensuche\zgs\Breitensuche02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41600" y="2502000"/>
            <a:ext cx="2743200" cy="2738628"/>
          </a:xfrm>
          <a:prstGeom prst="rect">
            <a:avLst/>
          </a:prstGeom>
          <a:noFill/>
        </p:spPr>
      </p:pic>
      <p:pic>
        <p:nvPicPr>
          <p:cNvPr id="1058" name="Picture 34" descr="C:\Users\Andi\workspace\Labyrinth\Dokumentation\Breitensuche\zgs\Breitensuche03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641600" y="2502000"/>
            <a:ext cx="2743200" cy="2738628"/>
          </a:xfrm>
          <a:prstGeom prst="rect">
            <a:avLst/>
          </a:prstGeom>
          <a:noFill/>
        </p:spPr>
      </p:pic>
      <p:pic>
        <p:nvPicPr>
          <p:cNvPr id="1059" name="Picture 35" descr="C:\Users\Andi\workspace\Labyrinth\Dokumentation\Breitensuche\zgs\Breitensuche04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641600" y="2502000"/>
            <a:ext cx="2743200" cy="2738628"/>
          </a:xfrm>
          <a:prstGeom prst="rect">
            <a:avLst/>
          </a:prstGeom>
          <a:noFill/>
        </p:spPr>
      </p:pic>
      <p:pic>
        <p:nvPicPr>
          <p:cNvPr id="1060" name="Picture 36" descr="C:\Users\Andi\workspace\Labyrinth\Dokumentation\Breitensuche\zgs\Breitensuche05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641600" y="2502000"/>
            <a:ext cx="2743200" cy="2738628"/>
          </a:xfrm>
          <a:prstGeom prst="rect">
            <a:avLst/>
          </a:prstGeom>
          <a:noFill/>
        </p:spPr>
      </p:pic>
      <p:pic>
        <p:nvPicPr>
          <p:cNvPr id="1061" name="Picture 37" descr="C:\Users\Andi\workspace\Labyrinth\Dokumentation\Breitensuche\zgs\Breitensuche06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641600" y="2502000"/>
            <a:ext cx="2743200" cy="2738628"/>
          </a:xfrm>
          <a:prstGeom prst="rect">
            <a:avLst/>
          </a:prstGeom>
          <a:noFill/>
        </p:spPr>
      </p:pic>
      <p:pic>
        <p:nvPicPr>
          <p:cNvPr id="1062" name="Picture 38" descr="C:\Users\Andi\workspace\Labyrinth\Dokumentation\Breitensuche\zgs\Breitensuche07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641600" y="2502000"/>
            <a:ext cx="2743200" cy="2738628"/>
          </a:xfrm>
          <a:prstGeom prst="rect">
            <a:avLst/>
          </a:prstGeom>
          <a:noFill/>
        </p:spPr>
      </p:pic>
      <p:pic>
        <p:nvPicPr>
          <p:cNvPr id="1063" name="Picture 39" descr="C:\Users\Andi\workspace\Labyrinth\Dokumentation\Breitensuche\zgs\Breitensuche08.jp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641600" y="2502000"/>
            <a:ext cx="2743200" cy="2738628"/>
          </a:xfrm>
          <a:prstGeom prst="rect">
            <a:avLst/>
          </a:prstGeom>
          <a:noFill/>
        </p:spPr>
      </p:pic>
      <p:pic>
        <p:nvPicPr>
          <p:cNvPr id="1064" name="Picture 40" descr="C:\Users\Andi\workspace\Labyrinth\Dokumentation\Breitensuche\zgs\Breitensuche09.jp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641600" y="2502000"/>
            <a:ext cx="2743200" cy="2738628"/>
          </a:xfrm>
          <a:prstGeom prst="rect">
            <a:avLst/>
          </a:prstGeom>
          <a:noFill/>
        </p:spPr>
      </p:pic>
      <p:pic>
        <p:nvPicPr>
          <p:cNvPr id="1065" name="Picture 41" descr="C:\Users\Andi\workspace\Labyrinth\Dokumentation\Breitensuche\zgs\Breitensuche09.jpg"/>
          <p:cNvPicPr>
            <a:picLocks noChangeAspect="1" noChangeArrowheads="1"/>
          </p:cNvPicPr>
          <p:nvPr/>
        </p:nvPicPr>
        <p:blipFill>
          <a:blip r:embed="rId21" cstate="print"/>
          <a:srcRect l="76772" t="76900" r="1969" b="1972"/>
          <a:stretch>
            <a:fillRect/>
          </a:stretch>
        </p:blipFill>
        <p:spPr bwMode="auto">
          <a:xfrm>
            <a:off x="3714744" y="4572008"/>
            <a:ext cx="637210" cy="6326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Algorithmus - Tiefensuche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8400" y="1785600"/>
            <a:ext cx="3764280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8400" y="1785600"/>
            <a:ext cx="3764280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8400" y="1785600"/>
            <a:ext cx="3764280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28400" y="1785600"/>
            <a:ext cx="3764280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28400" y="1785600"/>
            <a:ext cx="3764280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28400" y="1785600"/>
            <a:ext cx="3764280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28400" y="1785600"/>
            <a:ext cx="3764280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28400" y="1785600"/>
            <a:ext cx="3764280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928400" y="1785600"/>
            <a:ext cx="3764280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928400" y="1785600"/>
            <a:ext cx="3764280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928400" y="1785600"/>
            <a:ext cx="3764280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 descr="C:\Users\Andi\workspace\Labyrinth\Dokumentation\Tiefensuche\zgs\Tiefensuche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41600" y="2502000"/>
            <a:ext cx="2743200" cy="2738628"/>
          </a:xfrm>
          <a:prstGeom prst="rect">
            <a:avLst/>
          </a:prstGeom>
          <a:noFill/>
        </p:spPr>
      </p:pic>
      <p:pic>
        <p:nvPicPr>
          <p:cNvPr id="2062" name="Picture 14" descr="C:\Users\Andi\workspace\Labyrinth\Dokumentation\Tiefensuche\zgs\Tiefensuche02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641600" y="2502000"/>
            <a:ext cx="2743200" cy="2738628"/>
          </a:xfrm>
          <a:prstGeom prst="rect">
            <a:avLst/>
          </a:prstGeom>
          <a:noFill/>
        </p:spPr>
      </p:pic>
      <p:pic>
        <p:nvPicPr>
          <p:cNvPr id="2063" name="Picture 15" descr="C:\Users\Andi\workspace\Labyrinth\Dokumentation\Tiefensuche\zgs\Tiefensuche03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641600" y="2502000"/>
            <a:ext cx="2743200" cy="2738628"/>
          </a:xfrm>
          <a:prstGeom prst="rect">
            <a:avLst/>
          </a:prstGeom>
          <a:noFill/>
        </p:spPr>
      </p:pic>
      <p:pic>
        <p:nvPicPr>
          <p:cNvPr id="2064" name="Picture 16" descr="C:\Users\Andi\workspace\Labyrinth\Dokumentation\Tiefensuche\zgs\Tiefensuche04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641600" y="2502000"/>
            <a:ext cx="2743200" cy="2738628"/>
          </a:xfrm>
          <a:prstGeom prst="rect">
            <a:avLst/>
          </a:prstGeom>
          <a:noFill/>
        </p:spPr>
      </p:pic>
      <p:pic>
        <p:nvPicPr>
          <p:cNvPr id="2065" name="Picture 17" descr="C:\Users\Andi\workspace\Labyrinth\Dokumentation\Tiefensuche\zgs\Tiefensuche05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641600" y="2502000"/>
            <a:ext cx="2743200" cy="2738628"/>
          </a:xfrm>
          <a:prstGeom prst="rect">
            <a:avLst/>
          </a:prstGeom>
          <a:noFill/>
        </p:spPr>
      </p:pic>
      <p:pic>
        <p:nvPicPr>
          <p:cNvPr id="2066" name="Picture 18" descr="C:\Users\Andi\workspace\Labyrinth\Dokumentation\Tiefensuche\zgs\Tiefensuche06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641600" y="2502000"/>
            <a:ext cx="2743200" cy="2738628"/>
          </a:xfrm>
          <a:prstGeom prst="rect">
            <a:avLst/>
          </a:prstGeom>
          <a:noFill/>
        </p:spPr>
      </p:pic>
      <p:pic>
        <p:nvPicPr>
          <p:cNvPr id="2067" name="Picture 19" descr="C:\Users\Andi\workspace\Labyrinth\Dokumentation\Tiefensuche\zgs\Tiefensuche07.jp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641600" y="2502000"/>
            <a:ext cx="2743200" cy="2738628"/>
          </a:xfrm>
          <a:prstGeom prst="rect">
            <a:avLst/>
          </a:prstGeom>
          <a:noFill/>
        </p:spPr>
      </p:pic>
      <p:pic>
        <p:nvPicPr>
          <p:cNvPr id="2068" name="Picture 20" descr="C:\Users\Andi\workspace\Labyrinth\Dokumentation\Tiefensuche\zgs\Tiefensuche08.jp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641600" y="2502000"/>
            <a:ext cx="2743200" cy="2738628"/>
          </a:xfrm>
          <a:prstGeom prst="rect">
            <a:avLst/>
          </a:prstGeom>
          <a:noFill/>
        </p:spPr>
      </p:pic>
      <p:pic>
        <p:nvPicPr>
          <p:cNvPr id="2069" name="Picture 21" descr="C:\Users\Andi\workspace\Labyrinth\Dokumentation\Tiefensuche\zgs\Tiefensuche09.jp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641600" y="2502000"/>
            <a:ext cx="2743200" cy="2738628"/>
          </a:xfrm>
          <a:prstGeom prst="rect">
            <a:avLst/>
          </a:prstGeom>
          <a:noFill/>
        </p:spPr>
      </p:pic>
      <p:pic>
        <p:nvPicPr>
          <p:cNvPr id="2070" name="Picture 22" descr="C:\Users\Andi\workspace\Labyrinth\Dokumentation\Tiefensuche\zgs\Tiefensuche10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641600" y="2502000"/>
            <a:ext cx="2743200" cy="2738628"/>
          </a:xfrm>
          <a:prstGeom prst="rect">
            <a:avLst/>
          </a:prstGeom>
          <a:noFill/>
        </p:spPr>
      </p:pic>
      <p:pic>
        <p:nvPicPr>
          <p:cNvPr id="25" name="Picture 41" descr="C:\Users\Andi\workspace\Labyrinth\Dokumentation\Breitensuche\zgs\Breitensuche09.jpg"/>
          <p:cNvPicPr>
            <a:picLocks noChangeAspect="1" noChangeArrowheads="1"/>
          </p:cNvPicPr>
          <p:nvPr/>
        </p:nvPicPr>
        <p:blipFill>
          <a:blip r:embed="rId24" cstate="print"/>
          <a:srcRect l="76772" t="76900" r="1969" b="1972"/>
          <a:stretch>
            <a:fillRect/>
          </a:stretch>
        </p:blipFill>
        <p:spPr bwMode="auto">
          <a:xfrm>
            <a:off x="3714744" y="4572008"/>
            <a:ext cx="637210" cy="6326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Stolpersteine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Zufällige Generierung</a:t>
            </a:r>
            <a:endParaRPr lang="de-CH" dirty="0"/>
          </a:p>
          <a:p>
            <a:pPr lvl="1"/>
            <a:r>
              <a:rPr lang="de-CH" dirty="0" smtClean="0"/>
              <a:t>Nur ein möglicher Weg</a:t>
            </a:r>
          </a:p>
          <a:p>
            <a:r>
              <a:rPr lang="de-CH" dirty="0" smtClean="0"/>
              <a:t>GUI-Programmierung</a:t>
            </a:r>
          </a:p>
          <a:p>
            <a:pPr lvl="1"/>
            <a:r>
              <a:rPr lang="de-CH" dirty="0" smtClean="0"/>
              <a:t>Layout-Manager</a:t>
            </a:r>
          </a:p>
          <a:p>
            <a:pPr lvl="1"/>
            <a:r>
              <a:rPr lang="de-CH" dirty="0" smtClean="0"/>
              <a:t>Event-Handling (</a:t>
            </a:r>
            <a:r>
              <a:rPr lang="de-CH" smtClean="0"/>
              <a:t>AWT </a:t>
            </a:r>
            <a:r>
              <a:rPr lang="de-CH" smtClean="0"/>
              <a:t>T</a:t>
            </a:r>
            <a:r>
              <a:rPr lang="de-CH" smtClean="0"/>
              <a:t>hread</a:t>
            </a:r>
            <a:r>
              <a:rPr lang="de-CH" dirty="0" smtClean="0"/>
              <a:t>)</a:t>
            </a: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yad">
  <a:themeElements>
    <a:clrScheme name="Nyad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131</Words>
  <Application>Microsoft Office PowerPoint</Application>
  <PresentationFormat>Bildschirmpräsentation (4:3)</PresentationFormat>
  <Paragraphs>96</Paragraphs>
  <Slides>11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Nyad</vt:lpstr>
      <vt:lpstr>Projektarbeit Labyrinth</vt:lpstr>
      <vt:lpstr>Inhalt</vt:lpstr>
      <vt:lpstr>Motivation</vt:lpstr>
      <vt:lpstr>Aufgabenstellung - geplant</vt:lpstr>
      <vt:lpstr>Aufgabenstellung - erweitert</vt:lpstr>
      <vt:lpstr>Generierung</vt:lpstr>
      <vt:lpstr>Algorithmus - Breitensuche</vt:lpstr>
      <vt:lpstr>Algorithmus - Tiefensuche</vt:lpstr>
      <vt:lpstr>Stolpersteine</vt:lpstr>
      <vt:lpstr>Demonstration</vt:lpstr>
      <vt:lpstr>Fragen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Labyrinth</dc:title>
  <dc:creator>Andreas Brönnimann</dc:creator>
  <cp:lastModifiedBy>Andreas Brönnimann</cp:lastModifiedBy>
  <cp:revision>50</cp:revision>
  <dcterms:created xsi:type="dcterms:W3CDTF">2010-01-30T06:55:43Z</dcterms:created>
  <dcterms:modified xsi:type="dcterms:W3CDTF">2010-02-03T20:43:24Z</dcterms:modified>
</cp:coreProperties>
</file>