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9" r:id="rId3"/>
    <p:sldId id="257" r:id="rId4"/>
    <p:sldId id="258"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3E6652-AA59-4263-AA07-24014580412B}" v="1" dt="2023-06-12T05:56:28.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66"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超 魏" userId="8b7ba5c9135f8b8a" providerId="LiveId" clId="{873E6652-AA59-4263-AA07-24014580412B}"/>
    <pc:docChg chg="custSel addSld modSld">
      <pc:chgData name="子超 魏" userId="8b7ba5c9135f8b8a" providerId="LiveId" clId="{873E6652-AA59-4263-AA07-24014580412B}" dt="2023-06-12T06:00:41.526" v="162" actId="20577"/>
      <pc:docMkLst>
        <pc:docMk/>
      </pc:docMkLst>
      <pc:sldChg chg="modSp new mod">
        <pc:chgData name="子超 魏" userId="8b7ba5c9135f8b8a" providerId="LiveId" clId="{873E6652-AA59-4263-AA07-24014580412B}" dt="2023-06-12T05:56:28.634" v="21"/>
        <pc:sldMkLst>
          <pc:docMk/>
          <pc:sldMk cId="747975295" sldId="256"/>
        </pc:sldMkLst>
        <pc:spChg chg="mod">
          <ac:chgData name="子超 魏" userId="8b7ba5c9135f8b8a" providerId="LiveId" clId="{873E6652-AA59-4263-AA07-24014580412B}" dt="2023-06-12T05:56:28.634" v="21"/>
          <ac:spMkLst>
            <pc:docMk/>
            <pc:sldMk cId="747975295" sldId="256"/>
            <ac:spMk id="2" creationId="{F313CBCC-FEEA-CB5F-C083-873F45ED8615}"/>
          </ac:spMkLst>
        </pc:spChg>
        <pc:spChg chg="mod">
          <ac:chgData name="子超 魏" userId="8b7ba5c9135f8b8a" providerId="LiveId" clId="{873E6652-AA59-4263-AA07-24014580412B}" dt="2023-06-12T05:56:28.634" v="21"/>
          <ac:spMkLst>
            <pc:docMk/>
            <pc:sldMk cId="747975295" sldId="256"/>
            <ac:spMk id="3" creationId="{6546CA26-F0D3-9B8F-BD2C-35FA1E51DFC6}"/>
          </ac:spMkLst>
        </pc:spChg>
      </pc:sldChg>
      <pc:sldChg chg="addSp delSp modSp new mod modClrScheme chgLayout">
        <pc:chgData name="子超 魏" userId="8b7ba5c9135f8b8a" providerId="LiveId" clId="{873E6652-AA59-4263-AA07-24014580412B}" dt="2023-06-12T05:57:14.357" v="49" actId="20577"/>
        <pc:sldMkLst>
          <pc:docMk/>
          <pc:sldMk cId="477334644" sldId="257"/>
        </pc:sldMkLst>
        <pc:spChg chg="del mod ord">
          <ac:chgData name="子超 魏" userId="8b7ba5c9135f8b8a" providerId="LiveId" clId="{873E6652-AA59-4263-AA07-24014580412B}" dt="2023-06-12T05:56:33.341" v="22" actId="700"/>
          <ac:spMkLst>
            <pc:docMk/>
            <pc:sldMk cId="477334644" sldId="257"/>
            <ac:spMk id="2" creationId="{C8254514-E78E-49D8-7DA6-E2F065442F9C}"/>
          </ac:spMkLst>
        </pc:spChg>
        <pc:spChg chg="del mod ord">
          <ac:chgData name="子超 魏" userId="8b7ba5c9135f8b8a" providerId="LiveId" clId="{873E6652-AA59-4263-AA07-24014580412B}" dt="2023-06-12T05:56:33.341" v="22" actId="700"/>
          <ac:spMkLst>
            <pc:docMk/>
            <pc:sldMk cId="477334644" sldId="257"/>
            <ac:spMk id="3" creationId="{312BF5F3-8290-1594-D06A-34B0B931AB47}"/>
          </ac:spMkLst>
        </pc:spChg>
        <pc:spChg chg="add mod ord">
          <ac:chgData name="子超 魏" userId="8b7ba5c9135f8b8a" providerId="LiveId" clId="{873E6652-AA59-4263-AA07-24014580412B}" dt="2023-06-12T05:56:41.772" v="42" actId="20577"/>
          <ac:spMkLst>
            <pc:docMk/>
            <pc:sldMk cId="477334644" sldId="257"/>
            <ac:spMk id="4" creationId="{A4F15BCA-C9DF-7856-6E99-A3A7A2B4BAEF}"/>
          </ac:spMkLst>
        </pc:spChg>
        <pc:spChg chg="add mod ord">
          <ac:chgData name="子超 魏" userId="8b7ba5c9135f8b8a" providerId="LiveId" clId="{873E6652-AA59-4263-AA07-24014580412B}" dt="2023-06-12T05:57:14.357" v="49" actId="20577"/>
          <ac:spMkLst>
            <pc:docMk/>
            <pc:sldMk cId="477334644" sldId="257"/>
            <ac:spMk id="5" creationId="{4F83A2EA-7864-952B-CB41-1A2B6C7B1703}"/>
          </ac:spMkLst>
        </pc:spChg>
      </pc:sldChg>
      <pc:sldChg chg="addSp delSp modSp new mod">
        <pc:chgData name="子超 魏" userId="8b7ba5c9135f8b8a" providerId="LiveId" clId="{873E6652-AA59-4263-AA07-24014580412B}" dt="2023-06-12T05:57:53.135" v="55" actId="1076"/>
        <pc:sldMkLst>
          <pc:docMk/>
          <pc:sldMk cId="3941226112" sldId="258"/>
        </pc:sldMkLst>
        <pc:spChg chg="del">
          <ac:chgData name="子超 魏" userId="8b7ba5c9135f8b8a" providerId="LiveId" clId="{873E6652-AA59-4263-AA07-24014580412B}" dt="2023-06-12T05:57:38.754" v="51" actId="22"/>
          <ac:spMkLst>
            <pc:docMk/>
            <pc:sldMk cId="3941226112" sldId="258"/>
            <ac:spMk id="3" creationId="{EB4F8F0A-210B-D737-D8E9-260B9B02B952}"/>
          </ac:spMkLst>
        </pc:spChg>
        <pc:picChg chg="add mod ord">
          <ac:chgData name="子超 魏" userId="8b7ba5c9135f8b8a" providerId="LiveId" clId="{873E6652-AA59-4263-AA07-24014580412B}" dt="2023-06-12T05:57:53.135" v="55" actId="1076"/>
          <ac:picMkLst>
            <pc:docMk/>
            <pc:sldMk cId="3941226112" sldId="258"/>
            <ac:picMk id="5" creationId="{09668892-C09C-ED69-0BA5-B15046D91CC7}"/>
          </ac:picMkLst>
        </pc:picChg>
      </pc:sldChg>
      <pc:sldChg chg="addSp delSp modSp new mod">
        <pc:chgData name="子超 魏" userId="8b7ba5c9135f8b8a" providerId="LiveId" clId="{873E6652-AA59-4263-AA07-24014580412B}" dt="2023-06-12T05:58:46.120" v="91" actId="22"/>
        <pc:sldMkLst>
          <pc:docMk/>
          <pc:sldMk cId="823855168" sldId="259"/>
        </pc:sldMkLst>
        <pc:spChg chg="mod">
          <ac:chgData name="子超 魏" userId="8b7ba5c9135f8b8a" providerId="LiveId" clId="{873E6652-AA59-4263-AA07-24014580412B}" dt="2023-06-12T05:58:08.840" v="90" actId="20577"/>
          <ac:spMkLst>
            <pc:docMk/>
            <pc:sldMk cId="823855168" sldId="259"/>
            <ac:spMk id="2" creationId="{23941A2A-B2B0-982A-2EDA-681D9F175CDD}"/>
          </ac:spMkLst>
        </pc:spChg>
        <pc:spChg chg="del">
          <ac:chgData name="子超 魏" userId="8b7ba5c9135f8b8a" providerId="LiveId" clId="{873E6652-AA59-4263-AA07-24014580412B}" dt="2023-06-12T05:58:46.120" v="91" actId="22"/>
          <ac:spMkLst>
            <pc:docMk/>
            <pc:sldMk cId="823855168" sldId="259"/>
            <ac:spMk id="3" creationId="{5BCF90CB-05A6-E204-11EA-56B21E2F3C24}"/>
          </ac:spMkLst>
        </pc:spChg>
        <pc:picChg chg="add mod ord">
          <ac:chgData name="子超 魏" userId="8b7ba5c9135f8b8a" providerId="LiveId" clId="{873E6652-AA59-4263-AA07-24014580412B}" dt="2023-06-12T05:58:46.120" v="91" actId="22"/>
          <ac:picMkLst>
            <pc:docMk/>
            <pc:sldMk cId="823855168" sldId="259"/>
            <ac:picMk id="5" creationId="{D86FA762-4144-CFC8-6EAC-0EE862FB961D}"/>
          </ac:picMkLst>
        </pc:picChg>
      </pc:sldChg>
      <pc:sldChg chg="modSp new mod">
        <pc:chgData name="子超 魏" userId="8b7ba5c9135f8b8a" providerId="LiveId" clId="{873E6652-AA59-4263-AA07-24014580412B}" dt="2023-06-12T05:59:59.683" v="139" actId="20577"/>
        <pc:sldMkLst>
          <pc:docMk/>
          <pc:sldMk cId="986256150" sldId="260"/>
        </pc:sldMkLst>
        <pc:spChg chg="mod">
          <ac:chgData name="子超 魏" userId="8b7ba5c9135f8b8a" providerId="LiveId" clId="{873E6652-AA59-4263-AA07-24014580412B}" dt="2023-06-12T05:59:29.073" v="116" actId="20577"/>
          <ac:spMkLst>
            <pc:docMk/>
            <pc:sldMk cId="986256150" sldId="260"/>
            <ac:spMk id="2" creationId="{90B7B230-48C4-CC9D-D8EA-41A8A6F009C0}"/>
          </ac:spMkLst>
        </pc:spChg>
        <pc:spChg chg="mod">
          <ac:chgData name="子超 魏" userId="8b7ba5c9135f8b8a" providerId="LiveId" clId="{873E6652-AA59-4263-AA07-24014580412B}" dt="2023-06-12T05:59:59.683" v="139" actId="20577"/>
          <ac:spMkLst>
            <pc:docMk/>
            <pc:sldMk cId="986256150" sldId="260"/>
            <ac:spMk id="3" creationId="{76C4F0B1-4563-0417-85AC-FC2BF5330CE9}"/>
          </ac:spMkLst>
        </pc:spChg>
      </pc:sldChg>
      <pc:sldChg chg="modSp new mod">
        <pc:chgData name="子超 魏" userId="8b7ba5c9135f8b8a" providerId="LiveId" clId="{873E6652-AA59-4263-AA07-24014580412B}" dt="2023-06-12T06:00:41.526" v="162" actId="20577"/>
        <pc:sldMkLst>
          <pc:docMk/>
          <pc:sldMk cId="3868792367" sldId="261"/>
        </pc:sldMkLst>
        <pc:spChg chg="mod">
          <ac:chgData name="子超 魏" userId="8b7ba5c9135f8b8a" providerId="LiveId" clId="{873E6652-AA59-4263-AA07-24014580412B}" dt="2023-06-12T06:00:11.027" v="159" actId="20577"/>
          <ac:spMkLst>
            <pc:docMk/>
            <pc:sldMk cId="3868792367" sldId="261"/>
            <ac:spMk id="2" creationId="{F93369E4-CE56-B521-35EE-6DAF8D735DEF}"/>
          </ac:spMkLst>
        </pc:spChg>
        <pc:spChg chg="mod">
          <ac:chgData name="子超 魏" userId="8b7ba5c9135f8b8a" providerId="LiveId" clId="{873E6652-AA59-4263-AA07-24014580412B}" dt="2023-06-12T06:00:41.526" v="162" actId="20577"/>
          <ac:spMkLst>
            <pc:docMk/>
            <pc:sldMk cId="3868792367" sldId="261"/>
            <ac:spMk id="3" creationId="{0EFDE6BA-174A-EFD8-6CB7-16E2ACD2CFA0}"/>
          </ac:spMkLst>
        </pc:spChg>
      </pc:sldChg>
      <pc:sldMasterChg chg="addSldLayout">
        <pc:chgData name="子超 魏" userId="8b7ba5c9135f8b8a" providerId="LiveId" clId="{873E6652-AA59-4263-AA07-24014580412B}" dt="2023-06-12T05:55:48.190" v="0" actId="680"/>
        <pc:sldMasterMkLst>
          <pc:docMk/>
          <pc:sldMasterMk cId="3415594447" sldId="2147483648"/>
        </pc:sldMasterMkLst>
        <pc:sldLayoutChg chg="add">
          <pc:chgData name="子超 魏" userId="8b7ba5c9135f8b8a" providerId="LiveId" clId="{873E6652-AA59-4263-AA07-24014580412B}" dt="2023-06-12T05:55:48.190" v="0" actId="680"/>
          <pc:sldLayoutMkLst>
            <pc:docMk/>
            <pc:sldMasterMk cId="3415594447" sldId="2147483648"/>
            <pc:sldLayoutMk cId="1907141900"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71828-AF6E-6E5D-A401-D643E97F71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4005C3-754D-FBED-6D29-93C0D6AB0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9542AB-BE8E-5F30-394E-B49235E67135}"/>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64E52139-E115-43B1-3C08-C6016D1136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243DAA-229A-E132-2C71-B64736FE3CBC}"/>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48099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B3CCE-1841-FF0B-1FA5-C7ABDA480A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E85EE6-404F-2513-E838-A23C7D8A1F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FEA9C3-59AA-D55E-616F-BC1A501D341E}"/>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BAF819F6-59D2-93BE-BFB3-6628F903F6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585A96-146E-C877-DF60-D967F988ACBD}"/>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382662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DDBD16-A69E-E68A-9962-42E3C5D0AD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8864EC-224C-6F5E-F5A9-93D50B2A3A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813095-6F15-F70A-1B36-F7263A8DFDB2}"/>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5A7A7554-EF0B-2D35-CAB4-805FBBE0F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4659C2-4C1B-E5F8-506E-AEC32E0D5D5E}"/>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71759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E2473-6EAF-3DDA-FE56-11BD19E132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1E86D2-1352-6477-3412-C9AFF911A0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9004DB-BA0F-F668-19B6-2D54A2C5D582}"/>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50C84ED8-F5A4-7917-2169-EC0FAAB83C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C78BDE-264A-AA3D-4B16-64AE0BEE3318}"/>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78476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3A7E9-87F4-1B2E-C53F-D32DBBC414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2C052B-85CC-6F8F-25E9-F29B16227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E99B73D-F871-57E6-2C94-EAEC24AAF123}"/>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4C8EB8AC-289D-6F57-4EB8-891B5FEFC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C870F1-4BA5-D914-5052-3FB7F02EE526}"/>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375112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FBE86-6451-C418-E263-F61891D90F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3FD68B-420C-E3B3-4786-820189B325D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AEE3B6-C349-422F-7686-5C48E37583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887D2C-F3CF-FF91-4CA5-41A117B52B40}"/>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9424C9CF-B352-0D6C-505B-BB30AD850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1C0143-97FF-91EE-473D-A222AFCB2C3E}"/>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167124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DD366-F721-E088-3067-BAE9D56A98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EC78E9-FAC6-7513-FADD-A0961A33E8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3C05285-3E28-178B-BBDB-530B47ADF86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3FBF281-28E9-50E1-3BA3-1EEF2B6A9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651CC9-0D32-3ACB-E1D5-3A2BDF150BF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C49124-16A9-6465-D587-43B4FB5B5C27}"/>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8" name="页脚占位符 7">
            <a:extLst>
              <a:ext uri="{FF2B5EF4-FFF2-40B4-BE49-F238E27FC236}">
                <a16:creationId xmlns:a16="http://schemas.microsoft.com/office/drawing/2014/main" id="{980DEC84-8CEF-DE7B-BD7F-53D7B4EA8C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DCF39F-490C-CEC3-8BD0-C71F70C9B2E9}"/>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323559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99C2E-71A1-FAC0-CAD0-23A3D0FC6D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092D7B-A8EF-AEAF-67F3-4C28221F942B}"/>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4" name="页脚占位符 3">
            <a:extLst>
              <a:ext uri="{FF2B5EF4-FFF2-40B4-BE49-F238E27FC236}">
                <a16:creationId xmlns:a16="http://schemas.microsoft.com/office/drawing/2014/main" id="{4514756B-5EC5-B89C-E584-71238FB3613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39B012-FA13-AB77-05BD-04CEBF178E32}"/>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275418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A860F1-6C78-3E16-1A9C-2F0D0143D156}"/>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3" name="页脚占位符 2">
            <a:extLst>
              <a:ext uri="{FF2B5EF4-FFF2-40B4-BE49-F238E27FC236}">
                <a16:creationId xmlns:a16="http://schemas.microsoft.com/office/drawing/2014/main" id="{4C6090CE-8984-7D43-AA1B-0C8F195F75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C8F63E-83C7-4C8C-B2E6-5922416B7740}"/>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352683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99AC-467B-3928-3216-68C2CE6A20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5FB695-20E5-0DA3-A9E8-0984B6AFE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0FA7E9-DBEE-3B3A-5C9C-6ACF3C7E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0C4405-55FD-683D-8F30-D9AA013302E6}"/>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B95746D9-53EA-22BA-A511-F94ABF1CB1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25172E-39CD-386C-4297-AB6136C02B58}"/>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31808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EA692-049B-167E-BAFE-F7F875CB13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7BF02A-94E7-CDC4-4E93-B9233631DE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EB66F-A711-C446-6F66-B6227648E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47E723-8A85-2936-DF18-E044547337F6}"/>
              </a:ext>
            </a:extLst>
          </p:cNvPr>
          <p:cNvSpPr>
            <a:spLocks noGrp="1"/>
          </p:cNvSpPr>
          <p:nvPr>
            <p:ph type="dt" sz="half" idx="10"/>
          </p:nvPr>
        </p:nvSpPr>
        <p:spPr/>
        <p:txBody>
          <a:bodyPr/>
          <a:lstStyle/>
          <a:p>
            <a:fld id="{7AE9459A-9BFB-4136-A534-361512B1F227}"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BA416368-F8F4-6ADD-F7C4-1BF4C35BC8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76CEE7-02C4-4EB3-CAFF-670BD0C5C153}"/>
              </a:ext>
            </a:extLst>
          </p:cNvPr>
          <p:cNvSpPr>
            <a:spLocks noGrp="1"/>
          </p:cNvSpPr>
          <p:nvPr>
            <p:ph type="sldNum" sz="quarter" idx="12"/>
          </p:nvPr>
        </p:nvSpPr>
        <p:spPr/>
        <p:txBody>
          <a:body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315222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24B2E2-7F1D-941C-3749-7F3CB733D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468A89-694B-8757-6C53-B520434E6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D57E0F-DDAC-5F9F-F13B-C1533ECA7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9459A-9BFB-4136-A534-361512B1F227}"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A3F2ED33-0D52-1FAA-9294-E6C98BBC8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0DD43B-F8FD-DE4F-D278-EB2EC0A84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60194-ED4E-4AC6-A5C4-0A2E57AB54DE}" type="slidenum">
              <a:rPr lang="zh-CN" altLang="en-US" smtClean="0"/>
              <a:t>‹#›</a:t>
            </a:fld>
            <a:endParaRPr lang="zh-CN" altLang="en-US"/>
          </a:p>
        </p:txBody>
      </p:sp>
    </p:spTree>
    <p:extLst>
      <p:ext uri="{BB962C8B-B14F-4D97-AF65-F5344CB8AC3E}">
        <p14:creationId xmlns:p14="http://schemas.microsoft.com/office/powerpoint/2010/main" val="180628173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BCC-FEEA-CB5F-C083-873F45ED8615}"/>
              </a:ext>
            </a:extLst>
          </p:cNvPr>
          <p:cNvSpPr>
            <a:spLocks noGrp="1"/>
          </p:cNvSpPr>
          <p:nvPr>
            <p:ph type="ctrTitle"/>
          </p:nvPr>
        </p:nvSpPr>
        <p:spPr/>
        <p:txBody>
          <a:bodyPr/>
          <a:lstStyle/>
          <a:p>
            <a:r>
              <a:rPr lang="zh-CN" altLang="en-US" dirty="0"/>
              <a:t>眼动追踪训练营</a:t>
            </a:r>
          </a:p>
        </p:txBody>
      </p:sp>
      <p:sp>
        <p:nvSpPr>
          <p:cNvPr id="3" name="副标题 2">
            <a:extLst>
              <a:ext uri="{FF2B5EF4-FFF2-40B4-BE49-F238E27FC236}">
                <a16:creationId xmlns:a16="http://schemas.microsoft.com/office/drawing/2014/main" id="{6546CA26-F0D3-9B8F-BD2C-35FA1E51DFC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4797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41A2A-B2B0-982A-2EDA-681D9F175CDD}"/>
              </a:ext>
            </a:extLst>
          </p:cNvPr>
          <p:cNvSpPr>
            <a:spLocks noGrp="1"/>
          </p:cNvSpPr>
          <p:nvPr>
            <p:ph type="title"/>
          </p:nvPr>
        </p:nvSpPr>
        <p:spPr/>
        <p:txBody>
          <a:bodyPr/>
          <a:lstStyle/>
          <a:p>
            <a:r>
              <a:rPr lang="zh-CN" altLang="en-US" dirty="0"/>
              <a:t>眼动追踪的用武之地</a:t>
            </a:r>
          </a:p>
        </p:txBody>
      </p:sp>
      <p:pic>
        <p:nvPicPr>
          <p:cNvPr id="5" name="内容占位符 4">
            <a:extLst>
              <a:ext uri="{FF2B5EF4-FFF2-40B4-BE49-F238E27FC236}">
                <a16:creationId xmlns:a16="http://schemas.microsoft.com/office/drawing/2014/main" id="{D86FA762-4144-CFC8-6EAC-0EE862FB961D}"/>
              </a:ext>
            </a:extLst>
          </p:cNvPr>
          <p:cNvPicPr>
            <a:picLocks noGrp="1" noChangeAspect="1"/>
          </p:cNvPicPr>
          <p:nvPr>
            <p:ph idx="1"/>
          </p:nvPr>
        </p:nvPicPr>
        <p:blipFill>
          <a:blip r:embed="rId2"/>
          <a:stretch>
            <a:fillRect/>
          </a:stretch>
        </p:blipFill>
        <p:spPr>
          <a:xfrm>
            <a:off x="2351718" y="1825625"/>
            <a:ext cx="7488564" cy="4351338"/>
          </a:xfrm>
        </p:spPr>
      </p:pic>
    </p:spTree>
    <p:extLst>
      <p:ext uri="{BB962C8B-B14F-4D97-AF65-F5344CB8AC3E}">
        <p14:creationId xmlns:p14="http://schemas.microsoft.com/office/powerpoint/2010/main" val="82385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F15BCA-C9DF-7856-6E99-A3A7A2B4BAEF}"/>
              </a:ext>
            </a:extLst>
          </p:cNvPr>
          <p:cNvSpPr>
            <a:spLocks noGrp="1"/>
          </p:cNvSpPr>
          <p:nvPr>
            <p:ph type="title"/>
          </p:nvPr>
        </p:nvSpPr>
        <p:spPr/>
        <p:txBody>
          <a:bodyPr/>
          <a:lstStyle/>
          <a:p>
            <a:r>
              <a:rPr lang="zh-CN" altLang="en-US" dirty="0"/>
              <a:t>眼动追踪的生理基础</a:t>
            </a:r>
          </a:p>
        </p:txBody>
      </p:sp>
      <p:sp>
        <p:nvSpPr>
          <p:cNvPr id="5" name="内容占位符 4">
            <a:extLst>
              <a:ext uri="{FF2B5EF4-FFF2-40B4-BE49-F238E27FC236}">
                <a16:creationId xmlns:a16="http://schemas.microsoft.com/office/drawing/2014/main" id="{4F83A2EA-7864-952B-CB41-1A2B6C7B1703}"/>
              </a:ext>
            </a:extLst>
          </p:cNvPr>
          <p:cNvSpPr>
            <a:spLocks noGrp="1"/>
          </p:cNvSpPr>
          <p:nvPr>
            <p:ph idx="1"/>
          </p:nvPr>
        </p:nvSpPr>
        <p:spPr/>
        <p:txBody>
          <a:bodyPr/>
          <a:lstStyle/>
          <a:p>
            <a:r>
              <a:rPr lang="en-US" altLang="zh-CN" b="0" i="0" dirty="0">
                <a:solidFill>
                  <a:srgbClr val="212121"/>
                </a:solidFill>
                <a:effectLst/>
                <a:latin typeface="Segoe UI" panose="020B0502040204020203" pitchFamily="34" charset="0"/>
              </a:rPr>
              <a:t>- </a:t>
            </a:r>
            <a:r>
              <a:rPr lang="zh-CN" altLang="en-US" b="0" i="0" dirty="0">
                <a:solidFill>
                  <a:srgbClr val="212121"/>
                </a:solidFill>
                <a:effectLst/>
                <a:latin typeface="Segoe UI" panose="020B0502040204020203" pitchFamily="34" charset="0"/>
              </a:rPr>
              <a:t>眼动追踪是研究眼睛运动轨迹的技术。 </a:t>
            </a:r>
            <a:endParaRPr lang="en-US" altLang="zh-CN" b="0" i="0" dirty="0">
              <a:solidFill>
                <a:srgbClr val="212121"/>
              </a:solidFill>
              <a:effectLst/>
              <a:latin typeface="Segoe UI" panose="020B0502040204020203" pitchFamily="34" charset="0"/>
            </a:endParaRPr>
          </a:p>
          <a:p>
            <a:r>
              <a:rPr lang="en-US" altLang="zh-CN" b="0" i="0" dirty="0">
                <a:solidFill>
                  <a:srgbClr val="212121"/>
                </a:solidFill>
                <a:effectLst/>
                <a:latin typeface="Segoe UI" panose="020B0502040204020203" pitchFamily="34" charset="0"/>
              </a:rPr>
              <a:t>- </a:t>
            </a:r>
            <a:r>
              <a:rPr lang="zh-CN" altLang="en-US" b="0" i="0" dirty="0">
                <a:solidFill>
                  <a:srgbClr val="212121"/>
                </a:solidFill>
                <a:effectLst/>
                <a:latin typeface="Segoe UI" panose="020B0502040204020203" pitchFamily="34" charset="0"/>
              </a:rPr>
              <a:t>眼动追踪的生理基础是人眼肌肉的运动控制，即眼睛运动的六个方向和回归中心的控制。 </a:t>
            </a:r>
            <a:endParaRPr lang="en-US" altLang="zh-CN" b="0" i="0" dirty="0">
              <a:solidFill>
                <a:srgbClr val="212121"/>
              </a:solidFill>
              <a:effectLst/>
              <a:latin typeface="Segoe UI" panose="020B0502040204020203" pitchFamily="34" charset="0"/>
            </a:endParaRPr>
          </a:p>
          <a:p>
            <a:r>
              <a:rPr lang="en-US" altLang="zh-CN" b="0" i="0" dirty="0">
                <a:solidFill>
                  <a:srgbClr val="212121"/>
                </a:solidFill>
                <a:effectLst/>
                <a:latin typeface="Segoe UI" panose="020B0502040204020203" pitchFamily="34" charset="0"/>
              </a:rPr>
              <a:t>- </a:t>
            </a:r>
            <a:r>
              <a:rPr lang="zh-CN" altLang="en-US" b="0" i="0" dirty="0">
                <a:solidFill>
                  <a:srgbClr val="212121"/>
                </a:solidFill>
                <a:effectLst/>
                <a:latin typeface="Segoe UI" panose="020B0502040204020203" pitchFamily="34" charset="0"/>
              </a:rPr>
              <a:t>眼动追踪实验可以通过观察被试的眼睛运动轨迹来了解人类的视觉加工机制和认知过程。</a:t>
            </a:r>
            <a:endParaRPr lang="zh-CN" altLang="en-US" dirty="0"/>
          </a:p>
        </p:txBody>
      </p:sp>
    </p:spTree>
    <p:extLst>
      <p:ext uri="{BB962C8B-B14F-4D97-AF65-F5344CB8AC3E}">
        <p14:creationId xmlns:p14="http://schemas.microsoft.com/office/powerpoint/2010/main" val="47733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47C4A-2F4E-CD1B-E834-1E2E81B23FE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09668892-C09C-ED69-0BA5-B15046D91CC7}"/>
              </a:ext>
            </a:extLst>
          </p:cNvPr>
          <p:cNvPicPr>
            <a:picLocks noGrp="1" noChangeAspect="1"/>
          </p:cNvPicPr>
          <p:nvPr>
            <p:ph idx="1"/>
          </p:nvPr>
        </p:nvPicPr>
        <p:blipFill>
          <a:blip r:embed="rId2"/>
          <a:stretch>
            <a:fillRect/>
          </a:stretch>
        </p:blipFill>
        <p:spPr>
          <a:xfrm>
            <a:off x="1953491" y="480652"/>
            <a:ext cx="7527903" cy="5896696"/>
          </a:xfrm>
        </p:spPr>
      </p:pic>
    </p:spTree>
    <p:extLst>
      <p:ext uri="{BB962C8B-B14F-4D97-AF65-F5344CB8AC3E}">
        <p14:creationId xmlns:p14="http://schemas.microsoft.com/office/powerpoint/2010/main" val="394122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369E4-CE56-B521-35EE-6DAF8D735DEF}"/>
              </a:ext>
            </a:extLst>
          </p:cNvPr>
          <p:cNvSpPr>
            <a:spLocks noGrp="1"/>
          </p:cNvSpPr>
          <p:nvPr>
            <p:ph type="title"/>
          </p:nvPr>
        </p:nvSpPr>
        <p:spPr/>
        <p:txBody>
          <a:bodyPr/>
          <a:lstStyle/>
          <a:p>
            <a:r>
              <a:rPr lang="zh-CN" altLang="en-US" dirty="0"/>
              <a:t>眼动的基本模式</a:t>
            </a:r>
          </a:p>
        </p:txBody>
      </p:sp>
      <p:sp>
        <p:nvSpPr>
          <p:cNvPr id="3" name="内容占位符 2">
            <a:extLst>
              <a:ext uri="{FF2B5EF4-FFF2-40B4-BE49-F238E27FC236}">
                <a16:creationId xmlns:a16="http://schemas.microsoft.com/office/drawing/2014/main" id="{0EFDE6BA-174A-EFD8-6CB7-16E2ACD2CFA0}"/>
              </a:ext>
            </a:extLst>
          </p:cNvPr>
          <p:cNvSpPr>
            <a:spLocks noGrp="1"/>
          </p:cNvSpPr>
          <p:nvPr>
            <p:ph idx="1"/>
          </p:nvPr>
        </p:nvSpPr>
        <p:spPr/>
        <p:txBody>
          <a:bodyPr/>
          <a:lstStyle/>
          <a:p>
            <a:r>
              <a:rPr lang="zh-CN" altLang="en-US" dirty="0"/>
              <a:t>注视 </a:t>
            </a:r>
            <a:r>
              <a:rPr lang="en-US" altLang="zh-CN" dirty="0"/>
              <a:t>(Fixation) </a:t>
            </a:r>
            <a:r>
              <a:rPr lang="zh-CN" altLang="en-US" dirty="0"/>
              <a:t>、眼跳 </a:t>
            </a:r>
            <a:r>
              <a:rPr lang="en-US" altLang="zh-CN" dirty="0"/>
              <a:t>(Saccade) </a:t>
            </a:r>
            <a:r>
              <a:rPr lang="zh-CN" altLang="en-US" dirty="0"/>
              <a:t>和追随运动 </a:t>
            </a:r>
            <a:r>
              <a:rPr lang="en-US" altLang="zh-CN"/>
              <a:t>(Pursuit Movement)</a:t>
            </a:r>
          </a:p>
          <a:p>
            <a:endParaRPr lang="zh-CN" altLang="en-US" dirty="0"/>
          </a:p>
        </p:txBody>
      </p:sp>
    </p:spTree>
    <p:extLst>
      <p:ext uri="{BB962C8B-B14F-4D97-AF65-F5344CB8AC3E}">
        <p14:creationId xmlns:p14="http://schemas.microsoft.com/office/powerpoint/2010/main" val="38687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7B230-48C4-CC9D-D8EA-41A8A6F009C0}"/>
              </a:ext>
            </a:extLst>
          </p:cNvPr>
          <p:cNvSpPr>
            <a:spLocks noGrp="1"/>
          </p:cNvSpPr>
          <p:nvPr>
            <p:ph type="title"/>
          </p:nvPr>
        </p:nvSpPr>
        <p:spPr/>
        <p:txBody>
          <a:bodyPr/>
          <a:lstStyle/>
          <a:p>
            <a:r>
              <a:rPr lang="zh-CN" altLang="en-US" dirty="0"/>
              <a:t>眼动追踪的方法与技术</a:t>
            </a:r>
          </a:p>
        </p:txBody>
      </p:sp>
      <p:sp>
        <p:nvSpPr>
          <p:cNvPr id="3" name="内容占位符 2">
            <a:extLst>
              <a:ext uri="{FF2B5EF4-FFF2-40B4-BE49-F238E27FC236}">
                <a16:creationId xmlns:a16="http://schemas.microsoft.com/office/drawing/2014/main" id="{76C4F0B1-4563-0417-85AC-FC2BF5330CE9}"/>
              </a:ext>
            </a:extLst>
          </p:cNvPr>
          <p:cNvSpPr>
            <a:spLocks noGrp="1"/>
          </p:cNvSpPr>
          <p:nvPr>
            <p:ph idx="1"/>
          </p:nvPr>
        </p:nvSpPr>
        <p:spPr/>
        <p:txBody>
          <a:bodyPr/>
          <a:lstStyle/>
          <a:p>
            <a:r>
              <a:rPr lang="en-US" altLang="zh-CN" b="0" i="0" dirty="0">
                <a:solidFill>
                  <a:srgbClr val="212121"/>
                </a:solidFill>
                <a:effectLst/>
                <a:latin typeface="Segoe UI" panose="020B0502040204020203" pitchFamily="34" charset="0"/>
              </a:rPr>
              <a:t>- </a:t>
            </a:r>
            <a:r>
              <a:rPr lang="zh-CN" altLang="en-US" b="0" i="0" dirty="0">
                <a:solidFill>
                  <a:srgbClr val="212121"/>
                </a:solidFill>
                <a:effectLst/>
                <a:latin typeface="Segoe UI" panose="020B0502040204020203" pitchFamily="34" charset="0"/>
              </a:rPr>
              <a:t>从传统到现代，眼动追踪技术不断发展和更新。 </a:t>
            </a:r>
            <a:endParaRPr lang="en-US" altLang="zh-CN" b="0" i="0" dirty="0">
              <a:solidFill>
                <a:srgbClr val="212121"/>
              </a:solidFill>
              <a:effectLst/>
              <a:latin typeface="Segoe UI" panose="020B0502040204020203" pitchFamily="34" charset="0"/>
            </a:endParaRPr>
          </a:p>
          <a:p>
            <a:r>
              <a:rPr lang="en-US" altLang="zh-CN" b="0" i="0" dirty="0">
                <a:solidFill>
                  <a:srgbClr val="212121"/>
                </a:solidFill>
                <a:effectLst/>
                <a:latin typeface="Segoe UI" panose="020B0502040204020203" pitchFamily="34" charset="0"/>
              </a:rPr>
              <a:t>- </a:t>
            </a:r>
            <a:r>
              <a:rPr lang="zh-CN" altLang="en-US" b="0" i="0" dirty="0">
                <a:solidFill>
                  <a:srgbClr val="212121"/>
                </a:solidFill>
                <a:effectLst/>
                <a:latin typeface="Segoe UI" panose="020B0502040204020203" pitchFamily="34" charset="0"/>
              </a:rPr>
              <a:t>传统的眼动追踪技术包括眼动相机和电路记录器等。 </a:t>
            </a:r>
            <a:endParaRPr lang="en-US" altLang="zh-CN" b="0" i="0" dirty="0">
              <a:solidFill>
                <a:srgbClr val="212121"/>
              </a:solidFill>
              <a:effectLst/>
              <a:latin typeface="Segoe UI" panose="020B0502040204020203" pitchFamily="34" charset="0"/>
            </a:endParaRPr>
          </a:p>
          <a:p>
            <a:r>
              <a:rPr lang="en-US" altLang="zh-CN" b="0" i="0" dirty="0">
                <a:solidFill>
                  <a:srgbClr val="212121"/>
                </a:solidFill>
                <a:effectLst/>
                <a:latin typeface="Segoe UI" panose="020B0502040204020203" pitchFamily="34" charset="0"/>
              </a:rPr>
              <a:t>- </a:t>
            </a:r>
            <a:r>
              <a:rPr lang="zh-CN" altLang="en-US" b="0" i="0" dirty="0">
                <a:solidFill>
                  <a:srgbClr val="212121"/>
                </a:solidFill>
                <a:effectLst/>
                <a:latin typeface="Segoe UI" panose="020B0502040204020203" pitchFamily="34" charset="0"/>
              </a:rPr>
              <a:t>现代眼动仪能采集更加准确的数据，如视频眼动仪、红外线眼动仪等。 </a:t>
            </a:r>
            <a:endParaRPr lang="zh-CN" altLang="en-US" dirty="0"/>
          </a:p>
        </p:txBody>
      </p:sp>
    </p:spTree>
    <p:extLst>
      <p:ext uri="{BB962C8B-B14F-4D97-AF65-F5344CB8AC3E}">
        <p14:creationId xmlns:p14="http://schemas.microsoft.com/office/powerpoint/2010/main" val="9862561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162</Words>
  <Application>Microsoft Office PowerPoint</Application>
  <PresentationFormat>宽屏</PresentationFormat>
  <Paragraphs>12</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Segoe UI</vt:lpstr>
      <vt:lpstr>Office 主题​​</vt:lpstr>
      <vt:lpstr>眼动追踪训练营</vt:lpstr>
      <vt:lpstr>眼动追踪的用武之地</vt:lpstr>
      <vt:lpstr>眼动追踪的生理基础</vt:lpstr>
      <vt:lpstr>PowerPoint 演示文稿</vt:lpstr>
      <vt:lpstr>眼动的基本模式</vt:lpstr>
      <vt:lpstr>眼动追踪的方法与技术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眼动追踪训练营</dc:title>
  <dc:creator>子超 魏</dc:creator>
  <cp:lastModifiedBy>子超 魏</cp:lastModifiedBy>
  <cp:revision>1</cp:revision>
  <dcterms:created xsi:type="dcterms:W3CDTF">2023-06-12T05:55:40Z</dcterms:created>
  <dcterms:modified xsi:type="dcterms:W3CDTF">2023-06-12T06:00:43Z</dcterms:modified>
</cp:coreProperties>
</file>