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5" r:id="rId7"/>
    <p:sldId id="376" r:id="rId8"/>
    <p:sldId id="377" r:id="rId9"/>
    <p:sldId id="378" r:id="rId10"/>
    <p:sldId id="37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3996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70D80F0-0B6E-42C5-98A4-3D8F934A6F73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95BFD6A-701E-4904-8222-6076900F364F}" type="datetime1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en-US" dirty="0"/>
              <a:t>Movie</a:t>
            </a:r>
            <a:r>
              <a:rPr lang="ru-RU" dirty="0"/>
              <a:t> </a:t>
            </a:r>
            <a:r>
              <a:rPr lang="en-US" dirty="0"/>
              <a:t>bot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Project #3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презентации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</a:t>
            </a:r>
          </a:p>
          <a:p>
            <a:pPr rtl="0"/>
            <a:r>
              <a:rPr lang="ru-RU" dirty="0"/>
              <a:t>Возможности</a:t>
            </a:r>
          </a:p>
          <a:p>
            <a:pPr rtl="0"/>
            <a:r>
              <a:rPr lang="ru-RU" dirty="0"/>
              <a:t>Технологии</a:t>
            </a:r>
          </a:p>
          <a:p>
            <a:pPr rtl="0"/>
            <a:r>
              <a:rPr lang="ru-RU" dirty="0"/>
              <a:t>Структура проекта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>
              <a:lnSpc>
                <a:spcPct val="150000"/>
              </a:lnSpc>
              <a:buNone/>
            </a:pPr>
            <a:r>
              <a:rPr lang="ru-RU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MovieBot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— это умный Telegram-бот, который помогает находить интересные фильмы и сериалы, получать рекомендации, добавлять любимые фильмы в избранное и делиться ими с друзьями. Бот использует API The Movie Database (TMDB) для получения актуальной информации о фильмах и сериалах.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4039111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0000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🔍 Поиск фильмов и сериалов по названию</a:t>
            </a:r>
          </a:p>
          <a:p>
            <a:pPr>
              <a:lnSpc>
                <a:spcPct val="100000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⭐ Добавление фильмов и сериалов в избранное</a:t>
            </a:r>
          </a:p>
          <a:p>
            <a:pPr>
              <a:lnSpc>
                <a:spcPct val="100000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❌ Удаление из избранного</a:t>
            </a:r>
          </a:p>
          <a:p>
            <a:pPr>
              <a:lnSpc>
                <a:spcPct val="100000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📺 Просмотр популярных фильмов и сериалов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Удобная навигация по результатам с помощью кнопок</a:t>
            </a:r>
          </a:p>
          <a:p>
            <a:pPr>
              <a:lnSpc>
                <a:spcPct val="100000"/>
              </a:lnSpc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- Поддержка русского языка</a:t>
            </a:r>
          </a:p>
          <a:p>
            <a:pPr>
              <a:lnSpc>
                <a:spcPct val="100000"/>
              </a:lnSpc>
              <a:buNone/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🎲 Получение случайного фильма или сериала</a:t>
            </a:r>
          </a:p>
          <a:p>
            <a:pPr>
              <a:lnSpc>
                <a:spcPct val="100000"/>
              </a:lnSpc>
            </a:pP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📺 Получение рекомендаций и похожих фильмов</a:t>
            </a:r>
          </a:p>
          <a:p>
            <a:pPr>
              <a:lnSpc>
                <a:spcPct val="100000"/>
              </a:lnSpc>
            </a:pPr>
            <a:endParaRPr lang="ru-RU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200000"/>
              </a:lnSpc>
            </a:pP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Python 3.12+</a:t>
            </a:r>
            <a:endParaRPr lang="ru-RU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aiogram</a:t>
            </a:r>
            <a:endParaRPr lang="en-US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SQLite</a:t>
            </a:r>
          </a:p>
          <a:p>
            <a:pPr>
              <a:lnSpc>
                <a:spcPct val="200000"/>
              </a:lnSpc>
            </a:pP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TMDB API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200000"/>
              </a:lnSpc>
              <a:buNone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—</a:t>
            </a:r>
            <a:r>
              <a:rPr lang="ru-RU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 интерпретатор</a:t>
            </a:r>
            <a:r>
              <a:rPr lang="ru-RU" dirty="0">
                <a:solidFill>
                  <a:srgbClr val="D6D6DD"/>
                </a:solidFill>
                <a:latin typeface="Consolas" panose="020B0609020204030204" pitchFamily="49" charset="0"/>
              </a:rPr>
              <a:t> </a:t>
            </a:r>
            <a:endParaRPr lang="ru-RU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  <a:buNone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— асинхронный Telegram-фреймворк</a:t>
            </a:r>
          </a:p>
          <a:p>
            <a:pPr>
              <a:lnSpc>
                <a:spcPct val="200000"/>
              </a:lnSpc>
              <a:buNone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— асинхронные HTTP-запросы</a:t>
            </a:r>
          </a:p>
          <a:p>
            <a:pPr>
              <a:lnSpc>
                <a:spcPct val="200000"/>
              </a:lnSpc>
              <a:buNone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— локальная база данных для хранения избранного</a:t>
            </a:r>
          </a:p>
          <a:p>
            <a:pPr>
              <a:lnSpc>
                <a:spcPct val="200000"/>
              </a:lnSpc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— источник данных о фильмах и сериалах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Структура проекта</a:t>
            </a:r>
          </a:p>
        </p:txBody>
      </p:sp>
      <p:pic>
        <p:nvPicPr>
          <p:cNvPr id="6" name="Рисунок 5" descr="Сине-лиловая спираль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ru-RU"/>
            </a:def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"main.py" — 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основной код бота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config.py" — 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настройки и токены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database.py" — 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работа с базой данных избранного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movie_bot.db</a:t>
            </a: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" — </a:t>
            </a:r>
            <a:r>
              <a:rPr lang="ru-RU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база данных </a:t>
            </a:r>
            <a:r>
              <a:rPr lang="en-US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SQLite</a:t>
            </a:r>
          </a:p>
          <a:p>
            <a:pPr rtl="0">
              <a:lnSpc>
                <a:spcPct val="100000"/>
              </a:lnSpc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СПАСИБО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Бурлаков Артём</a:t>
            </a:r>
          </a:p>
          <a:p>
            <a:pPr algn="ctr" rtl="0"/>
            <a:r>
              <a:rPr lang="en-US" dirty="0"/>
              <a:t>https://github.com/exxternall/moviebot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8_TF11936837_Win32.potx" id="{B72F49F3-09E2-4865-8A2A-AA9B2A757565}" vid="{A5849C83-848C-4432-B41C-6248F8F45B6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13</TotalTime>
  <Words>210</Words>
  <Application>Microsoft Office PowerPoint</Application>
  <PresentationFormat>Широкоэкранный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Consolas</vt:lpstr>
      <vt:lpstr>Пользовательская</vt:lpstr>
      <vt:lpstr>Movie bot</vt:lpstr>
      <vt:lpstr>Структура презентации</vt:lpstr>
      <vt:lpstr>Описание</vt:lpstr>
      <vt:lpstr>возможности</vt:lpstr>
      <vt:lpstr>Технологии</vt:lpstr>
      <vt:lpstr>Структура проекта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external .</dc:creator>
  <cp:lastModifiedBy>external .</cp:lastModifiedBy>
  <cp:revision>2</cp:revision>
  <dcterms:created xsi:type="dcterms:W3CDTF">2025-05-12T16:58:44Z</dcterms:created>
  <dcterms:modified xsi:type="dcterms:W3CDTF">2025-05-12T17:12:35Z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