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BCB0FC-A234-4BCD-8E3C-43ACDBF882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2827E4-70FD-4A7E-B3AA-AB2CEE1D59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2BA8D2-C8C5-4586-98CE-FC82DFC04B0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6F7FDF-1FE3-4989-8D89-96B5A7270D4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DE8734-84D3-40A4-BF2C-B255481830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4788D9-3F4C-418F-98A1-1C389ECD3D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C04893-2426-4E12-9277-234593EAEB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444697-32A7-45FF-BF5E-22E9EC2BE2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847277-AF6C-41DA-9C72-DBCF41B6A1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67B504-80E9-4A92-8CCD-64AAF974A9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4AB8D1-511E-40C9-9178-7ED90F6282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3C4D23-19D5-4A31-9E73-9B6927EEE8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86B8CB-22F9-49B7-8939-83AE20133F79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6"/>
          <p:cNvSpPr/>
          <p:nvPr/>
        </p:nvSpPr>
        <p:spPr>
          <a:xfrm>
            <a:off x="5824800" y="775800"/>
            <a:ext cx="1426680" cy="112176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µP (STM32)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Gestion erreurs et protections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" name="Rectangle à coins arrondis 5"/>
          <p:cNvSpPr/>
          <p:nvPr/>
        </p:nvSpPr>
        <p:spPr>
          <a:xfrm>
            <a:off x="2327400" y="2480040"/>
            <a:ext cx="2811960" cy="2465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µP (STM32)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Programmable par les étudiants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" name="Connecteur droit avec flèche 25"/>
          <p:cNvSpPr/>
          <p:nvPr/>
        </p:nvSpPr>
        <p:spPr>
          <a:xfrm flipV="1">
            <a:off x="5160960" y="3052440"/>
            <a:ext cx="1529280" cy="1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Rectangle à coins arrondis 30"/>
          <p:cNvSpPr/>
          <p:nvPr/>
        </p:nvSpPr>
        <p:spPr>
          <a:xfrm>
            <a:off x="6690600" y="2756880"/>
            <a:ext cx="1108800" cy="59076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Switch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(protect°)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" name="Connecteur droit avec flèche 32"/>
          <p:cNvSpPr/>
          <p:nvPr/>
        </p:nvSpPr>
        <p:spPr>
          <a:xfrm flipH="1">
            <a:off x="7041960" y="1908000"/>
            <a:ext cx="2160" cy="84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onnecteur droit 34"/>
          <p:cNvSpPr/>
          <p:nvPr/>
        </p:nvSpPr>
        <p:spPr>
          <a:xfrm flipH="1">
            <a:off x="5771880" y="2925000"/>
            <a:ext cx="280800" cy="28044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ZoneTexte 35"/>
          <p:cNvSpPr/>
          <p:nvPr/>
        </p:nvSpPr>
        <p:spPr>
          <a:xfrm>
            <a:off x="5758200" y="2687760"/>
            <a:ext cx="28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onnecteur droit avec flèche 36"/>
          <p:cNvSpPr/>
          <p:nvPr/>
        </p:nvSpPr>
        <p:spPr>
          <a:xfrm flipV="1">
            <a:off x="7799760" y="3051720"/>
            <a:ext cx="41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à coins arrondis 37"/>
          <p:cNvSpPr/>
          <p:nvPr/>
        </p:nvSpPr>
        <p:spPr>
          <a:xfrm>
            <a:off x="8215920" y="2491560"/>
            <a:ext cx="1426680" cy="112176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fr-FR" sz="1600" spc="-1" strike="noStrike">
                <a:solidFill>
                  <a:srgbClr val="ff0000"/>
                </a:solidFill>
                <a:latin typeface="Calibri"/>
              </a:rPr>
              <a:t>6 bras de pont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600" spc="-1" strike="noStrike">
                <a:solidFill>
                  <a:srgbClr val="ff0000"/>
                </a:solidFill>
                <a:latin typeface="Calibri"/>
              </a:rPr>
              <a:t>+ drivers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" name="Connecteur droit avec flèche 39"/>
          <p:cNvSpPr/>
          <p:nvPr/>
        </p:nvSpPr>
        <p:spPr>
          <a:xfrm>
            <a:off x="9642960" y="3052440"/>
            <a:ext cx="109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onnecteur droit 40"/>
          <p:cNvSpPr/>
          <p:nvPr/>
        </p:nvSpPr>
        <p:spPr>
          <a:xfrm flipH="1">
            <a:off x="9959400" y="2916360"/>
            <a:ext cx="280800" cy="2804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ZoneTexte 41"/>
          <p:cNvSpPr/>
          <p:nvPr/>
        </p:nvSpPr>
        <p:spPr>
          <a:xfrm>
            <a:off x="9945720" y="2679120"/>
            <a:ext cx="28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ZoneTexte 43"/>
          <p:cNvSpPr/>
          <p:nvPr/>
        </p:nvSpPr>
        <p:spPr>
          <a:xfrm>
            <a:off x="10751040" y="2849760"/>
            <a:ext cx="1108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Outputs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onnecteur droit avec flèche 49"/>
          <p:cNvSpPr/>
          <p:nvPr/>
        </p:nvSpPr>
        <p:spPr>
          <a:xfrm>
            <a:off x="8929440" y="510480"/>
            <a:ext cx="360" cy="198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onnecteur droit 53"/>
          <p:cNvSpPr/>
          <p:nvPr/>
        </p:nvSpPr>
        <p:spPr>
          <a:xfrm flipH="1">
            <a:off x="1333440" y="510480"/>
            <a:ext cx="1082160" cy="360"/>
          </a:xfrm>
          <a:prstGeom prst="line">
            <a:avLst/>
          </a:prstGeom>
          <a:ln w="57150">
            <a:solidFill>
              <a:srgbClr val="ff0000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ZoneTexte 54"/>
          <p:cNvSpPr/>
          <p:nvPr/>
        </p:nvSpPr>
        <p:spPr>
          <a:xfrm>
            <a:off x="225000" y="325800"/>
            <a:ext cx="110808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V</a:t>
            </a:r>
            <a:r>
              <a:rPr b="1" lang="fr-FR" sz="1800" spc="-1" strike="noStrike" baseline="-25000">
                <a:solidFill>
                  <a:srgbClr val="ff0000"/>
                </a:solidFill>
                <a:latin typeface="Calibri"/>
              </a:rPr>
              <a:t>DC</a:t>
            </a: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 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2401560" y="214920"/>
            <a:ext cx="1195200" cy="59076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fr-FR" sz="1600" spc="-1" strike="noStrike">
                <a:solidFill>
                  <a:srgbClr val="ff0000"/>
                </a:solidFill>
                <a:latin typeface="Calibri"/>
              </a:rPr>
              <a:t>Switch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600" spc="-1" strike="noStrike">
                <a:solidFill>
                  <a:srgbClr val="ff0000"/>
                </a:solidFill>
                <a:latin typeface="Calibri"/>
              </a:rPr>
              <a:t>(protect°)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" name="Connecteur droit 57"/>
          <p:cNvSpPr/>
          <p:nvPr/>
        </p:nvSpPr>
        <p:spPr>
          <a:xfrm flipH="1">
            <a:off x="5295600" y="510480"/>
            <a:ext cx="3646080" cy="3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onnecteur droit avec flèche 59"/>
          <p:cNvSpPr/>
          <p:nvPr/>
        </p:nvSpPr>
        <p:spPr>
          <a:xfrm flipH="1" flipV="1">
            <a:off x="4731840" y="1081800"/>
            <a:ext cx="1091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onnecteur droit avec flèche 62"/>
          <p:cNvSpPr/>
          <p:nvPr/>
        </p:nvSpPr>
        <p:spPr>
          <a:xfrm flipV="1">
            <a:off x="4731840" y="791640"/>
            <a:ext cx="360" cy="29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onnecteur droit 64"/>
          <p:cNvSpPr/>
          <p:nvPr/>
        </p:nvSpPr>
        <p:spPr>
          <a:xfrm flipH="1">
            <a:off x="7893000" y="2912040"/>
            <a:ext cx="280440" cy="2808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ZoneTexte 65"/>
          <p:cNvSpPr/>
          <p:nvPr/>
        </p:nvSpPr>
        <p:spPr>
          <a:xfrm>
            <a:off x="7879320" y="2675160"/>
            <a:ext cx="28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onnecteur droit avec flèche 66"/>
          <p:cNvSpPr/>
          <p:nvPr/>
        </p:nvSpPr>
        <p:spPr>
          <a:xfrm>
            <a:off x="779400" y="3034440"/>
            <a:ext cx="154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ZoneTexte 69"/>
          <p:cNvSpPr/>
          <p:nvPr/>
        </p:nvSpPr>
        <p:spPr>
          <a:xfrm>
            <a:off x="76320" y="2833200"/>
            <a:ext cx="779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UART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Connecteur droit avec flèche 71"/>
          <p:cNvSpPr/>
          <p:nvPr/>
        </p:nvSpPr>
        <p:spPr>
          <a:xfrm flipV="1">
            <a:off x="8445600" y="1336320"/>
            <a:ext cx="360" cy="116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onnecteur droit avec flèche 72"/>
          <p:cNvSpPr/>
          <p:nvPr/>
        </p:nvSpPr>
        <p:spPr>
          <a:xfrm flipH="1">
            <a:off x="7251120" y="1337040"/>
            <a:ext cx="1193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onnecteur droit 77"/>
          <p:cNvSpPr/>
          <p:nvPr/>
        </p:nvSpPr>
        <p:spPr>
          <a:xfrm flipH="1">
            <a:off x="7727760" y="1172160"/>
            <a:ext cx="280440" cy="280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ZoneTexte 78"/>
          <p:cNvSpPr/>
          <p:nvPr/>
        </p:nvSpPr>
        <p:spPr>
          <a:xfrm>
            <a:off x="7714080" y="935280"/>
            <a:ext cx="28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b0f0"/>
                </a:solidFill>
                <a:latin typeface="Calibri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ZoneTexte 79"/>
          <p:cNvSpPr/>
          <p:nvPr/>
        </p:nvSpPr>
        <p:spPr>
          <a:xfrm>
            <a:off x="6890760" y="2258640"/>
            <a:ext cx="830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cmd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Connecteur droit avec flèche 82"/>
          <p:cNvSpPr/>
          <p:nvPr/>
        </p:nvSpPr>
        <p:spPr>
          <a:xfrm>
            <a:off x="3911760" y="2276280"/>
            <a:ext cx="4533480" cy="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onnecteur droit avec flèche 85"/>
          <p:cNvSpPr/>
          <p:nvPr/>
        </p:nvSpPr>
        <p:spPr>
          <a:xfrm>
            <a:off x="3917520" y="2258640"/>
            <a:ext cx="360" cy="22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ZoneTexte 88"/>
          <p:cNvSpPr/>
          <p:nvPr/>
        </p:nvSpPr>
        <p:spPr>
          <a:xfrm>
            <a:off x="76320" y="5558760"/>
            <a:ext cx="1108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230V AC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Connecteur droit 89"/>
          <p:cNvSpPr/>
          <p:nvPr/>
        </p:nvSpPr>
        <p:spPr>
          <a:xfrm flipH="1">
            <a:off x="1066680" y="5745600"/>
            <a:ext cx="1549440" cy="360"/>
          </a:xfrm>
          <a:prstGeom prst="line">
            <a:avLst/>
          </a:prstGeom>
          <a:ln w="38100">
            <a:solidFill>
              <a:srgbClr val="ff0000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Rectangle à coins arrondis 91"/>
          <p:cNvSpPr/>
          <p:nvPr/>
        </p:nvSpPr>
        <p:spPr>
          <a:xfrm>
            <a:off x="2609280" y="5447880"/>
            <a:ext cx="1124280" cy="59076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fr-FR" sz="1600" spc="-1" strike="noStrike">
                <a:solidFill>
                  <a:srgbClr val="ff0000"/>
                </a:solidFill>
                <a:latin typeface="Calibri"/>
              </a:rPr>
              <a:t>AC/DC converter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" name="Connecteur droit 92"/>
          <p:cNvSpPr/>
          <p:nvPr/>
        </p:nvSpPr>
        <p:spPr>
          <a:xfrm flipH="1">
            <a:off x="3733560" y="5725800"/>
            <a:ext cx="520812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ZoneTexte 93"/>
          <p:cNvSpPr/>
          <p:nvPr/>
        </p:nvSpPr>
        <p:spPr>
          <a:xfrm>
            <a:off x="3696480" y="5374080"/>
            <a:ext cx="1108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15V 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Connecteur droit 95"/>
          <p:cNvSpPr/>
          <p:nvPr/>
        </p:nvSpPr>
        <p:spPr>
          <a:xfrm>
            <a:off x="8941680" y="3613320"/>
            <a:ext cx="360" cy="2129760"/>
          </a:xfrm>
          <a:prstGeom prst="line">
            <a:avLst/>
          </a:prstGeom>
          <a:ln w="38100">
            <a:solidFill>
              <a:srgbClr val="ff0000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Rectangle à coins arrondis 103"/>
          <p:cNvSpPr/>
          <p:nvPr/>
        </p:nvSpPr>
        <p:spPr>
          <a:xfrm>
            <a:off x="5861160" y="4937400"/>
            <a:ext cx="1124280" cy="59076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fr-FR" sz="1600" spc="-1" strike="noStrike">
                <a:solidFill>
                  <a:srgbClr val="ff0000"/>
                </a:solidFill>
                <a:latin typeface="Calibri"/>
              </a:rPr>
              <a:t>DC/DC converter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8" name="Connecteur droit 104"/>
          <p:cNvSpPr/>
          <p:nvPr/>
        </p:nvSpPr>
        <p:spPr>
          <a:xfrm flipV="1">
            <a:off x="6429960" y="5508000"/>
            <a:ext cx="360" cy="231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onnecteur droit 108"/>
          <p:cNvSpPr/>
          <p:nvPr/>
        </p:nvSpPr>
        <p:spPr>
          <a:xfrm>
            <a:off x="6429960" y="4409640"/>
            <a:ext cx="360" cy="5374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onnecteur droit 111"/>
          <p:cNvSpPr/>
          <p:nvPr/>
        </p:nvSpPr>
        <p:spPr>
          <a:xfrm>
            <a:off x="5139720" y="4409640"/>
            <a:ext cx="1283400" cy="360"/>
          </a:xfrm>
          <a:prstGeom prst="line">
            <a:avLst/>
          </a:prstGeom>
          <a:ln w="38100">
            <a:solidFill>
              <a:srgbClr val="ff0000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ZoneTexte 113"/>
          <p:cNvSpPr/>
          <p:nvPr/>
        </p:nvSpPr>
        <p:spPr>
          <a:xfrm>
            <a:off x="6143400" y="4472280"/>
            <a:ext cx="1108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ff0000"/>
                </a:solidFill>
                <a:latin typeface="Calibri"/>
              </a:rPr>
              <a:t>3,3V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onnecteur droit 114"/>
          <p:cNvSpPr/>
          <p:nvPr/>
        </p:nvSpPr>
        <p:spPr>
          <a:xfrm>
            <a:off x="6081840" y="1907640"/>
            <a:ext cx="360" cy="2489040"/>
          </a:xfrm>
          <a:prstGeom prst="line">
            <a:avLst/>
          </a:prstGeom>
          <a:ln w="38100">
            <a:solidFill>
              <a:srgbClr val="ff0000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onnecteur droit avec flèche 116"/>
          <p:cNvSpPr/>
          <p:nvPr/>
        </p:nvSpPr>
        <p:spPr>
          <a:xfrm>
            <a:off x="927720" y="3580560"/>
            <a:ext cx="1386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ZoneTexte 117"/>
          <p:cNvSpPr/>
          <p:nvPr/>
        </p:nvSpPr>
        <p:spPr>
          <a:xfrm>
            <a:off x="-25560" y="3354120"/>
            <a:ext cx="967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Encoder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onnecteur droit avec flèche 119"/>
          <p:cNvSpPr/>
          <p:nvPr/>
        </p:nvSpPr>
        <p:spPr>
          <a:xfrm>
            <a:off x="781920" y="4190400"/>
            <a:ext cx="152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ZoneTexte 120"/>
          <p:cNvSpPr/>
          <p:nvPr/>
        </p:nvSpPr>
        <p:spPr>
          <a:xfrm>
            <a:off x="-38160" y="3963600"/>
            <a:ext cx="967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Hall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Rectangle à coins arrondis 121"/>
          <p:cNvSpPr/>
          <p:nvPr/>
        </p:nvSpPr>
        <p:spPr>
          <a:xfrm>
            <a:off x="4251960" y="214920"/>
            <a:ext cx="1040040" cy="59076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fr-FR" sz="1600" spc="-1" strike="noStrike">
                <a:solidFill>
                  <a:srgbClr val="ff0000"/>
                </a:solidFill>
                <a:latin typeface="Calibri"/>
              </a:rPr>
              <a:t>Module Freinage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" name="Connecteur droit 123"/>
          <p:cNvSpPr/>
          <p:nvPr/>
        </p:nvSpPr>
        <p:spPr>
          <a:xfrm flipH="1">
            <a:off x="3600000" y="487440"/>
            <a:ext cx="637200" cy="360"/>
          </a:xfrm>
          <a:prstGeom prst="line">
            <a:avLst/>
          </a:prstGeom>
          <a:ln w="57150">
            <a:solidFill>
              <a:srgbClr val="ff0000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onnecteur droit avec flèche 125"/>
          <p:cNvSpPr/>
          <p:nvPr/>
        </p:nvSpPr>
        <p:spPr>
          <a:xfrm flipH="1" flipV="1">
            <a:off x="2971800" y="1370880"/>
            <a:ext cx="2837520" cy="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onnecteur droit avec flèche 127"/>
          <p:cNvSpPr/>
          <p:nvPr/>
        </p:nvSpPr>
        <p:spPr>
          <a:xfrm flipV="1">
            <a:off x="2976120" y="818640"/>
            <a:ext cx="360" cy="56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onnecteur droit 129"/>
          <p:cNvSpPr/>
          <p:nvPr/>
        </p:nvSpPr>
        <p:spPr>
          <a:xfrm flipH="1">
            <a:off x="1479960" y="3445200"/>
            <a:ext cx="280440" cy="2808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ZoneTexte 130"/>
          <p:cNvSpPr/>
          <p:nvPr/>
        </p:nvSpPr>
        <p:spPr>
          <a:xfrm>
            <a:off x="1466280" y="3208320"/>
            <a:ext cx="28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onnecteur droit 131"/>
          <p:cNvSpPr/>
          <p:nvPr/>
        </p:nvSpPr>
        <p:spPr>
          <a:xfrm flipH="1">
            <a:off x="1504080" y="4041360"/>
            <a:ext cx="280440" cy="28044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ZoneTexte 132"/>
          <p:cNvSpPr/>
          <p:nvPr/>
        </p:nvSpPr>
        <p:spPr>
          <a:xfrm>
            <a:off x="1490400" y="3804480"/>
            <a:ext cx="28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ZoneTexte 142"/>
          <p:cNvSpPr/>
          <p:nvPr/>
        </p:nvSpPr>
        <p:spPr>
          <a:xfrm>
            <a:off x="5071320" y="2703600"/>
            <a:ext cx="830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PWMs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onnecteur droit avec flèche 144"/>
          <p:cNvSpPr/>
          <p:nvPr/>
        </p:nvSpPr>
        <p:spPr>
          <a:xfrm>
            <a:off x="7251840" y="935280"/>
            <a:ext cx="3499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ZoneTexte 147"/>
          <p:cNvSpPr/>
          <p:nvPr/>
        </p:nvSpPr>
        <p:spPr>
          <a:xfrm>
            <a:off x="10645920" y="721800"/>
            <a:ext cx="1092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Erreurs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onnecteur droit avec flèche 148"/>
          <p:cNvSpPr/>
          <p:nvPr/>
        </p:nvSpPr>
        <p:spPr>
          <a:xfrm>
            <a:off x="8432640" y="1330920"/>
            <a:ext cx="2304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ZoneTexte 151"/>
          <p:cNvSpPr/>
          <p:nvPr/>
        </p:nvSpPr>
        <p:spPr>
          <a:xfrm>
            <a:off x="10655280" y="1012320"/>
            <a:ext cx="11386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b0f0"/>
                </a:solidFill>
                <a:latin typeface="Calibri"/>
              </a:rPr>
              <a:t>Mesures courants + tensions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onnecteur droit avec flèche 152"/>
          <p:cNvSpPr/>
          <p:nvPr/>
        </p:nvSpPr>
        <p:spPr>
          <a:xfrm>
            <a:off x="3314880" y="1626840"/>
            <a:ext cx="2517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onnecteur droit avec flèche 157"/>
          <p:cNvSpPr/>
          <p:nvPr/>
        </p:nvSpPr>
        <p:spPr>
          <a:xfrm>
            <a:off x="3314880" y="1607400"/>
            <a:ext cx="360" cy="88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ZoneTexte 161"/>
          <p:cNvSpPr/>
          <p:nvPr/>
        </p:nvSpPr>
        <p:spPr>
          <a:xfrm>
            <a:off x="2575080" y="1803600"/>
            <a:ext cx="779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Reset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onnecteur droit 162"/>
          <p:cNvSpPr/>
          <p:nvPr/>
        </p:nvSpPr>
        <p:spPr>
          <a:xfrm flipH="1">
            <a:off x="9401040" y="791280"/>
            <a:ext cx="280800" cy="2808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ZoneTexte 163"/>
          <p:cNvSpPr/>
          <p:nvPr/>
        </p:nvSpPr>
        <p:spPr>
          <a:xfrm>
            <a:off x="9387360" y="554400"/>
            <a:ext cx="28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onnecteur droit avec flèche 164"/>
          <p:cNvSpPr/>
          <p:nvPr/>
        </p:nvSpPr>
        <p:spPr>
          <a:xfrm>
            <a:off x="5638680" y="3971520"/>
            <a:ext cx="5098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onnecteur droit avec flèche 166"/>
          <p:cNvSpPr/>
          <p:nvPr/>
        </p:nvSpPr>
        <p:spPr>
          <a:xfrm flipH="1" flipV="1">
            <a:off x="5637960" y="3074040"/>
            <a:ext cx="360" cy="89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ZoneTexte 168"/>
          <p:cNvSpPr/>
          <p:nvPr/>
        </p:nvSpPr>
        <p:spPr>
          <a:xfrm>
            <a:off x="10661760" y="3700800"/>
            <a:ext cx="1092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PWMs générées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onnecteur droit avec flèche 171"/>
          <p:cNvSpPr/>
          <p:nvPr/>
        </p:nvSpPr>
        <p:spPr>
          <a:xfrm>
            <a:off x="10240200" y="4946040"/>
            <a:ext cx="55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Rectangle à coins arrondis 173"/>
          <p:cNvSpPr/>
          <p:nvPr/>
        </p:nvSpPr>
        <p:spPr>
          <a:xfrm>
            <a:off x="9132120" y="4659120"/>
            <a:ext cx="1108800" cy="59076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fr-FR" sz="1600" spc="-1" strike="noStrike">
                <a:solidFill>
                  <a:srgbClr val="000000"/>
                </a:solidFill>
                <a:latin typeface="Calibri"/>
              </a:rPr>
              <a:t>Affichage intensité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0" name="Connecteur droit avec flèche 174"/>
          <p:cNvSpPr/>
          <p:nvPr/>
        </p:nvSpPr>
        <p:spPr>
          <a:xfrm>
            <a:off x="9678960" y="3979080"/>
            <a:ext cx="720" cy="67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ZoneTexte 176"/>
          <p:cNvSpPr/>
          <p:nvPr/>
        </p:nvSpPr>
        <p:spPr>
          <a:xfrm>
            <a:off x="10698480" y="4486320"/>
            <a:ext cx="10926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Intensité PWMs générées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onnecteur droit avec flèche 179"/>
          <p:cNvSpPr/>
          <p:nvPr/>
        </p:nvSpPr>
        <p:spPr>
          <a:xfrm>
            <a:off x="6477120" y="2151000"/>
            <a:ext cx="4272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ZoneTexte 182"/>
          <p:cNvSpPr/>
          <p:nvPr/>
        </p:nvSpPr>
        <p:spPr>
          <a:xfrm>
            <a:off x="10780560" y="1935720"/>
            <a:ext cx="779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Reset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onnecteur droit avec flèche 184"/>
          <p:cNvSpPr/>
          <p:nvPr/>
        </p:nvSpPr>
        <p:spPr>
          <a:xfrm flipH="1">
            <a:off x="3313080" y="2161440"/>
            <a:ext cx="2701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ZoneTexte 188"/>
          <p:cNvSpPr/>
          <p:nvPr/>
        </p:nvSpPr>
        <p:spPr>
          <a:xfrm>
            <a:off x="4813920" y="773280"/>
            <a:ext cx="830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cmd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ZoneTexte 189"/>
          <p:cNvSpPr/>
          <p:nvPr/>
        </p:nvSpPr>
        <p:spPr>
          <a:xfrm>
            <a:off x="3719160" y="1054080"/>
            <a:ext cx="830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cmd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onnecteur droit avec flèche 83"/>
          <p:cNvSpPr/>
          <p:nvPr/>
        </p:nvSpPr>
        <p:spPr>
          <a:xfrm flipH="1" flipV="1">
            <a:off x="6398280" y="1932840"/>
            <a:ext cx="360" cy="110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onnecteur droit avec flèche 86"/>
          <p:cNvSpPr/>
          <p:nvPr/>
        </p:nvSpPr>
        <p:spPr>
          <a:xfrm flipH="1">
            <a:off x="6143040" y="2158920"/>
            <a:ext cx="189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LibreOffice/7.3.7.2$Linux_X86_64 LibreOffice_project/30$Build-2</Application>
  <AppVersion>15.0000</AppVersion>
  <Words>72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2023-02-06T15:22:43Z</dcterms:created>
  <dc:creator>Alexis MARTIN</dc:creator>
  <dc:description/>
  <dc:language>en-US</dc:language>
  <cp:lastModifiedBy/>
  <dcterms:modified xsi:type="dcterms:W3CDTF">2023-02-14T10:43:38Z</dcterms:modified>
  <cp:revision>19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</vt:i4>
  </property>
</Properties>
</file>