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74" r:id="rId5"/>
    <p:sldId id="273" r:id="rId6"/>
    <p:sldId id="261" r:id="rId7"/>
    <p:sldId id="264" r:id="rId8"/>
    <p:sldId id="262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8C6"/>
    <a:srgbClr val="430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BFE10-6587-6842-92B8-D13C087CFD73}" v="1257" dt="2023-07-10T08:05:45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50"/>
    <p:restoredTop sz="96327"/>
  </p:normalViewPr>
  <p:slideViewPr>
    <p:cSldViewPr snapToGrid="0" showGuides="1">
      <p:cViewPr varScale="1">
        <p:scale>
          <a:sx n="92" d="100"/>
          <a:sy n="92" d="100"/>
        </p:scale>
        <p:origin x="192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E" userId="92c3a7f31e2da4ea" providerId="LiveId" clId="{D06BFE10-6587-6842-92B8-D13C087CFD73}"/>
    <pc:docChg chg="undo redo custSel addSld delSld modSld">
      <pc:chgData name="David E" userId="92c3a7f31e2da4ea" providerId="LiveId" clId="{D06BFE10-6587-6842-92B8-D13C087CFD73}" dt="2023-07-10T08:05:30.152" v="7255" actId="20577"/>
      <pc:docMkLst>
        <pc:docMk/>
      </pc:docMkLst>
      <pc:sldChg chg="modSp mod setBg">
        <pc:chgData name="David E" userId="92c3a7f31e2da4ea" providerId="LiveId" clId="{D06BFE10-6587-6842-92B8-D13C087CFD73}" dt="2023-07-08T15:42:28.965" v="5233" actId="26606"/>
        <pc:sldMkLst>
          <pc:docMk/>
          <pc:sldMk cId="2096934022" sldId="257"/>
        </pc:sldMkLst>
        <pc:spChg chg="mod">
          <ac:chgData name="David E" userId="92c3a7f31e2da4ea" providerId="LiveId" clId="{D06BFE10-6587-6842-92B8-D13C087CFD73}" dt="2023-07-08T15:37:56.521" v="5139" actId="26606"/>
          <ac:spMkLst>
            <pc:docMk/>
            <pc:sldMk cId="2096934022" sldId="257"/>
            <ac:spMk id="2" creationId="{069902DD-EC3D-DA38-FFD1-3F013E7E9AA7}"/>
          </ac:spMkLst>
        </pc:spChg>
        <pc:graphicFrameChg chg="mod modGraphic">
          <ac:chgData name="David E" userId="92c3a7f31e2da4ea" providerId="LiveId" clId="{D06BFE10-6587-6842-92B8-D13C087CFD73}" dt="2023-07-08T15:42:28.965" v="5233" actId="26606"/>
          <ac:graphicFrameMkLst>
            <pc:docMk/>
            <pc:sldMk cId="2096934022" sldId="257"/>
            <ac:graphicFrameMk id="5" creationId="{76C20A5E-8FEC-6186-CACC-19DF9C59423B}"/>
          </ac:graphicFrameMkLst>
        </pc:graphicFrameChg>
      </pc:sldChg>
      <pc:sldChg chg="addSp delSp modSp add del mod">
        <pc:chgData name="David E" userId="92c3a7f31e2da4ea" providerId="LiveId" clId="{D06BFE10-6587-6842-92B8-D13C087CFD73}" dt="2023-07-10T08:01:33.355" v="7249" actId="2696"/>
        <pc:sldMkLst>
          <pc:docMk/>
          <pc:sldMk cId="1928569429" sldId="260"/>
        </pc:sldMkLst>
        <pc:spChg chg="add del">
          <ac:chgData name="David E" userId="92c3a7f31e2da4ea" providerId="LiveId" clId="{D06BFE10-6587-6842-92B8-D13C087CFD73}" dt="2023-07-08T15:42:08.333" v="5217" actId="478"/>
          <ac:spMkLst>
            <pc:docMk/>
            <pc:sldMk cId="1928569429" sldId="260"/>
            <ac:spMk id="2" creationId="{824879E5-FA52-0975-5008-A1C7EBE07A8F}"/>
          </ac:spMkLst>
        </pc:spChg>
        <pc:spChg chg="add del">
          <ac:chgData name="David E" userId="92c3a7f31e2da4ea" providerId="LiveId" clId="{D06BFE10-6587-6842-92B8-D13C087CFD73}" dt="2023-07-08T15:42:08.333" v="5217" actId="478"/>
          <ac:spMkLst>
            <pc:docMk/>
            <pc:sldMk cId="1928569429" sldId="260"/>
            <ac:spMk id="3" creationId="{D7F65615-7F9C-8D6B-0024-B327038B7F2F}"/>
          </ac:spMkLst>
        </pc:spChg>
        <pc:spChg chg="mod">
          <ac:chgData name="David E" userId="92c3a7f31e2da4ea" providerId="LiveId" clId="{D06BFE10-6587-6842-92B8-D13C087CFD73}" dt="2023-07-08T15:42:07.815" v="5216" actId="20577"/>
          <ac:spMkLst>
            <pc:docMk/>
            <pc:sldMk cId="1928569429" sldId="260"/>
            <ac:spMk id="8" creationId="{D59FC694-90A0-CD0B-E400-0B4B12299ECA}"/>
          </ac:spMkLst>
        </pc:spChg>
        <pc:spChg chg="add del mod">
          <ac:chgData name="David E" userId="92c3a7f31e2da4ea" providerId="LiveId" clId="{D06BFE10-6587-6842-92B8-D13C087CFD73}" dt="2023-07-09T12:40:20.849" v="5570" actId="255"/>
          <ac:spMkLst>
            <pc:docMk/>
            <pc:sldMk cId="1928569429" sldId="260"/>
            <ac:spMk id="18" creationId="{5102F948-EF19-7B4A-6C4E-F057CA717B5A}"/>
          </ac:spMkLst>
        </pc:spChg>
        <pc:picChg chg="add del">
          <ac:chgData name="David E" userId="92c3a7f31e2da4ea" providerId="LiveId" clId="{D06BFE10-6587-6842-92B8-D13C087CFD73}" dt="2023-07-08T15:44:57.357" v="5290" actId="21"/>
          <ac:picMkLst>
            <pc:docMk/>
            <pc:sldMk cId="1928569429" sldId="260"/>
            <ac:picMk id="19" creationId="{3F7210EA-E955-F41A-5C43-A81B257231A2}"/>
          </ac:picMkLst>
        </pc:picChg>
      </pc:sldChg>
      <pc:sldChg chg="addSp delSp modSp mod">
        <pc:chgData name="David E" userId="92c3a7f31e2da4ea" providerId="LiveId" clId="{D06BFE10-6587-6842-92B8-D13C087CFD73}" dt="2023-07-10T07:56:15.892" v="7244" actId="207"/>
        <pc:sldMkLst>
          <pc:docMk/>
          <pc:sldMk cId="789743024" sldId="261"/>
        </pc:sldMkLst>
        <pc:spChg chg="mod">
          <ac:chgData name="David E" userId="92c3a7f31e2da4ea" providerId="LiveId" clId="{D06BFE10-6587-6842-92B8-D13C087CFD73}" dt="2023-07-08T15:42:46.662" v="5251" actId="20577"/>
          <ac:spMkLst>
            <pc:docMk/>
            <pc:sldMk cId="789743024" sldId="261"/>
            <ac:spMk id="2" creationId="{8628F453-8263-4797-0C9E-13679321F4CC}"/>
          </ac:spMkLst>
        </pc:spChg>
        <pc:spChg chg="add del mod">
          <ac:chgData name="David E" userId="92c3a7f31e2da4ea" providerId="LiveId" clId="{D06BFE10-6587-6842-92B8-D13C087CFD73}" dt="2023-07-08T15:42:12.994" v="5226"/>
          <ac:spMkLst>
            <pc:docMk/>
            <pc:sldMk cId="789743024" sldId="261"/>
            <ac:spMk id="3" creationId="{88FCF7C7-1485-DBF0-5089-AE0D30AD3FBF}"/>
          </ac:spMkLst>
        </pc:spChg>
        <pc:spChg chg="add del mod">
          <ac:chgData name="David E" userId="92c3a7f31e2da4ea" providerId="LiveId" clId="{D06BFE10-6587-6842-92B8-D13C087CFD73}" dt="2023-07-08T15:42:12.994" v="5226"/>
          <ac:spMkLst>
            <pc:docMk/>
            <pc:sldMk cId="789743024" sldId="261"/>
            <ac:spMk id="4" creationId="{C70734E8-E1C9-15F7-CF6B-AF76D5776E49}"/>
          </ac:spMkLst>
        </pc:spChg>
        <pc:spChg chg="mod">
          <ac:chgData name="David E" userId="92c3a7f31e2da4ea" providerId="LiveId" clId="{D06BFE10-6587-6842-92B8-D13C087CFD73}" dt="2023-07-09T14:28:23.095" v="6838" actId="20577"/>
          <ac:spMkLst>
            <pc:docMk/>
            <pc:sldMk cId="789743024" sldId="261"/>
            <ac:spMk id="5" creationId="{5D90D259-44AD-AE7A-FFD9-D27368F334E3}"/>
          </ac:spMkLst>
        </pc:spChg>
        <pc:spChg chg="add mod">
          <ac:chgData name="David E" userId="92c3a7f31e2da4ea" providerId="LiveId" clId="{D06BFE10-6587-6842-92B8-D13C087CFD73}" dt="2023-07-09T12:41:52.570" v="5603" actId="1037"/>
          <ac:spMkLst>
            <pc:docMk/>
            <pc:sldMk cId="789743024" sldId="261"/>
            <ac:spMk id="7" creationId="{1BCBAE70-A3ED-F843-A354-B7AEBDEE8F17}"/>
          </ac:spMkLst>
        </pc:spChg>
        <pc:spChg chg="add mod">
          <ac:chgData name="David E" userId="92c3a7f31e2da4ea" providerId="LiveId" clId="{D06BFE10-6587-6842-92B8-D13C087CFD73}" dt="2023-07-09T12:41:52.570" v="5603" actId="1037"/>
          <ac:spMkLst>
            <pc:docMk/>
            <pc:sldMk cId="789743024" sldId="261"/>
            <ac:spMk id="8" creationId="{22BA4426-A344-F293-B7E3-07A235D8E62E}"/>
          </ac:spMkLst>
        </pc:spChg>
        <pc:spChg chg="mod">
          <ac:chgData name="David E" userId="92c3a7f31e2da4ea" providerId="LiveId" clId="{D06BFE10-6587-6842-92B8-D13C087CFD73}" dt="2023-07-10T07:56:15.892" v="7244" actId="207"/>
          <ac:spMkLst>
            <pc:docMk/>
            <pc:sldMk cId="789743024" sldId="261"/>
            <ac:spMk id="11" creationId="{94395DDD-B895-9919-B45D-543F8855138C}"/>
          </ac:spMkLst>
        </pc:spChg>
        <pc:picChg chg="mod">
          <ac:chgData name="David E" userId="92c3a7f31e2da4ea" providerId="LiveId" clId="{D06BFE10-6587-6842-92B8-D13C087CFD73}" dt="2023-07-09T12:39:12.681" v="5563" actId="1076"/>
          <ac:picMkLst>
            <pc:docMk/>
            <pc:sldMk cId="789743024" sldId="261"/>
            <ac:picMk id="12" creationId="{EAB41B07-7EB4-5A05-3DC7-080FEB37060C}"/>
          </ac:picMkLst>
        </pc:picChg>
      </pc:sldChg>
      <pc:sldChg chg="addSp delSp modSp mod">
        <pc:chgData name="David E" userId="92c3a7f31e2da4ea" providerId="LiveId" clId="{D06BFE10-6587-6842-92B8-D13C087CFD73}" dt="2023-07-09T14:29:34.007" v="7016" actId="20577"/>
        <pc:sldMkLst>
          <pc:docMk/>
          <pc:sldMk cId="945583043" sldId="262"/>
        </pc:sldMkLst>
        <pc:spChg chg="mod">
          <ac:chgData name="David E" userId="92c3a7f31e2da4ea" providerId="LiveId" clId="{D06BFE10-6587-6842-92B8-D13C087CFD73}" dt="2023-07-08T15:42:06.967" v="5213" actId="20577"/>
          <ac:spMkLst>
            <pc:docMk/>
            <pc:sldMk cId="945583043" sldId="262"/>
            <ac:spMk id="2" creationId="{31B1A3F0-FA68-2095-A275-42F2ABD37754}"/>
          </ac:spMkLst>
        </pc:spChg>
        <pc:spChg chg="del">
          <ac:chgData name="David E" userId="92c3a7f31e2da4ea" providerId="LiveId" clId="{D06BFE10-6587-6842-92B8-D13C087CFD73}" dt="2023-07-06T11:37:36.616" v="0" actId="478"/>
          <ac:spMkLst>
            <pc:docMk/>
            <pc:sldMk cId="945583043" sldId="262"/>
            <ac:spMk id="3" creationId="{58ED7AEF-A02B-FE21-BB82-AB8C84268C55}"/>
          </ac:spMkLst>
        </pc:spChg>
        <pc:spChg chg="add del mod topLvl">
          <ac:chgData name="David E" userId="92c3a7f31e2da4ea" providerId="LiveId" clId="{D06BFE10-6587-6842-92B8-D13C087CFD73}" dt="2023-07-08T15:42:07.498" v="5215" actId="478"/>
          <ac:spMkLst>
            <pc:docMk/>
            <pc:sldMk cId="945583043" sldId="262"/>
            <ac:spMk id="4" creationId="{34C05386-BDEF-4247-C45B-8CF07150E575}"/>
          </ac:spMkLst>
        </pc:spChg>
        <pc:spChg chg="add del mod topLvl">
          <ac:chgData name="David E" userId="92c3a7f31e2da4ea" providerId="LiveId" clId="{D06BFE10-6587-6842-92B8-D13C087CFD73}" dt="2023-07-08T15:42:07.498" v="5215" actId="478"/>
          <ac:spMkLst>
            <pc:docMk/>
            <pc:sldMk cId="945583043" sldId="262"/>
            <ac:spMk id="5" creationId="{EC59E336-3796-7717-AE0C-F739AEC4E8AE}"/>
          </ac:spMkLst>
        </pc:spChg>
        <pc:spChg chg="add del mod">
          <ac:chgData name="David E" userId="92c3a7f31e2da4ea" providerId="LiveId" clId="{D06BFE10-6587-6842-92B8-D13C087CFD73}" dt="2023-07-06T11:46:05.090" v="127"/>
          <ac:spMkLst>
            <pc:docMk/>
            <pc:sldMk cId="945583043" sldId="262"/>
            <ac:spMk id="7" creationId="{F2314D8B-AB64-5130-0F2F-33E28720BEE6}"/>
          </ac:spMkLst>
        </pc:spChg>
        <pc:spChg chg="add del mod topLvl">
          <ac:chgData name="David E" userId="92c3a7f31e2da4ea" providerId="LiveId" clId="{D06BFE10-6587-6842-92B8-D13C087CFD73}" dt="2023-07-06T11:44:44.147" v="114"/>
          <ac:spMkLst>
            <pc:docMk/>
            <pc:sldMk cId="945583043" sldId="262"/>
            <ac:spMk id="8" creationId="{ACC4809B-ACC1-A1AA-F290-10C8C61C8CC5}"/>
          </ac:spMkLst>
        </pc:spChg>
        <pc:spChg chg="add del mod topLvl">
          <ac:chgData name="David E" userId="92c3a7f31e2da4ea" providerId="LiveId" clId="{D06BFE10-6587-6842-92B8-D13C087CFD73}" dt="2023-07-06T11:44:20.433" v="103" actId="478"/>
          <ac:spMkLst>
            <pc:docMk/>
            <pc:sldMk cId="945583043" sldId="262"/>
            <ac:spMk id="9" creationId="{B9BF3FFD-E089-EFE9-1828-5AF0FC906A65}"/>
          </ac:spMkLst>
        </pc:spChg>
        <pc:spChg chg="add del mod">
          <ac:chgData name="David E" userId="92c3a7f31e2da4ea" providerId="LiveId" clId="{D06BFE10-6587-6842-92B8-D13C087CFD73}" dt="2023-07-06T11:46:07.373" v="129"/>
          <ac:spMkLst>
            <pc:docMk/>
            <pc:sldMk cId="945583043" sldId="262"/>
            <ac:spMk id="10" creationId="{6AEDB183-B9DA-6CDB-EFCD-55A67207514D}"/>
          </ac:spMkLst>
        </pc:spChg>
        <pc:spChg chg="add mod">
          <ac:chgData name="David E" userId="92c3a7f31e2da4ea" providerId="LiveId" clId="{D06BFE10-6587-6842-92B8-D13C087CFD73}" dt="2023-07-06T11:54:48.790" v="560" actId="1076"/>
          <ac:spMkLst>
            <pc:docMk/>
            <pc:sldMk cId="945583043" sldId="262"/>
            <ac:spMk id="11" creationId="{B2AEB85E-590B-10A6-4DB6-5766F6AC2F29}"/>
          </ac:spMkLst>
        </pc:spChg>
        <pc:spChg chg="add mod topLvl">
          <ac:chgData name="David E" userId="92c3a7f31e2da4ea" providerId="LiveId" clId="{D06BFE10-6587-6842-92B8-D13C087CFD73}" dt="2023-07-06T11:55:04.732" v="562" actId="1076"/>
          <ac:spMkLst>
            <pc:docMk/>
            <pc:sldMk cId="945583043" sldId="262"/>
            <ac:spMk id="12" creationId="{062B3F97-2DCC-28EB-B868-1C38B8F04CB9}"/>
          </ac:spMkLst>
        </pc:spChg>
        <pc:spChg chg="add mod topLvl">
          <ac:chgData name="David E" userId="92c3a7f31e2da4ea" providerId="LiveId" clId="{D06BFE10-6587-6842-92B8-D13C087CFD73}" dt="2023-07-06T11:48:47.246" v="202" actId="1035"/>
          <ac:spMkLst>
            <pc:docMk/>
            <pc:sldMk cId="945583043" sldId="262"/>
            <ac:spMk id="13" creationId="{E5478D53-4A63-732B-584C-F3CAA8CC5196}"/>
          </ac:spMkLst>
        </pc:spChg>
        <pc:spChg chg="add mod">
          <ac:chgData name="David E" userId="92c3a7f31e2da4ea" providerId="LiveId" clId="{D06BFE10-6587-6842-92B8-D13C087CFD73}" dt="2023-07-06T11:46:02.838" v="125" actId="1076"/>
          <ac:spMkLst>
            <pc:docMk/>
            <pc:sldMk cId="945583043" sldId="262"/>
            <ac:spMk id="14" creationId="{C5CE344E-08FB-6D77-34FC-0E387FAB9B88}"/>
          </ac:spMkLst>
        </pc:spChg>
        <pc:spChg chg="add mod">
          <ac:chgData name="David E" userId="92c3a7f31e2da4ea" providerId="LiveId" clId="{D06BFE10-6587-6842-92B8-D13C087CFD73}" dt="2023-07-09T14:29:34.007" v="7016" actId="20577"/>
          <ac:spMkLst>
            <pc:docMk/>
            <pc:sldMk cId="945583043" sldId="262"/>
            <ac:spMk id="17" creationId="{9066F39A-D386-A52A-DB51-61F442CF2BF9}"/>
          </ac:spMkLst>
        </pc:spChg>
        <pc:grpChg chg="add del">
          <ac:chgData name="David E" userId="92c3a7f31e2da4ea" providerId="LiveId" clId="{D06BFE10-6587-6842-92B8-D13C087CFD73}" dt="2023-07-08T15:42:07.498" v="5215" actId="478"/>
          <ac:grpSpMkLst>
            <pc:docMk/>
            <pc:sldMk cId="945583043" sldId="262"/>
            <ac:grpSpMk id="6" creationId="{B5DE3707-FF4D-3187-1857-C3FA900064FA}"/>
          </ac:grpSpMkLst>
        </pc:grpChg>
        <pc:grpChg chg="add del">
          <ac:chgData name="David E" userId="92c3a7f31e2da4ea" providerId="LiveId" clId="{D06BFE10-6587-6842-92B8-D13C087CFD73}" dt="2023-07-06T11:43:13.372" v="88" actId="165"/>
          <ac:grpSpMkLst>
            <pc:docMk/>
            <pc:sldMk cId="945583043" sldId="262"/>
            <ac:grpSpMk id="15" creationId="{3C9BAA8E-AD5E-5895-EA5A-BCFFE11E9160}"/>
          </ac:grpSpMkLst>
        </pc:grpChg>
        <pc:grpChg chg="add del">
          <ac:chgData name="David E" userId="92c3a7f31e2da4ea" providerId="LiveId" clId="{D06BFE10-6587-6842-92B8-D13C087CFD73}" dt="2023-07-06T11:42:42.530" v="83" actId="165"/>
          <ac:grpSpMkLst>
            <pc:docMk/>
            <pc:sldMk cId="945583043" sldId="262"/>
            <ac:grpSpMk id="16" creationId="{1E783D17-1AA8-1E6C-3C64-28E65115FB99}"/>
          </ac:grpSpMkLst>
        </pc:grpChg>
      </pc:sldChg>
      <pc:sldChg chg="addSp delSp modSp mod setBg addAnim delAnim setClrOvrMap">
        <pc:chgData name="David E" userId="92c3a7f31e2da4ea" providerId="LiveId" clId="{D06BFE10-6587-6842-92B8-D13C087CFD73}" dt="2023-07-10T07:56:11.173" v="7243" actId="207"/>
        <pc:sldMkLst>
          <pc:docMk/>
          <pc:sldMk cId="3488758547" sldId="264"/>
        </pc:sldMkLst>
        <pc:spChg chg="mod ord">
          <ac:chgData name="David E" userId="92c3a7f31e2da4ea" providerId="LiveId" clId="{D06BFE10-6587-6842-92B8-D13C087CFD73}" dt="2023-07-08T15:43:10.822" v="5264" actId="20577"/>
          <ac:spMkLst>
            <pc:docMk/>
            <pc:sldMk cId="3488758547" sldId="264"/>
            <ac:spMk id="2" creationId="{AAF50E86-B026-40F7-C53A-3FC1EE1D686D}"/>
          </ac:spMkLst>
        </pc:spChg>
        <pc:spChg chg="ord">
          <ac:chgData name="David E" userId="92c3a7f31e2da4ea" providerId="LiveId" clId="{D06BFE10-6587-6842-92B8-D13C087CFD73}" dt="2023-07-08T15:12:27.690" v="2735" actId="26606"/>
          <ac:spMkLst>
            <pc:docMk/>
            <pc:sldMk cId="3488758547" sldId="264"/>
            <ac:spMk id="4" creationId="{2C07B801-9DA0-8095-C6BA-D19EF652842B}"/>
          </ac:spMkLst>
        </pc:spChg>
        <pc:spChg chg="add del mod">
          <ac:chgData name="David E" userId="92c3a7f31e2da4ea" providerId="LiveId" clId="{D06BFE10-6587-6842-92B8-D13C087CFD73}" dt="2023-07-09T13:26:35.434" v="5896" actId="115"/>
          <ac:spMkLst>
            <pc:docMk/>
            <pc:sldMk cId="3488758547" sldId="264"/>
            <ac:spMk id="7" creationId="{B75AD749-DF51-6D59-181F-118A55499485}"/>
          </ac:spMkLst>
        </pc:spChg>
        <pc:spChg chg="add del">
          <ac:chgData name="David E" userId="92c3a7f31e2da4ea" providerId="LiveId" clId="{D06BFE10-6587-6842-92B8-D13C087CFD73}" dt="2023-07-08T15:12:27.690" v="2735" actId="26606"/>
          <ac:spMkLst>
            <pc:docMk/>
            <pc:sldMk cId="3488758547" sldId="264"/>
            <ac:spMk id="8" creationId="{8B2A8B43-E288-418B-8561-C979F7B9CC4B}"/>
          </ac:spMkLst>
        </pc:spChg>
        <pc:spChg chg="add del mod">
          <ac:chgData name="David E" userId="92c3a7f31e2da4ea" providerId="LiveId" clId="{D06BFE10-6587-6842-92B8-D13C087CFD73}" dt="2023-07-10T07:56:11.173" v="7243" actId="207"/>
          <ac:spMkLst>
            <pc:docMk/>
            <pc:sldMk cId="3488758547" sldId="264"/>
            <ac:spMk id="9" creationId="{466EC811-0971-A858-FDAE-0D7E2B529E65}"/>
          </ac:spMkLst>
        </pc:spChg>
        <pc:spChg chg="add mod">
          <ac:chgData name="David E" userId="92c3a7f31e2da4ea" providerId="LiveId" clId="{D06BFE10-6587-6842-92B8-D13C087CFD73}" dt="2023-07-09T12:41:38.365" v="5595" actId="1035"/>
          <ac:spMkLst>
            <pc:docMk/>
            <pc:sldMk cId="3488758547" sldId="264"/>
            <ac:spMk id="11" creationId="{2E98B489-3EC4-C611-93B1-9AD7AA44B104}"/>
          </ac:spMkLst>
        </pc:spChg>
        <pc:spChg chg="add del">
          <ac:chgData name="David E" userId="92c3a7f31e2da4ea" providerId="LiveId" clId="{D06BFE10-6587-6842-92B8-D13C087CFD73}" dt="2023-07-08T15:12:27.690" v="2735" actId="26606"/>
          <ac:spMkLst>
            <pc:docMk/>
            <pc:sldMk cId="3488758547" sldId="264"/>
            <ac:spMk id="12" creationId="{F40D237A-4D9F-42DC-BAEB-E07EDD74BE26}"/>
          </ac:spMkLst>
        </pc:spChg>
        <pc:spChg chg="add mod">
          <ac:chgData name="David E" userId="92c3a7f31e2da4ea" providerId="LiveId" clId="{D06BFE10-6587-6842-92B8-D13C087CFD73}" dt="2023-07-09T12:41:38.365" v="5595" actId="1035"/>
          <ac:spMkLst>
            <pc:docMk/>
            <pc:sldMk cId="3488758547" sldId="264"/>
            <ac:spMk id="13" creationId="{A579485A-74AC-B7B4-60F7-5492E09AF16E}"/>
          </ac:spMkLst>
        </pc:spChg>
        <pc:spChg chg="add del">
          <ac:chgData name="David E" userId="92c3a7f31e2da4ea" providerId="LiveId" clId="{D06BFE10-6587-6842-92B8-D13C087CFD73}" dt="2023-07-08T15:12:19.766" v="2728" actId="26606"/>
          <ac:spMkLst>
            <pc:docMk/>
            <pc:sldMk cId="3488758547" sldId="264"/>
            <ac:spMk id="14" creationId="{8067CDDE-0F7A-4F6C-B7FA-0650DFC399B0}"/>
          </ac:spMkLst>
        </pc:spChg>
        <pc:spChg chg="add mod">
          <ac:chgData name="David E" userId="92c3a7f31e2da4ea" providerId="LiveId" clId="{D06BFE10-6587-6842-92B8-D13C087CFD73}" dt="2023-07-09T12:41:38.365" v="5595" actId="1035"/>
          <ac:spMkLst>
            <pc:docMk/>
            <pc:sldMk cId="3488758547" sldId="264"/>
            <ac:spMk id="16" creationId="{24831D09-ACAA-3ED5-2888-E037A17C5837}"/>
          </ac:spMkLst>
        </pc:spChg>
        <pc:spChg chg="add del">
          <ac:chgData name="David E" userId="92c3a7f31e2da4ea" providerId="LiveId" clId="{D06BFE10-6587-6842-92B8-D13C087CFD73}" dt="2023-07-08T15:12:00.336" v="2718" actId="26606"/>
          <ac:spMkLst>
            <pc:docMk/>
            <pc:sldMk cId="3488758547" sldId="264"/>
            <ac:spMk id="17" creationId="{CBD94887-6A10-4F62-8EE1-B2BCFA1F380F}"/>
          </ac:spMkLst>
        </pc:spChg>
        <pc:spChg chg="add mod">
          <ac:chgData name="David E" userId="92c3a7f31e2da4ea" providerId="LiveId" clId="{D06BFE10-6587-6842-92B8-D13C087CFD73}" dt="2023-07-09T12:41:38.365" v="5595" actId="1035"/>
          <ac:spMkLst>
            <pc:docMk/>
            <pc:sldMk cId="3488758547" sldId="264"/>
            <ac:spMk id="18" creationId="{2C42D900-E36B-1831-E0B6-E04D6CF9F845}"/>
          </ac:spMkLst>
        </pc:spChg>
        <pc:spChg chg="add mod">
          <ac:chgData name="David E" userId="92c3a7f31e2da4ea" providerId="LiveId" clId="{D06BFE10-6587-6842-92B8-D13C087CFD73}" dt="2023-07-09T12:41:38.365" v="5595" actId="1035"/>
          <ac:spMkLst>
            <pc:docMk/>
            <pc:sldMk cId="3488758547" sldId="264"/>
            <ac:spMk id="20" creationId="{0BB7E439-FFB1-EBF2-5BF9-D001F0BB12B0}"/>
          </ac:spMkLst>
        </pc:spChg>
        <pc:spChg chg="add del">
          <ac:chgData name="David E" userId="92c3a7f31e2da4ea" providerId="LiveId" clId="{D06BFE10-6587-6842-92B8-D13C087CFD73}" dt="2023-07-08T15:12:19.766" v="2728" actId="26606"/>
          <ac:spMkLst>
            <pc:docMk/>
            <pc:sldMk cId="3488758547" sldId="264"/>
            <ac:spMk id="21" creationId="{A8635C30-AA94-45A1-A48E-3B9EF34DC2F1}"/>
          </ac:spMkLst>
        </pc:spChg>
        <pc:spChg chg="add del mod">
          <ac:chgData name="David E" userId="92c3a7f31e2da4ea" providerId="LiveId" clId="{D06BFE10-6587-6842-92B8-D13C087CFD73}" dt="2023-07-08T15:42:10.987" v="5222"/>
          <ac:spMkLst>
            <pc:docMk/>
            <pc:sldMk cId="3488758547" sldId="264"/>
            <ac:spMk id="22" creationId="{9238F2AE-760B-CD00-381E-5980FE3AC552}"/>
          </ac:spMkLst>
        </pc:spChg>
        <pc:spChg chg="add del mod">
          <ac:chgData name="David E" userId="92c3a7f31e2da4ea" providerId="LiveId" clId="{D06BFE10-6587-6842-92B8-D13C087CFD73}" dt="2023-07-08T15:42:10.987" v="5222"/>
          <ac:spMkLst>
            <pc:docMk/>
            <pc:sldMk cId="3488758547" sldId="264"/>
            <ac:spMk id="23" creationId="{BCEFC9A0-46CB-6628-8171-FEDE8401D933}"/>
          </ac:spMkLst>
        </pc:spChg>
        <pc:spChg chg="add mod">
          <ac:chgData name="David E" userId="92c3a7f31e2da4ea" providerId="LiveId" clId="{D06BFE10-6587-6842-92B8-D13C087CFD73}" dt="2023-07-08T15:43:07.298" v="5261" actId="1076"/>
          <ac:spMkLst>
            <pc:docMk/>
            <pc:sldMk cId="3488758547" sldId="264"/>
            <ac:spMk id="24" creationId="{8CD676F5-5578-A8C3-CA58-C053F541A2C5}"/>
          </ac:spMkLst>
        </pc:spChg>
        <pc:spChg chg="add mod">
          <ac:chgData name="David E" userId="92c3a7f31e2da4ea" providerId="LiveId" clId="{D06BFE10-6587-6842-92B8-D13C087CFD73}" dt="2023-07-08T15:43:07.298" v="5261" actId="1076"/>
          <ac:spMkLst>
            <pc:docMk/>
            <pc:sldMk cId="3488758547" sldId="264"/>
            <ac:spMk id="25" creationId="{EA3B03CD-1CD7-9D09-C753-CC90F76A2C1B}"/>
          </ac:spMkLst>
        </pc:spChg>
        <pc:picChg chg="add del mod">
          <ac:chgData name="David E" userId="92c3a7f31e2da4ea" providerId="LiveId" clId="{D06BFE10-6587-6842-92B8-D13C087CFD73}" dt="2023-07-08T15:24:56.536" v="4361" actId="478"/>
          <ac:picMkLst>
            <pc:docMk/>
            <pc:sldMk cId="3488758547" sldId="264"/>
            <ac:picMk id="3" creationId="{E37064D9-FFA2-F71D-C8EC-F11099E04C39}"/>
          </ac:picMkLst>
        </pc:picChg>
        <pc:picChg chg="add del mod ord">
          <ac:chgData name="David E" userId="92c3a7f31e2da4ea" providerId="LiveId" clId="{D06BFE10-6587-6842-92B8-D13C087CFD73}" dt="2023-07-09T12:41:25.258" v="5575" actId="1076"/>
          <ac:picMkLst>
            <pc:docMk/>
            <pc:sldMk cId="3488758547" sldId="264"/>
            <ac:picMk id="5" creationId="{B7DC2EA6-D661-4F96-9D84-6F75D9605E8F}"/>
          </ac:picMkLst>
        </pc:picChg>
        <pc:picChg chg="add del mod">
          <ac:chgData name="David E" userId="92c3a7f31e2da4ea" providerId="LiveId" clId="{D06BFE10-6587-6842-92B8-D13C087CFD73}" dt="2023-07-08T15:11:39.942" v="2706" actId="21"/>
          <ac:picMkLst>
            <pc:docMk/>
            <pc:sldMk cId="3488758547" sldId="264"/>
            <ac:picMk id="6" creationId="{B1011133-9172-D55A-F724-A0B6B3AADF0E}"/>
          </ac:picMkLst>
        </pc:picChg>
        <pc:picChg chg="add del">
          <ac:chgData name="David E" userId="92c3a7f31e2da4ea" providerId="LiveId" clId="{D06BFE10-6587-6842-92B8-D13C087CFD73}" dt="2023-07-08T15:12:27.690" v="2735" actId="26606"/>
          <ac:picMkLst>
            <pc:docMk/>
            <pc:sldMk cId="3488758547" sldId="264"/>
            <ac:picMk id="10" creationId="{82584CD3-40DA-4BB8-B4B7-D8D04BB31B4D}"/>
          </ac:picMkLst>
        </pc:picChg>
        <pc:picChg chg="add del">
          <ac:chgData name="David E" userId="92c3a7f31e2da4ea" providerId="LiveId" clId="{D06BFE10-6587-6842-92B8-D13C087CFD73}" dt="2023-07-08T15:12:19.766" v="2728" actId="26606"/>
          <ac:picMkLst>
            <pc:docMk/>
            <pc:sldMk cId="3488758547" sldId="264"/>
            <ac:picMk id="15" creationId="{D512D38D-8965-434F-9A78-E2376070C67A}"/>
          </ac:picMkLst>
        </pc:picChg>
        <pc:picChg chg="add del">
          <ac:chgData name="David E" userId="92c3a7f31e2da4ea" providerId="LiveId" clId="{D06BFE10-6587-6842-92B8-D13C087CFD73}" dt="2023-07-08T15:12:00.336" v="2718" actId="26606"/>
          <ac:picMkLst>
            <pc:docMk/>
            <pc:sldMk cId="3488758547" sldId="264"/>
            <ac:picMk id="19" creationId="{A3D512BA-228A-4979-9312-ACD246E1099D}"/>
          </ac:picMkLst>
        </pc:picChg>
      </pc:sldChg>
      <pc:sldChg chg="addSp delSp modSp new del mod setBg setClrOvrMap">
        <pc:chgData name="David E" userId="92c3a7f31e2da4ea" providerId="LiveId" clId="{D06BFE10-6587-6842-92B8-D13C087CFD73}" dt="2023-07-08T15:10:25.410" v="2699" actId="2696"/>
        <pc:sldMkLst>
          <pc:docMk/>
          <pc:sldMk cId="2513865312" sldId="265"/>
        </pc:sldMkLst>
        <pc:spChg chg="mod">
          <ac:chgData name="David E" userId="92c3a7f31e2da4ea" providerId="LiveId" clId="{D06BFE10-6587-6842-92B8-D13C087CFD73}" dt="2023-07-06T13:58:32.714" v="929" actId="1037"/>
          <ac:spMkLst>
            <pc:docMk/>
            <pc:sldMk cId="2513865312" sldId="265"/>
            <ac:spMk id="2" creationId="{AB093EE5-6ABA-061D-BD0D-BB6A84B0D20E}"/>
          </ac:spMkLst>
        </pc:spChg>
        <pc:spChg chg="del mod">
          <ac:chgData name="David E" userId="92c3a7f31e2da4ea" providerId="LiveId" clId="{D06BFE10-6587-6842-92B8-D13C087CFD73}" dt="2023-07-06T13:34:19.894" v="565" actId="478"/>
          <ac:spMkLst>
            <pc:docMk/>
            <pc:sldMk cId="2513865312" sldId="265"/>
            <ac:spMk id="3" creationId="{023CDFF0-2900-A5E8-6E08-42DF3A900C64}"/>
          </ac:spMkLst>
        </pc:spChg>
        <pc:spChg chg="add del mod">
          <ac:chgData name="David E" userId="92c3a7f31e2da4ea" providerId="LiveId" clId="{D06BFE10-6587-6842-92B8-D13C087CFD73}" dt="2023-07-06T11:52:18.491" v="516" actId="21"/>
          <ac:spMkLst>
            <pc:docMk/>
            <pc:sldMk cId="2513865312" sldId="265"/>
            <ac:spMk id="4" creationId="{118F4C9E-89F8-823F-0CA9-38F5853F680D}"/>
          </ac:spMkLst>
        </pc:spChg>
        <pc:spChg chg="add del mod">
          <ac:chgData name="David E" userId="92c3a7f31e2da4ea" providerId="LiveId" clId="{D06BFE10-6587-6842-92B8-D13C087CFD73}" dt="2023-07-06T11:52:18.491" v="516" actId="21"/>
          <ac:spMkLst>
            <pc:docMk/>
            <pc:sldMk cId="2513865312" sldId="265"/>
            <ac:spMk id="5" creationId="{4515FC57-10E8-C37D-ECFF-3A09618FB6F2}"/>
          </ac:spMkLst>
        </pc:spChg>
        <pc:spChg chg="add mod">
          <ac:chgData name="David E" userId="92c3a7f31e2da4ea" providerId="LiveId" clId="{D06BFE10-6587-6842-92B8-D13C087CFD73}" dt="2023-07-06T13:58:32.714" v="929" actId="1037"/>
          <ac:spMkLst>
            <pc:docMk/>
            <pc:sldMk cId="2513865312" sldId="265"/>
            <ac:spMk id="6" creationId="{D1F5921D-5BC6-56E9-B26F-2D840C0ECD50}"/>
          </ac:spMkLst>
        </pc:spChg>
        <pc:spChg chg="add mod">
          <ac:chgData name="David E" userId="92c3a7f31e2da4ea" providerId="LiveId" clId="{D06BFE10-6587-6842-92B8-D13C087CFD73}" dt="2023-07-06T13:58:32.714" v="929" actId="1037"/>
          <ac:spMkLst>
            <pc:docMk/>
            <pc:sldMk cId="2513865312" sldId="265"/>
            <ac:spMk id="7" creationId="{1262B101-784C-B9D1-2AF7-DFFED1460A0A}"/>
          </ac:spMkLst>
        </pc:spChg>
        <pc:spChg chg="add">
          <ac:chgData name="David E" userId="92c3a7f31e2da4ea" providerId="LiveId" clId="{D06BFE10-6587-6842-92B8-D13C087CFD73}" dt="2023-07-06T11:52:35.643" v="517" actId="26606"/>
          <ac:spMkLst>
            <pc:docMk/>
            <pc:sldMk cId="2513865312" sldId="265"/>
            <ac:spMk id="8" creationId="{E1EB41F2-E181-4D4D-9131-A30F6B0AE596}"/>
          </ac:spMkLst>
        </pc:spChg>
        <pc:spChg chg="add">
          <ac:chgData name="David E" userId="92c3a7f31e2da4ea" providerId="LiveId" clId="{D06BFE10-6587-6842-92B8-D13C087CFD73}" dt="2023-07-06T11:52:35.643" v="517" actId="26606"/>
          <ac:spMkLst>
            <pc:docMk/>
            <pc:sldMk cId="2513865312" sldId="265"/>
            <ac:spMk id="10" creationId="{3D63CC92-C517-4C71-9222-4579252CD62E}"/>
          </ac:spMkLst>
        </pc:spChg>
        <pc:spChg chg="add mod">
          <ac:chgData name="David E" userId="92c3a7f31e2da4ea" providerId="LiveId" clId="{D06BFE10-6587-6842-92B8-D13C087CFD73}" dt="2023-07-06T13:52:11.010" v="793" actId="1076"/>
          <ac:spMkLst>
            <pc:docMk/>
            <pc:sldMk cId="2513865312" sldId="265"/>
            <ac:spMk id="14" creationId="{6842DB65-9DC8-0606-3404-064FA1948F09}"/>
          </ac:spMkLst>
        </pc:spChg>
        <pc:spChg chg="add mod">
          <ac:chgData name="David E" userId="92c3a7f31e2da4ea" providerId="LiveId" clId="{D06BFE10-6587-6842-92B8-D13C087CFD73}" dt="2023-07-08T07:26:33.606" v="2071" actId="1076"/>
          <ac:spMkLst>
            <pc:docMk/>
            <pc:sldMk cId="2513865312" sldId="265"/>
            <ac:spMk id="15" creationId="{71326D12-CEA1-9486-D442-3E106825BAB3}"/>
          </ac:spMkLst>
        </pc:spChg>
        <pc:graphicFrameChg chg="add mod modGraphic">
          <ac:chgData name="David E" userId="92c3a7f31e2da4ea" providerId="LiveId" clId="{D06BFE10-6587-6842-92B8-D13C087CFD73}" dt="2023-07-06T13:54:27.594" v="810" actId="120"/>
          <ac:graphicFrameMkLst>
            <pc:docMk/>
            <pc:sldMk cId="2513865312" sldId="265"/>
            <ac:graphicFrameMk id="13" creationId="{AC5B7DF6-92F4-560C-4F47-4FF205DAF947}"/>
          </ac:graphicFrameMkLst>
        </pc:graphicFrameChg>
        <pc:picChg chg="add del mod">
          <ac:chgData name="David E" userId="92c3a7f31e2da4ea" providerId="LiveId" clId="{D06BFE10-6587-6842-92B8-D13C087CFD73}" dt="2023-07-08T07:26:07.715" v="2053" actId="478"/>
          <ac:picMkLst>
            <pc:docMk/>
            <pc:sldMk cId="2513865312" sldId="265"/>
            <ac:picMk id="9" creationId="{C07486FC-DEC3-7CA0-0D42-625E3C6D3C95}"/>
          </ac:picMkLst>
        </pc:picChg>
        <pc:picChg chg="add mod">
          <ac:chgData name="David E" userId="92c3a7f31e2da4ea" providerId="LiveId" clId="{D06BFE10-6587-6842-92B8-D13C087CFD73}" dt="2023-07-08T07:26:54.697" v="2078" actId="1038"/>
          <ac:picMkLst>
            <pc:docMk/>
            <pc:sldMk cId="2513865312" sldId="265"/>
            <ac:picMk id="11" creationId="{7EAF4179-7A2F-D5AE-B6E8-D3CBAE999BAF}"/>
          </ac:picMkLst>
        </pc:picChg>
        <pc:picChg chg="add">
          <ac:chgData name="David E" userId="92c3a7f31e2da4ea" providerId="LiveId" clId="{D06BFE10-6587-6842-92B8-D13C087CFD73}" dt="2023-07-06T11:52:35.643" v="517" actId="26606"/>
          <ac:picMkLst>
            <pc:docMk/>
            <pc:sldMk cId="2513865312" sldId="265"/>
            <ac:picMk id="12" creationId="{40A39FDC-39F4-4CB7-873B-8D786EC02516}"/>
          </ac:picMkLst>
        </pc:picChg>
        <pc:picChg chg="add mod">
          <ac:chgData name="David E" userId="92c3a7f31e2da4ea" providerId="LiveId" clId="{D06BFE10-6587-6842-92B8-D13C087CFD73}" dt="2023-07-08T07:26:27.101" v="2070" actId="1035"/>
          <ac:picMkLst>
            <pc:docMk/>
            <pc:sldMk cId="2513865312" sldId="265"/>
            <ac:picMk id="16" creationId="{378FD19A-6F9E-1353-AC39-75DDF233BE1D}"/>
          </ac:picMkLst>
        </pc:picChg>
      </pc:sldChg>
      <pc:sldChg chg="addSp delSp modSp new mod">
        <pc:chgData name="David E" userId="92c3a7f31e2da4ea" providerId="LiveId" clId="{D06BFE10-6587-6842-92B8-D13C087CFD73}" dt="2023-07-10T07:56:03.280" v="7242" actId="207"/>
        <pc:sldMkLst>
          <pc:docMk/>
          <pc:sldMk cId="2604797489" sldId="266"/>
        </pc:sldMkLst>
        <pc:spChg chg="mod">
          <ac:chgData name="David E" userId="92c3a7f31e2da4ea" providerId="LiveId" clId="{D06BFE10-6587-6842-92B8-D13C087CFD73}" dt="2023-07-08T15:42:06.608" v="5211" actId="20577"/>
          <ac:spMkLst>
            <pc:docMk/>
            <pc:sldMk cId="2604797489" sldId="266"/>
            <ac:spMk id="2" creationId="{CE222A03-BF98-08EE-1C89-16B726B23CC4}"/>
          </ac:spMkLst>
        </pc:spChg>
        <pc:spChg chg="add del mod">
          <ac:chgData name="David E" userId="92c3a7f31e2da4ea" providerId="LiveId" clId="{D06BFE10-6587-6842-92B8-D13C087CFD73}" dt="2023-07-06T13:55:07.820" v="812"/>
          <ac:spMkLst>
            <pc:docMk/>
            <pc:sldMk cId="2604797489" sldId="266"/>
            <ac:spMk id="4" creationId="{077F57FA-72FD-DDD4-1779-C86498C40860}"/>
          </ac:spMkLst>
        </pc:spChg>
        <pc:spChg chg="add del mod">
          <ac:chgData name="David E" userId="92c3a7f31e2da4ea" providerId="LiveId" clId="{D06BFE10-6587-6842-92B8-D13C087CFD73}" dt="2023-07-06T13:55:07.820" v="812"/>
          <ac:spMkLst>
            <pc:docMk/>
            <pc:sldMk cId="2604797489" sldId="266"/>
            <ac:spMk id="5" creationId="{66E90491-C819-97DF-E2AC-17CDDFE6ABFF}"/>
          </ac:spMkLst>
        </pc:spChg>
        <pc:spChg chg="add del mod">
          <ac:chgData name="David E" userId="92c3a7f31e2da4ea" providerId="LiveId" clId="{D06BFE10-6587-6842-92B8-D13C087CFD73}" dt="2023-07-06T13:55:07.820" v="812"/>
          <ac:spMkLst>
            <pc:docMk/>
            <pc:sldMk cId="2604797489" sldId="266"/>
            <ac:spMk id="6" creationId="{9017C34D-6BC6-31B8-2720-EBE1B62C32AC}"/>
          </ac:spMkLst>
        </pc:spChg>
        <pc:spChg chg="add del mod">
          <ac:chgData name="David E" userId="92c3a7f31e2da4ea" providerId="LiveId" clId="{D06BFE10-6587-6842-92B8-D13C087CFD73}" dt="2023-07-06T13:55:07.820" v="812"/>
          <ac:spMkLst>
            <pc:docMk/>
            <pc:sldMk cId="2604797489" sldId="266"/>
            <ac:spMk id="10" creationId="{833A6D83-6A23-F5BF-7EF7-184BED61AFAF}"/>
          </ac:spMkLst>
        </pc:spChg>
        <pc:spChg chg="add mod">
          <ac:chgData name="David E" userId="92c3a7f31e2da4ea" providerId="LiveId" clId="{D06BFE10-6587-6842-92B8-D13C087CFD73}" dt="2023-07-06T13:56:03.002" v="820" actId="1076"/>
          <ac:spMkLst>
            <pc:docMk/>
            <pc:sldMk cId="2604797489" sldId="266"/>
            <ac:spMk id="14" creationId="{6A44B5B3-25CB-94E7-755C-EF5C1D56FF3A}"/>
          </ac:spMkLst>
        </pc:spChg>
        <pc:spChg chg="add del mod">
          <ac:chgData name="David E" userId="92c3a7f31e2da4ea" providerId="LiveId" clId="{D06BFE10-6587-6842-92B8-D13C087CFD73}" dt="2023-07-06T13:56:15.414" v="822"/>
          <ac:spMkLst>
            <pc:docMk/>
            <pc:sldMk cId="2604797489" sldId="266"/>
            <ac:spMk id="18" creationId="{8DD9718C-17E1-D1F2-60A9-96628D354CCA}"/>
          </ac:spMkLst>
        </pc:spChg>
        <pc:spChg chg="add del mod">
          <ac:chgData name="David E" userId="92c3a7f31e2da4ea" providerId="LiveId" clId="{D06BFE10-6587-6842-92B8-D13C087CFD73}" dt="2023-07-08T15:42:06.767" v="5212" actId="478"/>
          <ac:spMkLst>
            <pc:docMk/>
            <pc:sldMk cId="2604797489" sldId="266"/>
            <ac:spMk id="19" creationId="{EFDFD621-368C-7B3C-8450-AB6745403994}"/>
          </ac:spMkLst>
        </pc:spChg>
        <pc:spChg chg="add del mod">
          <ac:chgData name="David E" userId="92c3a7f31e2da4ea" providerId="LiveId" clId="{D06BFE10-6587-6842-92B8-D13C087CFD73}" dt="2023-07-08T15:42:06.767" v="5212" actId="478"/>
          <ac:spMkLst>
            <pc:docMk/>
            <pc:sldMk cId="2604797489" sldId="266"/>
            <ac:spMk id="20" creationId="{AFC2C797-D719-395B-3FF9-E14972101542}"/>
          </ac:spMkLst>
        </pc:spChg>
        <pc:spChg chg="add del mod">
          <ac:chgData name="David E" userId="92c3a7f31e2da4ea" providerId="LiveId" clId="{D06BFE10-6587-6842-92B8-D13C087CFD73}" dt="2023-07-07T16:01:40.029" v="949" actId="478"/>
          <ac:spMkLst>
            <pc:docMk/>
            <pc:sldMk cId="2604797489" sldId="266"/>
            <ac:spMk id="21" creationId="{80148B22-7A9B-3EBC-60ED-0FB428CC3751}"/>
          </ac:spMkLst>
        </pc:spChg>
        <pc:spChg chg="add mod">
          <ac:chgData name="David E" userId="92c3a7f31e2da4ea" providerId="LiveId" clId="{D06BFE10-6587-6842-92B8-D13C087CFD73}" dt="2023-07-10T07:56:03.280" v="7242" actId="207"/>
          <ac:spMkLst>
            <pc:docMk/>
            <pc:sldMk cId="2604797489" sldId="266"/>
            <ac:spMk id="22" creationId="{050B239F-FCFC-45EE-AD1E-8E9626FC9D64}"/>
          </ac:spMkLst>
        </pc:spChg>
        <pc:graphicFrameChg chg="add del mod">
          <ac:chgData name="David E" userId="92c3a7f31e2da4ea" providerId="LiveId" clId="{D06BFE10-6587-6842-92B8-D13C087CFD73}" dt="2023-07-06T13:55:07.820" v="812"/>
          <ac:graphicFrameMkLst>
            <pc:docMk/>
            <pc:sldMk cId="2604797489" sldId="266"/>
            <ac:graphicFrameMk id="9" creationId="{48A09507-E491-A1FC-8E47-E4EE281A897B}"/>
          </ac:graphicFrameMkLst>
        </pc:graphicFrameChg>
        <pc:graphicFrameChg chg="add mod modGraphic">
          <ac:chgData name="David E" userId="92c3a7f31e2da4ea" providerId="LiveId" clId="{D06BFE10-6587-6842-92B8-D13C087CFD73}" dt="2023-07-06T13:55:56.597" v="819" actId="255"/>
          <ac:graphicFrameMkLst>
            <pc:docMk/>
            <pc:sldMk cId="2604797489" sldId="266"/>
            <ac:graphicFrameMk id="13" creationId="{C01F0A28-78DE-19BF-2DF8-CF8E06E50BB8}"/>
          </ac:graphicFrameMkLst>
        </pc:graphicFrameChg>
        <pc:graphicFrameChg chg="add del mod">
          <ac:chgData name="David E" userId="92c3a7f31e2da4ea" providerId="LiveId" clId="{D06BFE10-6587-6842-92B8-D13C087CFD73}" dt="2023-07-06T13:56:15.414" v="822"/>
          <ac:graphicFrameMkLst>
            <pc:docMk/>
            <pc:sldMk cId="2604797489" sldId="266"/>
            <ac:graphicFrameMk id="17" creationId="{A6A72604-2A94-C76B-942D-1CE6FCCD08AC}"/>
          </ac:graphicFrameMkLst>
        </pc:graphicFrameChg>
        <pc:picChg chg="add del mod">
          <ac:chgData name="David E" userId="92c3a7f31e2da4ea" providerId="LiveId" clId="{D06BFE10-6587-6842-92B8-D13C087CFD73}" dt="2023-07-06T13:55:07.820" v="812"/>
          <ac:picMkLst>
            <pc:docMk/>
            <pc:sldMk cId="2604797489" sldId="266"/>
            <ac:picMk id="7" creationId="{9DCD9543-4527-822E-8202-F43498934676}"/>
          </ac:picMkLst>
        </pc:picChg>
        <pc:picChg chg="add del mod">
          <ac:chgData name="David E" userId="92c3a7f31e2da4ea" providerId="LiveId" clId="{D06BFE10-6587-6842-92B8-D13C087CFD73}" dt="2023-07-06T13:55:07.820" v="812"/>
          <ac:picMkLst>
            <pc:docMk/>
            <pc:sldMk cId="2604797489" sldId="266"/>
            <ac:picMk id="8" creationId="{0B2CA18C-1D38-10AE-3D05-E27C42EE1F43}"/>
          </ac:picMkLst>
        </pc:picChg>
        <pc:picChg chg="add del mod">
          <ac:chgData name="David E" userId="92c3a7f31e2da4ea" providerId="LiveId" clId="{D06BFE10-6587-6842-92B8-D13C087CFD73}" dt="2023-07-08T07:25:37.412" v="2044" actId="478"/>
          <ac:picMkLst>
            <pc:docMk/>
            <pc:sldMk cId="2604797489" sldId="266"/>
            <ac:picMk id="11" creationId="{8CEA4051-3649-758C-4DE4-CE907248DFDE}"/>
          </ac:picMkLst>
        </pc:picChg>
        <pc:picChg chg="add mod">
          <ac:chgData name="David E" userId="92c3a7f31e2da4ea" providerId="LiveId" clId="{D06BFE10-6587-6842-92B8-D13C087CFD73}" dt="2023-07-06T13:55:19.851" v="814" actId="1076"/>
          <ac:picMkLst>
            <pc:docMk/>
            <pc:sldMk cId="2604797489" sldId="266"/>
            <ac:picMk id="12" creationId="{A12D6602-66DC-DDF2-735E-FCB7A5F47BE9}"/>
          </ac:picMkLst>
        </pc:picChg>
        <pc:picChg chg="add del mod">
          <ac:chgData name="David E" userId="92c3a7f31e2da4ea" providerId="LiveId" clId="{D06BFE10-6587-6842-92B8-D13C087CFD73}" dt="2023-07-06T13:56:15.414" v="822"/>
          <ac:picMkLst>
            <pc:docMk/>
            <pc:sldMk cId="2604797489" sldId="266"/>
            <ac:picMk id="15" creationId="{B27C79CF-3FA4-646D-5F07-23F67B6F75EF}"/>
          </ac:picMkLst>
        </pc:picChg>
        <pc:picChg chg="add del mod">
          <ac:chgData name="David E" userId="92c3a7f31e2da4ea" providerId="LiveId" clId="{D06BFE10-6587-6842-92B8-D13C087CFD73}" dt="2023-07-06T13:56:15.414" v="822"/>
          <ac:picMkLst>
            <pc:docMk/>
            <pc:sldMk cId="2604797489" sldId="266"/>
            <ac:picMk id="16" creationId="{F97D5D37-3A32-A316-04B6-32971ABF6F59}"/>
          </ac:picMkLst>
        </pc:picChg>
        <pc:picChg chg="add mod">
          <ac:chgData name="David E" userId="92c3a7f31e2da4ea" providerId="LiveId" clId="{D06BFE10-6587-6842-92B8-D13C087CFD73}" dt="2023-07-08T07:25:44.093" v="2046" actId="1076"/>
          <ac:picMkLst>
            <pc:docMk/>
            <pc:sldMk cId="2604797489" sldId="266"/>
            <ac:picMk id="23" creationId="{5A173F85-4E6E-5ED5-CEB5-51041C9FFF0D}"/>
          </ac:picMkLst>
        </pc:picChg>
      </pc:sldChg>
      <pc:sldChg chg="addSp delSp modSp new add del mod setBg setClrOvrMap">
        <pc:chgData name="David E" userId="92c3a7f31e2da4ea" providerId="LiveId" clId="{D06BFE10-6587-6842-92B8-D13C087CFD73}" dt="2023-07-09T14:29:52.040" v="7017" actId="2696"/>
        <pc:sldMkLst>
          <pc:docMk/>
          <pc:sldMk cId="1436111128" sldId="267"/>
        </pc:sldMkLst>
        <pc:spChg chg="mod">
          <ac:chgData name="David E" userId="92c3a7f31e2da4ea" providerId="LiveId" clId="{D06BFE10-6587-6842-92B8-D13C087CFD73}" dt="2023-07-08T13:39:18.459" v="2321" actId="26606"/>
          <ac:spMkLst>
            <pc:docMk/>
            <pc:sldMk cId="1436111128" sldId="267"/>
            <ac:spMk id="2" creationId="{BF2ADF1C-FFE6-24E8-5243-C06E318EE61D}"/>
          </ac:spMkLst>
        </pc:spChg>
        <pc:spChg chg="del">
          <ac:chgData name="David E" userId="92c3a7f31e2da4ea" providerId="LiveId" clId="{D06BFE10-6587-6842-92B8-D13C087CFD73}" dt="2023-07-08T13:39:18.459" v="2321" actId="26606"/>
          <ac:spMkLst>
            <pc:docMk/>
            <pc:sldMk cId="1436111128" sldId="267"/>
            <ac:spMk id="3" creationId="{FB3B90B0-DFF8-5371-8042-BA914CACB52F}"/>
          </ac:spMkLst>
        </pc:spChg>
        <pc:spChg chg="add">
          <ac:chgData name="David E" userId="92c3a7f31e2da4ea" providerId="LiveId" clId="{D06BFE10-6587-6842-92B8-D13C087CFD73}" dt="2023-07-08T13:39:18.459" v="2321" actId="26606"/>
          <ac:spMkLst>
            <pc:docMk/>
            <pc:sldMk cId="1436111128" sldId="267"/>
            <ac:spMk id="15" creationId="{6A166780-9337-4437-95D3-5EA9D55AAAC5}"/>
          </ac:spMkLst>
        </pc:spChg>
        <pc:spChg chg="add">
          <ac:chgData name="David E" userId="92c3a7f31e2da4ea" providerId="LiveId" clId="{D06BFE10-6587-6842-92B8-D13C087CFD73}" dt="2023-07-08T13:39:18.459" v="2321" actId="26606"/>
          <ac:spMkLst>
            <pc:docMk/>
            <pc:sldMk cId="1436111128" sldId="267"/>
            <ac:spMk id="16" creationId="{66F4F323-644B-4A47-97E9-BFB73840F402}"/>
          </ac:spMkLst>
        </pc:spChg>
        <pc:spChg chg="add">
          <ac:chgData name="David E" userId="92c3a7f31e2da4ea" providerId="LiveId" clId="{D06BFE10-6587-6842-92B8-D13C087CFD73}" dt="2023-07-08T13:39:18.459" v="2321" actId="26606"/>
          <ac:spMkLst>
            <pc:docMk/>
            <pc:sldMk cId="1436111128" sldId="267"/>
            <ac:spMk id="17" creationId="{EB3D0F40-BF1F-4120-945D-90C5AAD6E35A}"/>
          </ac:spMkLst>
        </pc:spChg>
        <pc:spChg chg="add mod">
          <ac:chgData name="David E" userId="92c3a7f31e2da4ea" providerId="LiveId" clId="{D06BFE10-6587-6842-92B8-D13C087CFD73}" dt="2023-07-08T13:39:33.853" v="2323" actId="1076"/>
          <ac:spMkLst>
            <pc:docMk/>
            <pc:sldMk cId="1436111128" sldId="267"/>
            <ac:spMk id="20" creationId="{FAE35F3F-7F4E-CA9C-B925-FF5822C036DC}"/>
          </ac:spMkLst>
        </pc:spChg>
        <pc:spChg chg="add mod">
          <ac:chgData name="David E" userId="92c3a7f31e2da4ea" providerId="LiveId" clId="{D06BFE10-6587-6842-92B8-D13C087CFD73}" dt="2023-07-08T13:39:33.853" v="2323" actId="1076"/>
          <ac:spMkLst>
            <pc:docMk/>
            <pc:sldMk cId="1436111128" sldId="267"/>
            <ac:spMk id="21" creationId="{3B64B3A6-D296-3B62-2F22-312D096FF09B}"/>
          </ac:spMkLst>
        </pc:spChg>
        <pc:graphicFrameChg chg="add del mod">
          <ac:chgData name="David E" userId="92c3a7f31e2da4ea" providerId="LiveId" clId="{D06BFE10-6587-6842-92B8-D13C087CFD73}" dt="2023-07-08T13:39:18.459" v="2321" actId="26606"/>
          <ac:graphicFrameMkLst>
            <pc:docMk/>
            <pc:sldMk cId="1436111128" sldId="267"/>
            <ac:graphicFrameMk id="4" creationId="{E8ED12E6-866B-F8FA-6115-FBDF26C7B000}"/>
          </ac:graphicFrameMkLst>
        </pc:graphicFrameChg>
        <pc:graphicFrameChg chg="add modGraphic">
          <ac:chgData name="David E" userId="92c3a7f31e2da4ea" providerId="LiveId" clId="{D06BFE10-6587-6842-92B8-D13C087CFD73}" dt="2023-07-08T15:10:02.181" v="2697" actId="20577"/>
          <ac:graphicFrameMkLst>
            <pc:docMk/>
            <pc:sldMk cId="1436111128" sldId="267"/>
            <ac:graphicFrameMk id="19" creationId="{E8ED12E6-866B-F8FA-6115-FBDF26C7B000}"/>
          </ac:graphicFrameMkLst>
        </pc:graphicFrame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5" creationId="{F5070483-6A14-1C17-B70D-F3B354F9B3D1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6" creationId="{447BA0E5-12E1-51C4-8035-E688C17FAAB9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7" creationId="{EE0EAB0B-C7F5-E4BE-CAF1-D2902BAA3162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8" creationId="{1A9FC63E-078F-70E1-0105-12C3E4046A35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9" creationId="{6E24051F-34FC-F436-C549-C56B8A594B31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10" creationId="{A9F3D5C4-5D7C-8A6A-841E-73AA27586904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11" creationId="{EA86FC06-EDE7-5B4B-F49E-24794BDFC1E2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12" creationId="{255E0907-CCB5-A470-E9CD-12FDDD525933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13" creationId="{1F90E164-9915-5363-973B-D6470E6CF630}"/>
          </ac:picMkLst>
        </pc:picChg>
        <pc:picChg chg="add del mod">
          <ac:chgData name="David E" userId="92c3a7f31e2da4ea" providerId="LiveId" clId="{D06BFE10-6587-6842-92B8-D13C087CFD73}" dt="2023-07-08T13:38:51.365" v="2319" actId="478"/>
          <ac:picMkLst>
            <pc:docMk/>
            <pc:sldMk cId="1436111128" sldId="267"/>
            <ac:picMk id="14" creationId="{0064E62D-0E52-DD3A-F145-4A3D0632A108}"/>
          </ac:picMkLst>
        </pc:picChg>
        <pc:picChg chg="add">
          <ac:chgData name="David E" userId="92c3a7f31e2da4ea" providerId="LiveId" clId="{D06BFE10-6587-6842-92B8-D13C087CFD73}" dt="2023-07-08T13:39:18.459" v="2321" actId="26606"/>
          <ac:picMkLst>
            <pc:docMk/>
            <pc:sldMk cId="1436111128" sldId="267"/>
            <ac:picMk id="18" creationId="{15640A69-3748-450C-8DDB-B2051AC04BC7}"/>
          </ac:picMkLst>
        </pc:picChg>
      </pc:sldChg>
      <pc:sldChg chg="addSp delSp modSp add mod">
        <pc:chgData name="David E" userId="92c3a7f31e2da4ea" providerId="LiveId" clId="{D06BFE10-6587-6842-92B8-D13C087CFD73}" dt="2023-07-10T07:55:59.160" v="7241" actId="207"/>
        <pc:sldMkLst>
          <pc:docMk/>
          <pc:sldMk cId="4029293494" sldId="268"/>
        </pc:sldMkLst>
        <pc:spChg chg="mod">
          <ac:chgData name="David E" userId="92c3a7f31e2da4ea" providerId="LiveId" clId="{D06BFE10-6587-6842-92B8-D13C087CFD73}" dt="2023-07-08T15:40:50.556" v="5157" actId="20577"/>
          <ac:spMkLst>
            <pc:docMk/>
            <pc:sldMk cId="4029293494" sldId="268"/>
            <ac:spMk id="2" creationId="{CE222A03-BF98-08EE-1C89-16B726B23CC4}"/>
          </ac:spMkLst>
        </pc:spChg>
        <pc:spChg chg="del">
          <ac:chgData name="David E" userId="92c3a7f31e2da4ea" providerId="LiveId" clId="{D06BFE10-6587-6842-92B8-D13C087CFD73}" dt="2023-07-07T16:26:38.776" v="1416"/>
          <ac:spMkLst>
            <pc:docMk/>
            <pc:sldMk cId="4029293494" sldId="268"/>
            <ac:spMk id="3" creationId="{1AC32977-8582-5F14-A5BE-45D16295D666}"/>
          </ac:spMkLst>
        </pc:spChg>
        <pc:spChg chg="add mod">
          <ac:chgData name="David E" userId="92c3a7f31e2da4ea" providerId="LiveId" clId="{D06BFE10-6587-6842-92B8-D13C087CFD73}" dt="2023-07-07T16:38:56.362" v="2043" actId="1076"/>
          <ac:spMkLst>
            <pc:docMk/>
            <pc:sldMk cId="4029293494" sldId="268"/>
            <ac:spMk id="7" creationId="{4AB5FDA6-F690-B845-64AF-47547FD9F392}"/>
          </ac:spMkLst>
        </pc:spChg>
        <pc:spChg chg="del">
          <ac:chgData name="David E" userId="92c3a7f31e2da4ea" providerId="LiveId" clId="{D06BFE10-6587-6842-92B8-D13C087CFD73}" dt="2023-07-07T16:19:12.505" v="954" actId="478"/>
          <ac:spMkLst>
            <pc:docMk/>
            <pc:sldMk cId="4029293494" sldId="268"/>
            <ac:spMk id="14" creationId="{6A44B5B3-25CB-94E7-755C-EF5C1D56FF3A}"/>
          </ac:spMkLst>
        </pc:spChg>
        <pc:spChg chg="add del">
          <ac:chgData name="David E" userId="92c3a7f31e2da4ea" providerId="LiveId" clId="{D06BFE10-6587-6842-92B8-D13C087CFD73}" dt="2023-07-08T15:40:50.705" v="5158" actId="478"/>
          <ac:spMkLst>
            <pc:docMk/>
            <pc:sldMk cId="4029293494" sldId="268"/>
            <ac:spMk id="19" creationId="{EFDFD621-368C-7B3C-8450-AB6745403994}"/>
          </ac:spMkLst>
        </pc:spChg>
        <pc:spChg chg="add del">
          <ac:chgData name="David E" userId="92c3a7f31e2da4ea" providerId="LiveId" clId="{D06BFE10-6587-6842-92B8-D13C087CFD73}" dt="2023-07-08T15:40:50.705" v="5158" actId="478"/>
          <ac:spMkLst>
            <pc:docMk/>
            <pc:sldMk cId="4029293494" sldId="268"/>
            <ac:spMk id="20" creationId="{AFC2C797-D719-395B-3FF9-E14972101542}"/>
          </ac:spMkLst>
        </pc:spChg>
        <pc:spChg chg="mod">
          <ac:chgData name="David E" userId="92c3a7f31e2da4ea" providerId="LiveId" clId="{D06BFE10-6587-6842-92B8-D13C087CFD73}" dt="2023-07-10T07:55:59.160" v="7241" actId="207"/>
          <ac:spMkLst>
            <pc:docMk/>
            <pc:sldMk cId="4029293494" sldId="268"/>
            <ac:spMk id="22" creationId="{050B239F-FCFC-45EE-AD1E-8E9626FC9D64}"/>
          </ac:spMkLst>
        </pc:spChg>
        <pc:graphicFrameChg chg="del">
          <ac:chgData name="David E" userId="92c3a7f31e2da4ea" providerId="LiveId" clId="{D06BFE10-6587-6842-92B8-D13C087CFD73}" dt="2023-07-07T16:19:12.505" v="954" actId="478"/>
          <ac:graphicFrameMkLst>
            <pc:docMk/>
            <pc:sldMk cId="4029293494" sldId="268"/>
            <ac:graphicFrameMk id="13" creationId="{C01F0A28-78DE-19BF-2DF8-CF8E06E50BB8}"/>
          </ac:graphicFrameMkLst>
        </pc:graphicFrameChg>
        <pc:picChg chg="add del mod">
          <ac:chgData name="David E" userId="92c3a7f31e2da4ea" providerId="LiveId" clId="{D06BFE10-6587-6842-92B8-D13C087CFD73}" dt="2023-07-07T16:19:55.065" v="968" actId="478"/>
          <ac:picMkLst>
            <pc:docMk/>
            <pc:sldMk cId="4029293494" sldId="268"/>
            <ac:picMk id="4" creationId="{4C7F42DD-575E-9436-6BE8-78969DB67675}"/>
          </ac:picMkLst>
        </pc:picChg>
        <pc:picChg chg="add mod">
          <ac:chgData name="David E" userId="92c3a7f31e2da4ea" providerId="LiveId" clId="{D06BFE10-6587-6842-92B8-D13C087CFD73}" dt="2023-07-07T16:28:49.399" v="1532" actId="14100"/>
          <ac:picMkLst>
            <pc:docMk/>
            <pc:sldMk cId="4029293494" sldId="268"/>
            <ac:picMk id="5" creationId="{2070507A-4E5A-236C-256E-E53B2DDDDB01}"/>
          </ac:picMkLst>
        </pc:picChg>
        <pc:picChg chg="add mod">
          <ac:chgData name="David E" userId="92c3a7f31e2da4ea" providerId="LiveId" clId="{D06BFE10-6587-6842-92B8-D13C087CFD73}" dt="2023-07-07T16:29:22.359" v="1542" actId="1076"/>
          <ac:picMkLst>
            <pc:docMk/>
            <pc:sldMk cId="4029293494" sldId="268"/>
            <ac:picMk id="6" creationId="{E671F579-C1D7-AAA5-ED79-F03AF7EB9C4D}"/>
          </ac:picMkLst>
        </pc:picChg>
        <pc:picChg chg="add mod">
          <ac:chgData name="David E" userId="92c3a7f31e2da4ea" providerId="LiveId" clId="{D06BFE10-6587-6842-92B8-D13C087CFD73}" dt="2023-07-07T16:38:52.866" v="2042" actId="1076"/>
          <ac:picMkLst>
            <pc:docMk/>
            <pc:sldMk cId="4029293494" sldId="268"/>
            <ac:picMk id="8" creationId="{9E232B69-304D-637C-F3DA-FF129C11A5C4}"/>
          </ac:picMkLst>
        </pc:picChg>
        <pc:picChg chg="del">
          <ac:chgData name="David E" userId="92c3a7f31e2da4ea" providerId="LiveId" clId="{D06BFE10-6587-6842-92B8-D13C087CFD73}" dt="2023-07-07T16:19:09.265" v="953" actId="478"/>
          <ac:picMkLst>
            <pc:docMk/>
            <pc:sldMk cId="4029293494" sldId="268"/>
            <ac:picMk id="11" creationId="{8CEA4051-3649-758C-4DE4-CE907248DFDE}"/>
          </ac:picMkLst>
        </pc:picChg>
        <pc:picChg chg="del">
          <ac:chgData name="David E" userId="92c3a7f31e2da4ea" providerId="LiveId" clId="{D06BFE10-6587-6842-92B8-D13C087CFD73}" dt="2023-07-07T16:19:09.265" v="953" actId="478"/>
          <ac:picMkLst>
            <pc:docMk/>
            <pc:sldMk cId="4029293494" sldId="268"/>
            <ac:picMk id="12" creationId="{A12D6602-66DC-DDF2-735E-FCB7A5F47BE9}"/>
          </ac:picMkLst>
        </pc:picChg>
        <pc:picChg chg="add mod">
          <ac:chgData name="David E" userId="92c3a7f31e2da4ea" providerId="LiveId" clId="{D06BFE10-6587-6842-92B8-D13C087CFD73}" dt="2023-07-07T16:33:34.932" v="2036" actId="1036"/>
          <ac:picMkLst>
            <pc:docMk/>
            <pc:sldMk cId="4029293494" sldId="268"/>
            <ac:picMk id="4098" creationId="{C7E9D631-FA56-2D11-FA1B-F0E685C25F29}"/>
          </ac:picMkLst>
        </pc:picChg>
        <pc:picChg chg="add mod">
          <ac:chgData name="David E" userId="92c3a7f31e2da4ea" providerId="LiveId" clId="{D06BFE10-6587-6842-92B8-D13C087CFD73}" dt="2023-07-07T16:25:04.052" v="1409"/>
          <ac:picMkLst>
            <pc:docMk/>
            <pc:sldMk cId="4029293494" sldId="268"/>
            <ac:picMk id="4100" creationId="{EEBAF596-D9D9-4E47-C9B9-3D2F6900CDDE}"/>
          </ac:picMkLst>
        </pc:picChg>
        <pc:picChg chg="add mod">
          <ac:chgData name="David E" userId="92c3a7f31e2da4ea" providerId="LiveId" clId="{D06BFE10-6587-6842-92B8-D13C087CFD73}" dt="2023-07-07T16:29:15.087" v="1540" actId="1076"/>
          <ac:picMkLst>
            <pc:docMk/>
            <pc:sldMk cId="4029293494" sldId="268"/>
            <ac:picMk id="4102" creationId="{4F2892DF-10EA-2882-4C08-727AEB805E7B}"/>
          </ac:picMkLst>
        </pc:picChg>
        <pc:picChg chg="add mod">
          <ac:chgData name="David E" userId="92c3a7f31e2da4ea" providerId="LiveId" clId="{D06BFE10-6587-6842-92B8-D13C087CFD73}" dt="2023-07-07T16:26:57.591" v="1525" actId="1076"/>
          <ac:picMkLst>
            <pc:docMk/>
            <pc:sldMk cId="4029293494" sldId="268"/>
            <ac:picMk id="4104" creationId="{352979C1-BC98-C382-D5F7-7E0F4A5FAA20}"/>
          </ac:picMkLst>
        </pc:picChg>
        <pc:picChg chg="add mod">
          <ac:chgData name="David E" userId="92c3a7f31e2da4ea" providerId="LiveId" clId="{D06BFE10-6587-6842-92B8-D13C087CFD73}" dt="2023-07-07T16:29:09.331" v="1539" actId="1076"/>
          <ac:picMkLst>
            <pc:docMk/>
            <pc:sldMk cId="4029293494" sldId="268"/>
            <ac:picMk id="4106" creationId="{7E45A861-6B0B-75CC-FDC2-69D8FD64ECA3}"/>
          </ac:picMkLst>
        </pc:picChg>
      </pc:sldChg>
      <pc:sldChg chg="addSp delSp modSp add mod setBg">
        <pc:chgData name="David E" userId="92c3a7f31e2da4ea" providerId="LiveId" clId="{D06BFE10-6587-6842-92B8-D13C087CFD73}" dt="2023-07-08T15:10:10.950" v="2698" actId="20577"/>
        <pc:sldMkLst>
          <pc:docMk/>
          <pc:sldMk cId="3333140682" sldId="269"/>
        </pc:sldMkLst>
        <pc:spChg chg="mod">
          <ac:chgData name="David E" userId="92c3a7f31e2da4ea" providerId="LiveId" clId="{D06BFE10-6587-6842-92B8-D13C087CFD73}" dt="2023-07-08T15:09:15.026" v="2683" actId="1076"/>
          <ac:spMkLst>
            <pc:docMk/>
            <pc:sldMk cId="3333140682" sldId="269"/>
            <ac:spMk id="2" creationId="{CE222A03-BF98-08EE-1C89-16B726B23CC4}"/>
          </ac:spMkLst>
        </pc:spChg>
        <pc:spChg chg="add del mod">
          <ac:chgData name="David E" userId="92c3a7f31e2da4ea" providerId="LiveId" clId="{D06BFE10-6587-6842-92B8-D13C087CFD73}" dt="2023-07-08T13:24:06.464" v="2110" actId="478"/>
          <ac:spMkLst>
            <pc:docMk/>
            <pc:sldMk cId="3333140682" sldId="269"/>
            <ac:spMk id="3" creationId="{4CC6A2CC-B32A-F4BC-CCF1-571A5FF44B28}"/>
          </ac:spMkLst>
        </pc:spChg>
        <pc:spChg chg="add mod">
          <ac:chgData name="David E" userId="92c3a7f31e2da4ea" providerId="LiveId" clId="{D06BFE10-6587-6842-92B8-D13C087CFD73}" dt="2023-07-08T13:22:28.187" v="2092"/>
          <ac:spMkLst>
            <pc:docMk/>
            <pc:sldMk cId="3333140682" sldId="269"/>
            <ac:spMk id="4" creationId="{D09E6CDE-816C-1E4E-2BDC-2A369DAB70E8}"/>
          </ac:spMkLst>
        </pc:spChg>
        <pc:spChg chg="del">
          <ac:chgData name="David E" userId="92c3a7f31e2da4ea" providerId="LiveId" clId="{D06BFE10-6587-6842-92B8-D13C087CFD73}" dt="2023-07-08T13:22:00.462" v="2082" actId="478"/>
          <ac:spMkLst>
            <pc:docMk/>
            <pc:sldMk cId="3333140682" sldId="269"/>
            <ac:spMk id="7" creationId="{4AB5FDA6-F690-B845-64AF-47547FD9F392}"/>
          </ac:spMkLst>
        </pc:spChg>
        <pc:spChg chg="add mod">
          <ac:chgData name="David E" userId="92c3a7f31e2da4ea" providerId="LiveId" clId="{D06BFE10-6587-6842-92B8-D13C087CFD73}" dt="2023-07-08T13:22:28.187" v="2092"/>
          <ac:spMkLst>
            <pc:docMk/>
            <pc:sldMk cId="3333140682" sldId="269"/>
            <ac:spMk id="9" creationId="{B9C2115D-D03F-B9AA-69C9-E9942A19981F}"/>
          </ac:spMkLst>
        </pc:spChg>
        <pc:spChg chg="add del mod">
          <ac:chgData name="David E" userId="92c3a7f31e2da4ea" providerId="LiveId" clId="{D06BFE10-6587-6842-92B8-D13C087CFD73}" dt="2023-07-08T13:23:38.661" v="2105" actId="21"/>
          <ac:spMkLst>
            <pc:docMk/>
            <pc:sldMk cId="3333140682" sldId="269"/>
            <ac:spMk id="10" creationId="{6CC1025A-ACCB-B228-6E7C-FB267FD46E03}"/>
          </ac:spMkLst>
        </pc:spChg>
        <pc:spChg chg="add del mod">
          <ac:chgData name="David E" userId="92c3a7f31e2da4ea" providerId="LiveId" clId="{D06BFE10-6587-6842-92B8-D13C087CFD73}" dt="2023-07-08T13:23:38.661" v="2105" actId="21"/>
          <ac:spMkLst>
            <pc:docMk/>
            <pc:sldMk cId="3333140682" sldId="269"/>
            <ac:spMk id="11" creationId="{15B6F190-025B-BAC0-B316-5C729D6D9718}"/>
          </ac:spMkLst>
        </pc:spChg>
        <pc:spChg chg="add mod">
          <ac:chgData name="David E" userId="92c3a7f31e2da4ea" providerId="LiveId" clId="{D06BFE10-6587-6842-92B8-D13C087CFD73}" dt="2023-07-08T15:09:15.026" v="2683" actId="1076"/>
          <ac:spMkLst>
            <pc:docMk/>
            <pc:sldMk cId="3333140682" sldId="269"/>
            <ac:spMk id="12" creationId="{F3497CC1-6F59-BCE3-69B9-8C44F63B0FF5}"/>
          </ac:spMkLst>
        </pc:spChg>
        <pc:spChg chg="add mod">
          <ac:chgData name="David E" userId="92c3a7f31e2da4ea" providerId="LiveId" clId="{D06BFE10-6587-6842-92B8-D13C087CFD73}" dt="2023-07-08T15:09:15.026" v="2683" actId="1076"/>
          <ac:spMkLst>
            <pc:docMk/>
            <pc:sldMk cId="3333140682" sldId="269"/>
            <ac:spMk id="13" creationId="{7931D874-193D-E68C-DBB0-A8770B11C2D2}"/>
          </ac:spMkLst>
        </pc:spChg>
        <pc:spChg chg="add del mod">
          <ac:chgData name="David E" userId="92c3a7f31e2da4ea" providerId="LiveId" clId="{D06BFE10-6587-6842-92B8-D13C087CFD73}" dt="2023-07-08T13:24:09.838" v="2111" actId="478"/>
          <ac:spMkLst>
            <pc:docMk/>
            <pc:sldMk cId="3333140682" sldId="269"/>
            <ac:spMk id="15" creationId="{ACA455F3-9BBB-4865-F29E-24930637E106}"/>
          </ac:spMkLst>
        </pc:spChg>
        <pc:spChg chg="add del">
          <ac:chgData name="David E" userId="92c3a7f31e2da4ea" providerId="LiveId" clId="{D06BFE10-6587-6842-92B8-D13C087CFD73}" dt="2023-07-08T13:23:41.288" v="2106" actId="478"/>
          <ac:spMkLst>
            <pc:docMk/>
            <pc:sldMk cId="3333140682" sldId="269"/>
            <ac:spMk id="19" creationId="{EFDFD621-368C-7B3C-8450-AB6745403994}"/>
          </ac:spMkLst>
        </pc:spChg>
        <pc:spChg chg="add del">
          <ac:chgData name="David E" userId="92c3a7f31e2da4ea" providerId="LiveId" clId="{D06BFE10-6587-6842-92B8-D13C087CFD73}" dt="2023-07-08T13:23:41.288" v="2106" actId="478"/>
          <ac:spMkLst>
            <pc:docMk/>
            <pc:sldMk cId="3333140682" sldId="269"/>
            <ac:spMk id="20" creationId="{AFC2C797-D719-395B-3FF9-E14972101542}"/>
          </ac:spMkLst>
        </pc:spChg>
        <pc:spChg chg="del">
          <ac:chgData name="David E" userId="92c3a7f31e2da4ea" providerId="LiveId" clId="{D06BFE10-6587-6842-92B8-D13C087CFD73}" dt="2023-07-08T13:23:53.844" v="2107" actId="26606"/>
          <ac:spMkLst>
            <pc:docMk/>
            <pc:sldMk cId="3333140682" sldId="269"/>
            <ac:spMk id="22" creationId="{050B239F-FCFC-45EE-AD1E-8E9626FC9D64}"/>
          </ac:spMkLst>
        </pc:spChg>
        <pc:spChg chg="add">
          <ac:chgData name="David E" userId="92c3a7f31e2da4ea" providerId="LiveId" clId="{D06BFE10-6587-6842-92B8-D13C087CFD73}" dt="2023-07-08T13:23:53.844" v="2107" actId="26606"/>
          <ac:spMkLst>
            <pc:docMk/>
            <pc:sldMk cId="3333140682" sldId="269"/>
            <ac:spMk id="112" creationId="{73710393-C767-43F2-8FBD-DFC6C6DE6FF5}"/>
          </ac:spMkLst>
        </pc:spChg>
        <pc:grpChg chg="add">
          <ac:chgData name="David E" userId="92c3a7f31e2da4ea" providerId="LiveId" clId="{D06BFE10-6587-6842-92B8-D13C087CFD73}" dt="2023-07-08T13:23:53.844" v="2107" actId="26606"/>
          <ac:grpSpMkLst>
            <pc:docMk/>
            <pc:sldMk cId="3333140682" sldId="269"/>
            <ac:grpSpMk id="30" creationId="{DC1A4634-CF00-456C-BBEC-CEAAAAD069DB}"/>
          </ac:grpSpMkLst>
        </pc:grpChg>
        <pc:grpChg chg="add">
          <ac:chgData name="David E" userId="92c3a7f31e2da4ea" providerId="LiveId" clId="{D06BFE10-6587-6842-92B8-D13C087CFD73}" dt="2023-07-08T13:23:53.844" v="2107" actId="26606"/>
          <ac:grpSpMkLst>
            <pc:docMk/>
            <pc:sldMk cId="3333140682" sldId="269"/>
            <ac:grpSpMk id="114" creationId="{24BFFD1D-EF0D-48A3-9398-5E7B37687796}"/>
          </ac:grpSpMkLst>
        </pc:grpChg>
        <pc:graphicFrameChg chg="add mod modGraphic">
          <ac:chgData name="David E" userId="92c3a7f31e2da4ea" providerId="LiveId" clId="{D06BFE10-6587-6842-92B8-D13C087CFD73}" dt="2023-07-08T15:10:10.950" v="2698" actId="20577"/>
          <ac:graphicFrameMkLst>
            <pc:docMk/>
            <pc:sldMk cId="3333140682" sldId="269"/>
            <ac:graphicFrameMk id="16" creationId="{B16C48B5-9BF2-95B4-E4E1-A695412F3626}"/>
          </ac:graphicFrameMkLst>
        </pc:graphicFrameChg>
        <pc:graphicFrameChg chg="add del mod">
          <ac:chgData name="David E" userId="92c3a7f31e2da4ea" providerId="LiveId" clId="{D06BFE10-6587-6842-92B8-D13C087CFD73}" dt="2023-07-08T13:28:26.353" v="2165"/>
          <ac:graphicFrameMkLst>
            <pc:docMk/>
            <pc:sldMk cId="3333140682" sldId="269"/>
            <ac:graphicFrameMk id="17" creationId="{9C98BCAC-10BE-4CAF-A587-710E3E6B624D}"/>
          </ac:graphicFrameMkLst>
        </pc:graphicFrameChg>
        <pc:picChg chg="del">
          <ac:chgData name="David E" userId="92c3a7f31e2da4ea" providerId="LiveId" clId="{D06BFE10-6587-6842-92B8-D13C087CFD73}" dt="2023-07-08T13:22:01.487" v="2084" actId="478"/>
          <ac:picMkLst>
            <pc:docMk/>
            <pc:sldMk cId="3333140682" sldId="269"/>
            <ac:picMk id="5" creationId="{2070507A-4E5A-236C-256E-E53B2DDDDB01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6" creationId="{E671F579-C1D7-AAA5-ED79-F03AF7EB9C4D}"/>
          </ac:picMkLst>
        </pc:picChg>
        <pc:picChg chg="del">
          <ac:chgData name="David E" userId="92c3a7f31e2da4ea" providerId="LiveId" clId="{D06BFE10-6587-6842-92B8-D13C087CFD73}" dt="2023-07-08T13:22:00.951" v="2083" actId="478"/>
          <ac:picMkLst>
            <pc:docMk/>
            <pc:sldMk cId="3333140682" sldId="269"/>
            <ac:picMk id="8" creationId="{9E232B69-304D-637C-F3DA-FF129C11A5C4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18" creationId="{889B4ECB-2537-22F3-2225-EC8FD1BDFC9A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1" creationId="{48FBC21C-5731-63CF-6328-23FA288F69B9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3" creationId="{3F38442A-D3F6-C121-BD4A-D287BFC1F11D}"/>
          </ac:picMkLst>
        </pc:picChg>
        <pc:picChg chg="add del">
          <ac:chgData name="David E" userId="92c3a7f31e2da4ea" providerId="LiveId" clId="{D06BFE10-6587-6842-92B8-D13C087CFD73}" dt="2023-07-08T13:24:28.513" v="2113" actId="478"/>
          <ac:picMkLst>
            <pc:docMk/>
            <pc:sldMk cId="3333140682" sldId="269"/>
            <ac:picMk id="24" creationId="{9A1787F8-9CDD-B7D1-C33B-2833D546769D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5" creationId="{6862B3DC-7C76-6B0D-8A71-425C3A05A716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6" creationId="{87F4309D-EAC1-BDF4-12F9-B3AB0A575949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7" creationId="{83770E25-CD64-7387-238E-B7F908E0F836}"/>
          </ac:picMkLst>
        </pc:picChg>
        <pc:picChg chg="add">
          <ac:chgData name="David E" userId="92c3a7f31e2da4ea" providerId="LiveId" clId="{D06BFE10-6587-6842-92B8-D13C087CFD73}" dt="2023-07-08T13:23:53.844" v="2107" actId="26606"/>
          <ac:picMkLst>
            <pc:docMk/>
            <pc:sldMk cId="3333140682" sldId="269"/>
            <ac:picMk id="28" creationId="{FA4A8332-6151-481A-9DEC-D3D2FA1A2A8B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29" creationId="{270471F5-D4A7-58D0-138A-DEE79708E46A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4096" creationId="{FF8DC1E1-E09C-0EF2-5B20-4C8379591CFC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4097" creationId="{E847335C-EE53-5FC3-FAA0-9B5DE11ED0BB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4098" creationId="{C7E9D631-FA56-2D11-FA1B-F0E685C25F29}"/>
          </ac:picMkLst>
        </pc:picChg>
        <pc:picChg chg="add mod">
          <ac:chgData name="David E" userId="92c3a7f31e2da4ea" providerId="LiveId" clId="{D06BFE10-6587-6842-92B8-D13C087CFD73}" dt="2023-07-08T15:09:15.468" v="2684" actId="1076"/>
          <ac:picMkLst>
            <pc:docMk/>
            <pc:sldMk cId="3333140682" sldId="269"/>
            <ac:picMk id="4099" creationId="{94972A19-B342-609D-6654-F0F458978979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4100" creationId="{EEBAF596-D9D9-4E47-C9B9-3D2F6900CDDE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4102" creationId="{4F2892DF-10EA-2882-4C08-727AEB805E7B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4104" creationId="{352979C1-BC98-C382-D5F7-7E0F4A5FAA20}"/>
          </ac:picMkLst>
        </pc:picChg>
        <pc:picChg chg="del">
          <ac:chgData name="David E" userId="92c3a7f31e2da4ea" providerId="LiveId" clId="{D06BFE10-6587-6842-92B8-D13C087CFD73}" dt="2023-07-08T13:22:09.040" v="2085" actId="478"/>
          <ac:picMkLst>
            <pc:docMk/>
            <pc:sldMk cId="3333140682" sldId="269"/>
            <ac:picMk id="4106" creationId="{7E45A861-6B0B-75CC-FDC2-69D8FD64ECA3}"/>
          </ac:picMkLst>
        </pc:picChg>
      </pc:sldChg>
      <pc:sldChg chg="addSp delSp modSp new mod setBg setClrOvrMap">
        <pc:chgData name="David E" userId="92c3a7f31e2da4ea" providerId="LiveId" clId="{D06BFE10-6587-6842-92B8-D13C087CFD73}" dt="2023-07-10T07:56:43.956" v="7246" actId="207"/>
        <pc:sldMkLst>
          <pc:docMk/>
          <pc:sldMk cId="274719877" sldId="270"/>
        </pc:sldMkLst>
        <pc:spChg chg="mod">
          <ac:chgData name="David E" userId="92c3a7f31e2da4ea" providerId="LiveId" clId="{D06BFE10-6587-6842-92B8-D13C087CFD73}" dt="2023-07-08T15:01:36.436" v="2369" actId="20577"/>
          <ac:spMkLst>
            <pc:docMk/>
            <pc:sldMk cId="274719877" sldId="270"/>
            <ac:spMk id="2" creationId="{FCB17DC3-E4D1-5E1D-D33F-11E9FE19B3E9}"/>
          </ac:spMkLst>
        </pc:spChg>
        <pc:spChg chg="del mod">
          <ac:chgData name="David E" userId="92c3a7f31e2da4ea" providerId="LiveId" clId="{D06BFE10-6587-6842-92B8-D13C087CFD73}" dt="2023-07-08T15:00:06.496" v="2359" actId="478"/>
          <ac:spMkLst>
            <pc:docMk/>
            <pc:sldMk cId="274719877" sldId="270"/>
            <ac:spMk id="3" creationId="{462EB4DD-B7AF-8BAB-F50A-E87C908D3A4E}"/>
          </ac:spMkLst>
        </pc:spChg>
        <pc:spChg chg="add mod">
          <ac:chgData name="David E" userId="92c3a7f31e2da4ea" providerId="LiveId" clId="{D06BFE10-6587-6842-92B8-D13C087CFD73}" dt="2023-07-08T14:59:57.563" v="2355" actId="1076"/>
          <ac:spMkLst>
            <pc:docMk/>
            <pc:sldMk cId="274719877" sldId="270"/>
            <ac:spMk id="4" creationId="{FC8A0DB5-5C99-0F29-4D41-BD9B11455604}"/>
          </ac:spMkLst>
        </pc:spChg>
        <pc:spChg chg="add mod">
          <ac:chgData name="David E" userId="92c3a7f31e2da4ea" providerId="LiveId" clId="{D06BFE10-6587-6842-92B8-D13C087CFD73}" dt="2023-07-08T14:59:57.563" v="2355" actId="1076"/>
          <ac:spMkLst>
            <pc:docMk/>
            <pc:sldMk cId="274719877" sldId="270"/>
            <ac:spMk id="5" creationId="{BD761236-364E-1489-EB4C-52E4C8564575}"/>
          </ac:spMkLst>
        </pc:spChg>
        <pc:spChg chg="add">
          <ac:chgData name="David E" userId="92c3a7f31e2da4ea" providerId="LiveId" clId="{D06BFE10-6587-6842-92B8-D13C087CFD73}" dt="2023-07-08T14:59:26.789" v="2327" actId="26606"/>
          <ac:spMkLst>
            <pc:docMk/>
            <pc:sldMk cId="274719877" sldId="270"/>
            <ac:spMk id="8" creationId="{54309F57-B331-41A7-9154-15EC2AF45A60}"/>
          </ac:spMkLst>
        </pc:spChg>
        <pc:spChg chg="add mod">
          <ac:chgData name="David E" userId="92c3a7f31e2da4ea" providerId="LiveId" clId="{D06BFE10-6587-6842-92B8-D13C087CFD73}" dt="2023-07-08T15:09:26.009" v="2694" actId="20577"/>
          <ac:spMkLst>
            <pc:docMk/>
            <pc:sldMk cId="274719877" sldId="270"/>
            <ac:spMk id="9" creationId="{E5C14AE3-D055-4991-77AD-43E54190C615}"/>
          </ac:spMkLst>
        </pc:spChg>
        <pc:spChg chg="add mod">
          <ac:chgData name="David E" userId="92c3a7f31e2da4ea" providerId="LiveId" clId="{D06BFE10-6587-6842-92B8-D13C087CFD73}" dt="2023-07-10T07:56:43.956" v="7246" actId="207"/>
          <ac:spMkLst>
            <pc:docMk/>
            <pc:sldMk cId="274719877" sldId="270"/>
            <ac:spMk id="10" creationId="{9009F25A-FD32-57ED-8839-AB23765F7B5A}"/>
          </ac:spMkLst>
        </pc:spChg>
        <pc:picChg chg="add del mod">
          <ac:chgData name="David E" userId="92c3a7f31e2da4ea" providerId="LiveId" clId="{D06BFE10-6587-6842-92B8-D13C087CFD73}" dt="2023-07-08T15:01:44.701" v="2370" actId="478"/>
          <ac:picMkLst>
            <pc:docMk/>
            <pc:sldMk cId="274719877" sldId="270"/>
            <ac:picMk id="6" creationId="{1EDD7366-BA60-E804-F3E4-E6C9D93015AD}"/>
          </ac:picMkLst>
        </pc:picChg>
        <pc:picChg chg="add mod">
          <ac:chgData name="David E" userId="92c3a7f31e2da4ea" providerId="LiveId" clId="{D06BFE10-6587-6842-92B8-D13C087CFD73}" dt="2023-07-08T15:09:34.966" v="2695" actId="14100"/>
          <ac:picMkLst>
            <pc:docMk/>
            <pc:sldMk cId="274719877" sldId="270"/>
            <ac:picMk id="7" creationId="{B438EA27-367B-5C28-E500-DED7A8066DC6}"/>
          </ac:picMkLst>
        </pc:picChg>
      </pc:sldChg>
      <pc:sldChg chg="modSp new mod">
        <pc:chgData name="David E" userId="92c3a7f31e2da4ea" providerId="LiveId" clId="{D06BFE10-6587-6842-92B8-D13C087CFD73}" dt="2023-07-10T08:05:30.152" v="7255" actId="20577"/>
        <pc:sldMkLst>
          <pc:docMk/>
          <pc:sldMk cId="757308553" sldId="271"/>
        </pc:sldMkLst>
        <pc:spChg chg="mod">
          <ac:chgData name="David E" userId="92c3a7f31e2da4ea" providerId="LiveId" clId="{D06BFE10-6587-6842-92B8-D13C087CFD73}" dt="2023-07-09T14:25:34.514" v="6552" actId="20577"/>
          <ac:spMkLst>
            <pc:docMk/>
            <pc:sldMk cId="757308553" sldId="271"/>
            <ac:spMk id="2" creationId="{3554AF64-8F79-801C-6483-5F66CF1B9E99}"/>
          </ac:spMkLst>
        </pc:spChg>
        <pc:spChg chg="mod">
          <ac:chgData name="David E" userId="92c3a7f31e2da4ea" providerId="LiveId" clId="{D06BFE10-6587-6842-92B8-D13C087CFD73}" dt="2023-07-10T08:05:30.152" v="7255" actId="20577"/>
          <ac:spMkLst>
            <pc:docMk/>
            <pc:sldMk cId="757308553" sldId="271"/>
            <ac:spMk id="3" creationId="{7CDE0ABD-7FA6-0EB1-8685-ED70424E4C22}"/>
          </ac:spMkLst>
        </pc:spChg>
      </pc:sldChg>
      <pc:sldChg chg="addSp delSp modSp new mod setBg">
        <pc:chgData name="David E" userId="92c3a7f31e2da4ea" providerId="LiveId" clId="{D06BFE10-6587-6842-92B8-D13C087CFD73}" dt="2023-07-08T15:49:52.937" v="5547" actId="26606"/>
        <pc:sldMkLst>
          <pc:docMk/>
          <pc:sldMk cId="3229651224" sldId="272"/>
        </pc:sldMkLst>
        <pc:spChg chg="mod">
          <ac:chgData name="David E" userId="92c3a7f31e2da4ea" providerId="LiveId" clId="{D06BFE10-6587-6842-92B8-D13C087CFD73}" dt="2023-07-08T15:49:52.937" v="5547" actId="26606"/>
          <ac:spMkLst>
            <pc:docMk/>
            <pc:sldMk cId="3229651224" sldId="272"/>
            <ac:spMk id="2" creationId="{65843589-E05A-EB47-ECC8-9A3208EF232C}"/>
          </ac:spMkLst>
        </pc:spChg>
        <pc:spChg chg="del">
          <ac:chgData name="David E" userId="92c3a7f31e2da4ea" providerId="LiveId" clId="{D06BFE10-6587-6842-92B8-D13C087CFD73}" dt="2023-07-08T15:44:17.283" v="5280" actId="478"/>
          <ac:spMkLst>
            <pc:docMk/>
            <pc:sldMk cId="3229651224" sldId="272"/>
            <ac:spMk id="3" creationId="{C34E719C-ACBB-3BF5-ED60-0991CBCB4412}"/>
          </ac:spMkLst>
        </pc:spChg>
        <pc:spChg chg="add del mod">
          <ac:chgData name="David E" userId="92c3a7f31e2da4ea" providerId="LiveId" clId="{D06BFE10-6587-6842-92B8-D13C087CFD73}" dt="2023-07-08T15:44:18.182" v="5282"/>
          <ac:spMkLst>
            <pc:docMk/>
            <pc:sldMk cId="3229651224" sldId="272"/>
            <ac:spMk id="4" creationId="{E1E7F1CF-0EAD-8094-9798-39161C059FCE}"/>
          </ac:spMkLst>
        </pc:spChg>
        <pc:spChg chg="add del">
          <ac:chgData name="David E" userId="92c3a7f31e2da4ea" providerId="LiveId" clId="{D06BFE10-6587-6842-92B8-D13C087CFD73}" dt="2023-07-08T15:44:49.816" v="5288" actId="26606"/>
          <ac:spMkLst>
            <pc:docMk/>
            <pc:sldMk cId="3229651224" sldId="272"/>
            <ac:spMk id="6" creationId="{3D1E5586-8BB5-40F6-96C3-2E87DD7CE5CD}"/>
          </ac:spMkLst>
        </pc:spChg>
        <pc:spChg chg="add del">
          <ac:chgData name="David E" userId="92c3a7f31e2da4ea" providerId="LiveId" clId="{D06BFE10-6587-6842-92B8-D13C087CFD73}" dt="2023-07-08T15:44:29.777" v="5284" actId="26606"/>
          <ac:spMkLst>
            <pc:docMk/>
            <pc:sldMk cId="3229651224" sldId="272"/>
            <ac:spMk id="9" creationId="{3D1E5586-8BB5-40F6-96C3-2E87DD7CE5CD}"/>
          </ac:spMkLst>
        </pc:spChg>
        <pc:spChg chg="add">
          <ac:chgData name="David E" userId="92c3a7f31e2da4ea" providerId="LiveId" clId="{D06BFE10-6587-6842-92B8-D13C087CFD73}" dt="2023-07-08T15:49:52.937" v="5547" actId="26606"/>
          <ac:spMkLst>
            <pc:docMk/>
            <pc:sldMk cId="3229651224" sldId="272"/>
            <ac:spMk id="12" creationId="{3D1E5586-8BB5-40F6-96C3-2E87DD7CE5CD}"/>
          </ac:spMkLst>
        </pc:spChg>
        <pc:spChg chg="add del">
          <ac:chgData name="David E" userId="92c3a7f31e2da4ea" providerId="LiveId" clId="{D06BFE10-6587-6842-92B8-D13C087CFD73}" dt="2023-07-08T15:44:32.552" v="5286" actId="26606"/>
          <ac:spMkLst>
            <pc:docMk/>
            <pc:sldMk cId="3229651224" sldId="272"/>
            <ac:spMk id="14" creationId="{DF43132E-D4DF-4A83-9344-A782D0F5D9F6}"/>
          </ac:spMkLst>
        </pc:spChg>
        <pc:picChg chg="add del">
          <ac:chgData name="David E" userId="92c3a7f31e2da4ea" providerId="LiveId" clId="{D06BFE10-6587-6842-92B8-D13C087CFD73}" dt="2023-07-08T15:44:49.816" v="5288" actId="26606"/>
          <ac:picMkLst>
            <pc:docMk/>
            <pc:sldMk cId="3229651224" sldId="272"/>
            <ac:picMk id="5" creationId="{18BD78ED-75E1-4879-B369-BC61F7C45E22}"/>
          </ac:picMkLst>
        </pc:picChg>
        <pc:picChg chg="add del">
          <ac:chgData name="David E" userId="92c3a7f31e2da4ea" providerId="LiveId" clId="{D06BFE10-6587-6842-92B8-D13C087CFD73}" dt="2023-07-08T15:44:29.777" v="5284" actId="26606"/>
          <ac:picMkLst>
            <pc:docMk/>
            <pc:sldMk cId="3229651224" sldId="272"/>
            <ac:picMk id="7" creationId="{18BD78ED-75E1-4879-B369-BC61F7C45E22}"/>
          </ac:picMkLst>
        </pc:picChg>
        <pc:picChg chg="add">
          <ac:chgData name="David E" userId="92c3a7f31e2da4ea" providerId="LiveId" clId="{D06BFE10-6587-6842-92B8-D13C087CFD73}" dt="2023-07-08T15:49:52.937" v="5547" actId="26606"/>
          <ac:picMkLst>
            <pc:docMk/>
            <pc:sldMk cId="3229651224" sldId="272"/>
            <ac:picMk id="10" creationId="{18BD78ED-75E1-4879-B369-BC61F7C45E22}"/>
          </ac:picMkLst>
        </pc:picChg>
        <pc:picChg chg="add del">
          <ac:chgData name="David E" userId="92c3a7f31e2da4ea" providerId="LiveId" clId="{D06BFE10-6587-6842-92B8-D13C087CFD73}" dt="2023-07-08T15:44:32.552" v="5286" actId="26606"/>
          <ac:picMkLst>
            <pc:docMk/>
            <pc:sldMk cId="3229651224" sldId="272"/>
            <ac:picMk id="13" creationId="{18BD78ED-75E1-4879-B369-BC61F7C45E22}"/>
          </ac:picMkLst>
        </pc:picChg>
        <pc:cxnChg chg="add del">
          <ac:chgData name="David E" userId="92c3a7f31e2da4ea" providerId="LiveId" clId="{D06BFE10-6587-6842-92B8-D13C087CFD73}" dt="2023-07-08T15:44:49.816" v="5288" actId="26606"/>
          <ac:cxnSpMkLst>
            <pc:docMk/>
            <pc:sldMk cId="3229651224" sldId="272"/>
            <ac:cxnSpMk id="8" creationId="{8A832D40-B9E2-4CE7-9E0A-B35591EA2035}"/>
          </ac:cxnSpMkLst>
        </pc:cxnChg>
        <pc:cxnChg chg="add del">
          <ac:chgData name="David E" userId="92c3a7f31e2da4ea" providerId="LiveId" clId="{D06BFE10-6587-6842-92B8-D13C087CFD73}" dt="2023-07-08T15:44:29.777" v="5284" actId="26606"/>
          <ac:cxnSpMkLst>
            <pc:docMk/>
            <pc:sldMk cId="3229651224" sldId="272"/>
            <ac:cxnSpMk id="11" creationId="{8A832D40-B9E2-4CE7-9E0A-B35591EA2035}"/>
          </ac:cxnSpMkLst>
        </pc:cxnChg>
        <pc:cxnChg chg="add del">
          <ac:chgData name="David E" userId="92c3a7f31e2da4ea" providerId="LiveId" clId="{D06BFE10-6587-6842-92B8-D13C087CFD73}" dt="2023-07-08T15:44:32.552" v="5286" actId="26606"/>
          <ac:cxnSpMkLst>
            <pc:docMk/>
            <pc:sldMk cId="3229651224" sldId="272"/>
            <ac:cxnSpMk id="15" creationId="{6AA24BC1-1577-4586-AD7A-417660E37253}"/>
          </ac:cxnSpMkLst>
        </pc:cxnChg>
        <pc:cxnChg chg="add">
          <ac:chgData name="David E" userId="92c3a7f31e2da4ea" providerId="LiveId" clId="{D06BFE10-6587-6842-92B8-D13C087CFD73}" dt="2023-07-08T15:49:52.937" v="5547" actId="26606"/>
          <ac:cxnSpMkLst>
            <pc:docMk/>
            <pc:sldMk cId="3229651224" sldId="272"/>
            <ac:cxnSpMk id="16" creationId="{8A832D40-B9E2-4CE7-9E0A-B35591EA2035}"/>
          </ac:cxnSpMkLst>
        </pc:cxnChg>
      </pc:sldChg>
      <pc:sldChg chg="addSp delSp modSp add mod setBg setClrOvrMap">
        <pc:chgData name="David E" userId="92c3a7f31e2da4ea" providerId="LiveId" clId="{D06BFE10-6587-6842-92B8-D13C087CFD73}" dt="2023-07-10T07:56:19.269" v="7245" actId="207"/>
        <pc:sldMkLst>
          <pc:docMk/>
          <pc:sldMk cId="778369465" sldId="273"/>
        </pc:sldMkLst>
        <pc:spChg chg="del">
          <ac:chgData name="David E" userId="92c3a7f31e2da4ea" providerId="LiveId" clId="{D06BFE10-6587-6842-92B8-D13C087CFD73}" dt="2023-07-08T15:45:08.827" v="5294" actId="478"/>
          <ac:spMkLst>
            <pc:docMk/>
            <pc:sldMk cId="778369465" sldId="273"/>
            <ac:spMk id="2" creationId="{824879E5-FA52-0975-5008-A1C7EBE07A8F}"/>
          </ac:spMkLst>
        </pc:spChg>
        <pc:spChg chg="del">
          <ac:chgData name="David E" userId="92c3a7f31e2da4ea" providerId="LiveId" clId="{D06BFE10-6587-6842-92B8-D13C087CFD73}" dt="2023-07-08T15:45:08.246" v="5293" actId="478"/>
          <ac:spMkLst>
            <pc:docMk/>
            <pc:sldMk cId="778369465" sldId="273"/>
            <ac:spMk id="3" creationId="{D7F65615-7F9C-8D6B-0024-B327038B7F2F}"/>
          </ac:spMkLst>
        </pc:spChg>
        <pc:spChg chg="add mod">
          <ac:chgData name="David E" userId="92c3a7f31e2da4ea" providerId="LiveId" clId="{D06BFE10-6587-6842-92B8-D13C087CFD73}" dt="2023-07-08T15:47:34.097" v="5323" actId="1076"/>
          <ac:spMkLst>
            <pc:docMk/>
            <pc:sldMk cId="778369465" sldId="273"/>
            <ac:spMk id="5" creationId="{258DAF22-AA96-B505-2A46-A20D20ECC42A}"/>
          </ac:spMkLst>
        </pc:spChg>
        <pc:spChg chg="add mod">
          <ac:chgData name="David E" userId="92c3a7f31e2da4ea" providerId="LiveId" clId="{D06BFE10-6587-6842-92B8-D13C087CFD73}" dt="2023-07-08T15:47:34.097" v="5323" actId="1076"/>
          <ac:spMkLst>
            <pc:docMk/>
            <pc:sldMk cId="778369465" sldId="273"/>
            <ac:spMk id="6" creationId="{E16579D8-E0FE-BF2F-051B-F6DC03974754}"/>
          </ac:spMkLst>
        </pc:spChg>
        <pc:spChg chg="add mod">
          <ac:chgData name="David E" userId="92c3a7f31e2da4ea" providerId="LiveId" clId="{D06BFE10-6587-6842-92B8-D13C087CFD73}" dt="2023-07-08T15:49:00.034" v="5458" actId="5793"/>
          <ac:spMkLst>
            <pc:docMk/>
            <pc:sldMk cId="778369465" sldId="273"/>
            <ac:spMk id="7" creationId="{E3D51ACC-1337-FE73-73C6-2EED1C6609F6}"/>
          </ac:spMkLst>
        </pc:spChg>
        <pc:spChg chg="mod ord">
          <ac:chgData name="David E" userId="92c3a7f31e2da4ea" providerId="LiveId" clId="{D06BFE10-6587-6842-92B8-D13C087CFD73}" dt="2023-07-09T12:42:00.059" v="5604" actId="20577"/>
          <ac:spMkLst>
            <pc:docMk/>
            <pc:sldMk cId="778369465" sldId="273"/>
            <ac:spMk id="8" creationId="{D59FC694-90A0-CD0B-E400-0B4B12299ECA}"/>
          </ac:spMkLst>
        </pc:spChg>
        <pc:spChg chg="add del">
          <ac:chgData name="David E" userId="92c3a7f31e2da4ea" providerId="LiveId" clId="{D06BFE10-6587-6842-92B8-D13C087CFD73}" dt="2023-07-08T15:45:22.577" v="5297" actId="26606"/>
          <ac:spMkLst>
            <pc:docMk/>
            <pc:sldMk cId="778369465" sldId="273"/>
            <ac:spMk id="14" creationId="{75F65CD9-825D-44BD-8681-D42D260D4C63}"/>
          </ac:spMkLst>
        </pc:spChg>
        <pc:spChg chg="add del">
          <ac:chgData name="David E" userId="92c3a7f31e2da4ea" providerId="LiveId" clId="{D06BFE10-6587-6842-92B8-D13C087CFD73}" dt="2023-07-08T15:45:22.577" v="5297" actId="26606"/>
          <ac:spMkLst>
            <pc:docMk/>
            <pc:sldMk cId="778369465" sldId="273"/>
            <ac:spMk id="16" creationId="{B2F64C47-BE0B-4DA4-A62F-C6922DD2082F}"/>
          </ac:spMkLst>
        </pc:spChg>
        <pc:spChg chg="mod ord">
          <ac:chgData name="David E" userId="92c3a7f31e2da4ea" providerId="LiveId" clId="{D06BFE10-6587-6842-92B8-D13C087CFD73}" dt="2023-07-10T07:56:19.269" v="7245" actId="207"/>
          <ac:spMkLst>
            <pc:docMk/>
            <pc:sldMk cId="778369465" sldId="273"/>
            <ac:spMk id="18" creationId="{5102F948-EF19-7B4A-6C4E-F057CA717B5A}"/>
          </ac:spMkLst>
        </pc:spChg>
        <pc:spChg chg="add del">
          <ac:chgData name="David E" userId="92c3a7f31e2da4ea" providerId="LiveId" clId="{D06BFE10-6587-6842-92B8-D13C087CFD73}" dt="2023-07-08T15:45:22.566" v="5296" actId="26606"/>
          <ac:spMkLst>
            <pc:docMk/>
            <pc:sldMk cId="778369465" sldId="273"/>
            <ac:spMk id="25" creationId="{DF43132E-D4DF-4A83-9344-A782D0F5D9F6}"/>
          </ac:spMkLst>
        </pc:spChg>
        <pc:picChg chg="add mod">
          <ac:chgData name="David E" userId="92c3a7f31e2da4ea" providerId="LiveId" clId="{D06BFE10-6587-6842-92B8-D13C087CFD73}" dt="2023-07-09T12:41:00.680" v="5574" actId="1076"/>
          <ac:picMkLst>
            <pc:docMk/>
            <pc:sldMk cId="778369465" sldId="273"/>
            <ac:picMk id="4" creationId="{5345FE7A-7715-CC1D-8DAF-D5F8E93DD805}"/>
          </ac:picMkLst>
        </pc:picChg>
        <pc:picChg chg="del">
          <ac:chgData name="David E" userId="92c3a7f31e2da4ea" providerId="LiveId" clId="{D06BFE10-6587-6842-92B8-D13C087CFD73}" dt="2023-07-08T15:45:07.083" v="5292" actId="478"/>
          <ac:picMkLst>
            <pc:docMk/>
            <pc:sldMk cId="778369465" sldId="273"/>
            <ac:picMk id="19" creationId="{3F7210EA-E955-F41A-5C43-A81B257231A2}"/>
          </ac:picMkLst>
        </pc:picChg>
        <pc:picChg chg="add del">
          <ac:chgData name="David E" userId="92c3a7f31e2da4ea" providerId="LiveId" clId="{D06BFE10-6587-6842-92B8-D13C087CFD73}" dt="2023-07-08T15:45:22.566" v="5296" actId="26606"/>
          <ac:picMkLst>
            <pc:docMk/>
            <pc:sldMk cId="778369465" sldId="273"/>
            <ac:picMk id="23" creationId="{18BD78ED-75E1-4879-B369-BC61F7C45E22}"/>
          </ac:picMkLst>
        </pc:picChg>
        <pc:cxnChg chg="add del">
          <ac:chgData name="David E" userId="92c3a7f31e2da4ea" providerId="LiveId" clId="{D06BFE10-6587-6842-92B8-D13C087CFD73}" dt="2023-07-08T15:45:22.566" v="5296" actId="26606"/>
          <ac:cxnSpMkLst>
            <pc:docMk/>
            <pc:sldMk cId="778369465" sldId="273"/>
            <ac:cxnSpMk id="27" creationId="{6AA24BC1-1577-4586-AD7A-417660E37253}"/>
          </ac:cxnSpMkLst>
        </pc:cxnChg>
      </pc:sldChg>
      <pc:sldChg chg="addSp delSp modSp new mod setBg">
        <pc:chgData name="David E" userId="92c3a7f31e2da4ea" providerId="LiveId" clId="{D06BFE10-6587-6842-92B8-D13C087CFD73}" dt="2023-07-10T07:41:21.873" v="7223" actId="207"/>
        <pc:sldMkLst>
          <pc:docMk/>
          <pc:sldMk cId="2085891807" sldId="274"/>
        </pc:sldMkLst>
        <pc:spChg chg="mod">
          <ac:chgData name="David E" userId="92c3a7f31e2da4ea" providerId="LiveId" clId="{D06BFE10-6587-6842-92B8-D13C087CFD73}" dt="2023-07-09T14:22:46.989" v="6481" actId="20577"/>
          <ac:spMkLst>
            <pc:docMk/>
            <pc:sldMk cId="2085891807" sldId="274"/>
            <ac:spMk id="2" creationId="{455009B6-FC40-DB8D-0140-5DAE0116CDD5}"/>
          </ac:spMkLst>
        </pc:spChg>
        <pc:spChg chg="del mod">
          <ac:chgData name="David E" userId="92c3a7f31e2da4ea" providerId="LiveId" clId="{D06BFE10-6587-6842-92B8-D13C087CFD73}" dt="2023-07-09T13:28:56.970" v="6008" actId="26606"/>
          <ac:spMkLst>
            <pc:docMk/>
            <pc:sldMk cId="2085891807" sldId="274"/>
            <ac:spMk id="3" creationId="{07E97180-4CA6-AA76-B672-A03249EE99EF}"/>
          </ac:spMkLst>
        </pc:spChg>
        <pc:spChg chg="add del mod">
          <ac:chgData name="David E" userId="92c3a7f31e2da4ea" providerId="LiveId" clId="{D06BFE10-6587-6842-92B8-D13C087CFD73}" dt="2023-07-09T13:30:04.578" v="6030" actId="478"/>
          <ac:spMkLst>
            <pc:docMk/>
            <pc:sldMk cId="2085891807" sldId="274"/>
            <ac:spMk id="4" creationId="{5D1B8702-1086-FE37-4344-63831C65CD77}"/>
          </ac:spMkLst>
        </pc:spChg>
        <pc:spChg chg="add mod">
          <ac:chgData name="David E" userId="92c3a7f31e2da4ea" providerId="LiveId" clId="{D06BFE10-6587-6842-92B8-D13C087CFD73}" dt="2023-07-10T07:41:21.873" v="7223" actId="207"/>
          <ac:spMkLst>
            <pc:docMk/>
            <pc:sldMk cId="2085891807" sldId="274"/>
            <ac:spMk id="6" creationId="{30BF98FC-0C29-8948-BC54-7159AC7D2129}"/>
          </ac:spMkLst>
        </pc:spChg>
        <pc:graphicFrameChg chg="add mod modGraphic">
          <ac:chgData name="David E" userId="92c3a7f31e2da4ea" providerId="LiveId" clId="{D06BFE10-6587-6842-92B8-D13C087CFD73}" dt="2023-07-09T14:21:58.403" v="6472" actId="20577"/>
          <ac:graphicFrameMkLst>
            <pc:docMk/>
            <pc:sldMk cId="2085891807" sldId="274"/>
            <ac:graphicFrameMk id="5" creationId="{A4A33090-956B-F96F-1C1D-108871A98CE5}"/>
          </ac:graphicFrameMkLst>
        </pc:graphicFrameChg>
      </pc:sldChg>
      <pc:sldChg chg="addSp delSp modSp new mod setBg setClrOvrMap">
        <pc:chgData name="David E" userId="92c3a7f31e2da4ea" providerId="LiveId" clId="{D06BFE10-6587-6842-92B8-D13C087CFD73}" dt="2023-07-09T14:32:46.190" v="7220" actId="255"/>
        <pc:sldMkLst>
          <pc:docMk/>
          <pc:sldMk cId="778785468" sldId="275"/>
        </pc:sldMkLst>
        <pc:spChg chg="mod">
          <ac:chgData name="David E" userId="92c3a7f31e2da4ea" providerId="LiveId" clId="{D06BFE10-6587-6842-92B8-D13C087CFD73}" dt="2023-07-09T14:32:37.298" v="7219" actId="26606"/>
          <ac:spMkLst>
            <pc:docMk/>
            <pc:sldMk cId="778785468" sldId="275"/>
            <ac:spMk id="2" creationId="{7F9A451B-4E71-A62C-C66F-00C8488CF57C}"/>
          </ac:spMkLst>
        </pc:spChg>
        <pc:spChg chg="mod">
          <ac:chgData name="David E" userId="92c3a7f31e2da4ea" providerId="LiveId" clId="{D06BFE10-6587-6842-92B8-D13C087CFD73}" dt="2023-07-09T14:32:46.190" v="7220" actId="255"/>
          <ac:spMkLst>
            <pc:docMk/>
            <pc:sldMk cId="778785468" sldId="275"/>
            <ac:spMk id="3" creationId="{97258D5B-0106-513A-C843-5066C69920FB}"/>
          </ac:spMkLst>
        </pc:spChg>
        <pc:spChg chg="add del">
          <ac:chgData name="David E" userId="92c3a7f31e2da4ea" providerId="LiveId" clId="{D06BFE10-6587-6842-92B8-D13C087CFD73}" dt="2023-07-09T14:32:25.876" v="7214" actId="26606"/>
          <ac:spMkLst>
            <pc:docMk/>
            <pc:sldMk cId="778785468" sldId="275"/>
            <ac:spMk id="9" creationId="{CBD94887-6A10-4F62-8EE1-B2BCFA1F380F}"/>
          </ac:spMkLst>
        </pc:spChg>
        <pc:spChg chg="add del">
          <ac:chgData name="David E" userId="92c3a7f31e2da4ea" providerId="LiveId" clId="{D06BFE10-6587-6842-92B8-D13C087CFD73}" dt="2023-07-09T14:32:24.369" v="7212" actId="26606"/>
          <ac:spMkLst>
            <pc:docMk/>
            <pc:sldMk cId="778785468" sldId="275"/>
            <ac:spMk id="10" creationId="{3D1E5586-8BB5-40F6-96C3-2E87DD7CE5CD}"/>
          </ac:spMkLst>
        </pc:spChg>
        <pc:spChg chg="add del">
          <ac:chgData name="David E" userId="92c3a7f31e2da4ea" providerId="LiveId" clId="{D06BFE10-6587-6842-92B8-D13C087CFD73}" dt="2023-07-09T14:32:27.124" v="7216" actId="26606"/>
          <ac:spMkLst>
            <pc:docMk/>
            <pc:sldMk cId="778785468" sldId="275"/>
            <ac:spMk id="14" creationId="{3D1E5586-8BB5-40F6-96C3-2E87DD7CE5CD}"/>
          </ac:spMkLst>
        </pc:spChg>
        <pc:spChg chg="add del">
          <ac:chgData name="David E" userId="92c3a7f31e2da4ea" providerId="LiveId" clId="{D06BFE10-6587-6842-92B8-D13C087CFD73}" dt="2023-07-09T14:32:37.246" v="7218" actId="26606"/>
          <ac:spMkLst>
            <pc:docMk/>
            <pc:sldMk cId="778785468" sldId="275"/>
            <ac:spMk id="16" creationId="{AC12A592-C02D-46EF-8E1F-9335DB8D71DF}"/>
          </ac:spMkLst>
        </pc:spChg>
        <pc:spChg chg="add del">
          <ac:chgData name="David E" userId="92c3a7f31e2da4ea" providerId="LiveId" clId="{D06BFE10-6587-6842-92B8-D13C087CFD73}" dt="2023-07-09T14:32:37.246" v="7218" actId="26606"/>
          <ac:spMkLst>
            <pc:docMk/>
            <pc:sldMk cId="778785468" sldId="275"/>
            <ac:spMk id="18" creationId="{24005816-5BCA-4665-8A58-5580F8E9C84A}"/>
          </ac:spMkLst>
        </pc:spChg>
        <pc:spChg chg="add del">
          <ac:chgData name="David E" userId="92c3a7f31e2da4ea" providerId="LiveId" clId="{D06BFE10-6587-6842-92B8-D13C087CFD73}" dt="2023-07-09T14:32:37.246" v="7218" actId="26606"/>
          <ac:spMkLst>
            <pc:docMk/>
            <pc:sldMk cId="778785468" sldId="275"/>
            <ac:spMk id="19" creationId="{1F94DC1C-47D1-41D7-8B1B-9A036D614027}"/>
          </ac:spMkLst>
        </pc:spChg>
        <pc:spChg chg="add">
          <ac:chgData name="David E" userId="92c3a7f31e2da4ea" providerId="LiveId" clId="{D06BFE10-6587-6842-92B8-D13C087CFD73}" dt="2023-07-09T14:32:37.298" v="7219" actId="26606"/>
          <ac:spMkLst>
            <pc:docMk/>
            <pc:sldMk cId="778785468" sldId="275"/>
            <ac:spMk id="101" creationId="{CBD94887-6A10-4F62-8EE1-B2BCFA1F380F}"/>
          </ac:spMkLst>
        </pc:spChg>
        <pc:grpChg chg="add del">
          <ac:chgData name="David E" userId="92c3a7f31e2da4ea" providerId="LiveId" clId="{D06BFE10-6587-6842-92B8-D13C087CFD73}" dt="2023-07-09T14:32:37.246" v="7218" actId="26606"/>
          <ac:grpSpMkLst>
            <pc:docMk/>
            <pc:sldMk cId="778785468" sldId="275"/>
            <ac:grpSpMk id="20" creationId="{BF07F359-8CA3-4854-91E7-EE6004020511}"/>
          </ac:grpSpMkLst>
        </pc:grpChg>
        <pc:picChg chg="add del">
          <ac:chgData name="David E" userId="92c3a7f31e2da4ea" providerId="LiveId" clId="{D06BFE10-6587-6842-92B8-D13C087CFD73}" dt="2023-07-09T14:32:25.876" v="7214" actId="26606"/>
          <ac:picMkLst>
            <pc:docMk/>
            <pc:sldMk cId="778785468" sldId="275"/>
            <ac:picMk id="5" creationId="{60C67AD8-B768-CD9A-0CA0-DA75B7F7F142}"/>
          </ac:picMkLst>
        </pc:picChg>
        <pc:picChg chg="add del">
          <ac:chgData name="David E" userId="92c3a7f31e2da4ea" providerId="LiveId" clId="{D06BFE10-6587-6842-92B8-D13C087CFD73}" dt="2023-07-09T14:32:37.246" v="7218" actId="26606"/>
          <ac:picMkLst>
            <pc:docMk/>
            <pc:sldMk cId="778785468" sldId="275"/>
            <ac:picMk id="7" creationId="{66D26359-3C41-2E73-3463-3CBBB456116D}"/>
          </ac:picMkLst>
        </pc:picChg>
        <pc:picChg chg="add del">
          <ac:chgData name="David E" userId="92c3a7f31e2da4ea" providerId="LiveId" clId="{D06BFE10-6587-6842-92B8-D13C087CFD73}" dt="2023-07-09T14:32:24.369" v="7212" actId="26606"/>
          <ac:picMkLst>
            <pc:docMk/>
            <pc:sldMk cId="778785468" sldId="275"/>
            <ac:picMk id="8" creationId="{18BD78ED-75E1-4879-B369-BC61F7C45E22}"/>
          </ac:picMkLst>
        </pc:picChg>
        <pc:picChg chg="add del">
          <ac:chgData name="David E" userId="92c3a7f31e2da4ea" providerId="LiveId" clId="{D06BFE10-6587-6842-92B8-D13C087CFD73}" dt="2023-07-09T14:32:25.876" v="7214" actId="26606"/>
          <ac:picMkLst>
            <pc:docMk/>
            <pc:sldMk cId="778785468" sldId="275"/>
            <ac:picMk id="11" creationId="{A3D512BA-228A-4979-9312-ACD246E1099D}"/>
          </ac:picMkLst>
        </pc:picChg>
        <pc:picChg chg="add del">
          <ac:chgData name="David E" userId="92c3a7f31e2da4ea" providerId="LiveId" clId="{D06BFE10-6587-6842-92B8-D13C087CFD73}" dt="2023-07-09T14:32:27.124" v="7216" actId="26606"/>
          <ac:picMkLst>
            <pc:docMk/>
            <pc:sldMk cId="778785468" sldId="275"/>
            <ac:picMk id="13" creationId="{18BD78ED-75E1-4879-B369-BC61F7C45E22}"/>
          </ac:picMkLst>
        </pc:picChg>
        <pc:picChg chg="add del">
          <ac:chgData name="David E" userId="92c3a7f31e2da4ea" providerId="LiveId" clId="{D06BFE10-6587-6842-92B8-D13C087CFD73}" dt="2023-07-09T14:32:37.246" v="7218" actId="26606"/>
          <ac:picMkLst>
            <pc:docMk/>
            <pc:sldMk cId="778785468" sldId="275"/>
            <ac:picMk id="17" creationId="{6AF6706C-CF07-43A1-BCC4-CBA5D33820DA}"/>
          </ac:picMkLst>
        </pc:picChg>
        <pc:picChg chg="add del">
          <ac:chgData name="David E" userId="92c3a7f31e2da4ea" providerId="LiveId" clId="{D06BFE10-6587-6842-92B8-D13C087CFD73}" dt="2023-07-09T14:32:37.246" v="7218" actId="26606"/>
          <ac:picMkLst>
            <pc:docMk/>
            <pc:sldMk cId="778785468" sldId="275"/>
            <ac:picMk id="99" creationId="{811383CE-CE86-4E1C-B289-798EB9E6E0E5}"/>
          </ac:picMkLst>
        </pc:picChg>
        <pc:picChg chg="add">
          <ac:chgData name="David E" userId="92c3a7f31e2da4ea" providerId="LiveId" clId="{D06BFE10-6587-6842-92B8-D13C087CFD73}" dt="2023-07-09T14:32:37.298" v="7219" actId="26606"/>
          <ac:picMkLst>
            <pc:docMk/>
            <pc:sldMk cId="778785468" sldId="275"/>
            <ac:picMk id="102" creationId="{60C67AD8-B768-CD9A-0CA0-DA75B7F7F142}"/>
          </ac:picMkLst>
        </pc:picChg>
        <pc:picChg chg="add">
          <ac:chgData name="David E" userId="92c3a7f31e2da4ea" providerId="LiveId" clId="{D06BFE10-6587-6842-92B8-D13C087CFD73}" dt="2023-07-09T14:32:37.298" v="7219" actId="26606"/>
          <ac:picMkLst>
            <pc:docMk/>
            <pc:sldMk cId="778785468" sldId="275"/>
            <ac:picMk id="103" creationId="{A3D512BA-228A-4979-9312-ACD246E1099D}"/>
          </ac:picMkLst>
        </pc:picChg>
        <pc:cxnChg chg="add del">
          <ac:chgData name="David E" userId="92c3a7f31e2da4ea" providerId="LiveId" clId="{D06BFE10-6587-6842-92B8-D13C087CFD73}" dt="2023-07-09T14:32:24.369" v="7212" actId="26606"/>
          <ac:cxnSpMkLst>
            <pc:docMk/>
            <pc:sldMk cId="778785468" sldId="275"/>
            <ac:cxnSpMk id="12" creationId="{8A832D40-B9E2-4CE7-9E0A-B35591EA2035}"/>
          </ac:cxnSpMkLst>
        </pc:cxnChg>
        <pc:cxnChg chg="add del">
          <ac:chgData name="David E" userId="92c3a7f31e2da4ea" providerId="LiveId" clId="{D06BFE10-6587-6842-92B8-D13C087CFD73}" dt="2023-07-09T14:32:27.124" v="7216" actId="26606"/>
          <ac:cxnSpMkLst>
            <pc:docMk/>
            <pc:sldMk cId="778785468" sldId="275"/>
            <ac:cxnSpMk id="15" creationId="{8A832D40-B9E2-4CE7-9E0A-B35591EA2035}"/>
          </ac:cxnSpMkLst>
        </pc:cxnChg>
      </pc:sldChg>
      <pc:sldChg chg="add del">
        <pc:chgData name="David E" userId="92c3a7f31e2da4ea" providerId="LiveId" clId="{D06BFE10-6587-6842-92B8-D13C087CFD73}" dt="2023-07-09T14:44:43.594" v="7222" actId="2696"/>
        <pc:sldMkLst>
          <pc:docMk/>
          <pc:sldMk cId="1196057242" sldId="27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7C314-DD3A-4C99-8178-702746E3D28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A476D-B95F-459F-AB52-32E830B030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movies contributed the most/least to revenue gain? </a:t>
          </a:r>
        </a:p>
      </dgm:t>
    </dgm:pt>
    <dgm:pt modelId="{C84B0216-F813-47CC-AAFE-9BF3673C56BF}" type="parTrans" cxnId="{3C704BCC-AACF-442D-8C49-9BA80F86F0C5}">
      <dgm:prSet/>
      <dgm:spPr/>
      <dgm:t>
        <a:bodyPr/>
        <a:lstStyle/>
        <a:p>
          <a:endParaRPr lang="en-US"/>
        </a:p>
      </dgm:t>
    </dgm:pt>
    <dgm:pt modelId="{CA66BDE8-937C-4EC5-8B29-BD273B436781}" type="sibTrans" cxnId="{3C704BCC-AACF-442D-8C49-9BA80F86F0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0BB3A-C2C9-4BB6-AFFA-2BC99562F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was the average rental duration for all videos? </a:t>
          </a:r>
        </a:p>
      </dgm:t>
    </dgm:pt>
    <dgm:pt modelId="{00561784-2554-49FD-9464-79B8F7AF0B34}" type="parTrans" cxnId="{81CBE573-3687-4BE6-B5F7-C89691D6F584}">
      <dgm:prSet/>
      <dgm:spPr/>
      <dgm:t>
        <a:bodyPr/>
        <a:lstStyle/>
        <a:p>
          <a:endParaRPr lang="en-US"/>
        </a:p>
      </dgm:t>
    </dgm:pt>
    <dgm:pt modelId="{50582E26-323F-4C3B-89CF-B23F286EFF18}" type="sibTrans" cxnId="{81CBE573-3687-4BE6-B5F7-C89691D6F5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13A62A-84A2-4A0E-937C-715F2C6386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countries are Rockbuster customers based in? </a:t>
          </a:r>
        </a:p>
      </dgm:t>
    </dgm:pt>
    <dgm:pt modelId="{93EFE997-E8C1-4E00-8A4B-B93C51CF3DDC}" type="parTrans" cxnId="{3F31FFEC-B0F7-4F07-B031-A915126981D9}">
      <dgm:prSet/>
      <dgm:spPr/>
      <dgm:t>
        <a:bodyPr/>
        <a:lstStyle/>
        <a:p>
          <a:endParaRPr lang="en-US"/>
        </a:p>
      </dgm:t>
    </dgm:pt>
    <dgm:pt modelId="{28E8014F-1DB9-4B6F-B559-AA45458579F6}" type="sibTrans" cxnId="{3F31FFEC-B0F7-4F07-B031-A915126981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4DE791-6D64-4A60-BEF1-97932C621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Where are customers with a high lifetime value based? </a:t>
          </a:r>
        </a:p>
      </dgm:t>
    </dgm:pt>
    <dgm:pt modelId="{9B397288-402A-4EA0-BE1A-BA3D0CCCBE19}" type="parTrans" cxnId="{164D4F8F-71D4-4349-BCBF-DFF3BA0B4ED8}">
      <dgm:prSet/>
      <dgm:spPr/>
      <dgm:t>
        <a:bodyPr/>
        <a:lstStyle/>
        <a:p>
          <a:endParaRPr lang="en-US"/>
        </a:p>
      </dgm:t>
    </dgm:pt>
    <dgm:pt modelId="{00621CD7-83B3-451A-A96A-38C9F06B03BC}" type="sibTrans" cxnId="{164D4F8F-71D4-4349-BCBF-DFF3BA0B4E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330D7-55FE-4D7F-8979-AC9700D36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sales figures vary between geographic regions? </a:t>
          </a:r>
          <a:endParaRPr lang="en-US" dirty="0"/>
        </a:p>
      </dgm:t>
    </dgm:pt>
    <dgm:pt modelId="{97F6E061-C4A9-44C6-BBF4-45904576A776}" type="parTrans" cxnId="{FDADDB48-5C4F-45CD-BF25-74E435443162}">
      <dgm:prSet/>
      <dgm:spPr/>
      <dgm:t>
        <a:bodyPr/>
        <a:lstStyle/>
        <a:p>
          <a:endParaRPr lang="en-US"/>
        </a:p>
      </dgm:t>
    </dgm:pt>
    <dgm:pt modelId="{14EF64B6-234A-4579-BC93-4AC3DE5F6867}" type="sibTrans" cxnId="{FDADDB48-5C4F-45CD-BF25-74E435443162}">
      <dgm:prSet/>
      <dgm:spPr/>
      <dgm:t>
        <a:bodyPr/>
        <a:lstStyle/>
        <a:p>
          <a:endParaRPr lang="en-US"/>
        </a:p>
      </dgm:t>
    </dgm:pt>
    <dgm:pt modelId="{B68020FE-300B-44AC-8BD7-3B1A2E51A61D}" type="pres">
      <dgm:prSet presAssocID="{3B27C314-DD3A-4C99-8178-702746E3D28F}" presName="root" presStyleCnt="0">
        <dgm:presLayoutVars>
          <dgm:dir/>
          <dgm:resizeHandles val="exact"/>
        </dgm:presLayoutVars>
      </dgm:prSet>
      <dgm:spPr/>
    </dgm:pt>
    <dgm:pt modelId="{5ACD7097-5EB9-4639-BE1A-4FB98ABAC457}" type="pres">
      <dgm:prSet presAssocID="{3B27C314-DD3A-4C99-8178-702746E3D28F}" presName="container" presStyleCnt="0">
        <dgm:presLayoutVars>
          <dgm:dir/>
          <dgm:resizeHandles val="exact"/>
        </dgm:presLayoutVars>
      </dgm:prSet>
      <dgm:spPr/>
    </dgm:pt>
    <dgm:pt modelId="{3A0512E4-7E09-4039-8E78-B07307E5D6D2}" type="pres">
      <dgm:prSet presAssocID="{C4BA476D-B95F-459F-AB52-32E830B030EC}" presName="compNode" presStyleCnt="0"/>
      <dgm:spPr/>
    </dgm:pt>
    <dgm:pt modelId="{28CFF258-7D61-4C83-967C-59B85CC4B78C}" type="pres">
      <dgm:prSet presAssocID="{C4BA476D-B95F-459F-AB52-32E830B030EC}" presName="iconBgRect" presStyleLbl="bgShp" presStyleIdx="0" presStyleCnt="5"/>
      <dgm:spPr/>
    </dgm:pt>
    <dgm:pt modelId="{2CF420EC-0B5E-4AD6-A664-0B4817E6246D}" type="pres">
      <dgm:prSet presAssocID="{C4BA476D-B95F-459F-AB52-32E830B030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A34CB27-BB85-4229-9F22-46054E5396A1}" type="pres">
      <dgm:prSet presAssocID="{C4BA476D-B95F-459F-AB52-32E830B030EC}" presName="spaceRect" presStyleCnt="0"/>
      <dgm:spPr/>
    </dgm:pt>
    <dgm:pt modelId="{82B4E7F2-0269-4BFF-81EA-036002F084FE}" type="pres">
      <dgm:prSet presAssocID="{C4BA476D-B95F-459F-AB52-32E830B030EC}" presName="textRect" presStyleLbl="revTx" presStyleIdx="0" presStyleCnt="5">
        <dgm:presLayoutVars>
          <dgm:chMax val="1"/>
          <dgm:chPref val="1"/>
        </dgm:presLayoutVars>
      </dgm:prSet>
      <dgm:spPr/>
    </dgm:pt>
    <dgm:pt modelId="{FB543825-24AA-4D03-93ED-607F4469C677}" type="pres">
      <dgm:prSet presAssocID="{CA66BDE8-937C-4EC5-8B29-BD273B436781}" presName="sibTrans" presStyleLbl="sibTrans2D1" presStyleIdx="0" presStyleCnt="0"/>
      <dgm:spPr/>
    </dgm:pt>
    <dgm:pt modelId="{B5D545E7-5C3A-4381-9BBA-69828F93C16E}" type="pres">
      <dgm:prSet presAssocID="{3AE0BB3A-C2C9-4BB6-AFFA-2BC99562F0F3}" presName="compNode" presStyleCnt="0"/>
      <dgm:spPr/>
    </dgm:pt>
    <dgm:pt modelId="{E42E4867-B352-47D6-93E5-FC75ADD1BC65}" type="pres">
      <dgm:prSet presAssocID="{3AE0BB3A-C2C9-4BB6-AFFA-2BC99562F0F3}" presName="iconBgRect" presStyleLbl="bgShp" presStyleIdx="1" presStyleCnt="5"/>
      <dgm:spPr/>
    </dgm:pt>
    <dgm:pt modelId="{05ADCE45-B0B4-4E04-B6E1-F947420FC0ED}" type="pres">
      <dgm:prSet presAssocID="{3AE0BB3A-C2C9-4BB6-AFFA-2BC99562F0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E324A4B-B1E9-40D6-9D6D-CA9BC1F28142}" type="pres">
      <dgm:prSet presAssocID="{3AE0BB3A-C2C9-4BB6-AFFA-2BC99562F0F3}" presName="spaceRect" presStyleCnt="0"/>
      <dgm:spPr/>
    </dgm:pt>
    <dgm:pt modelId="{1DBACE43-726C-4D5B-B732-35429F43D59D}" type="pres">
      <dgm:prSet presAssocID="{3AE0BB3A-C2C9-4BB6-AFFA-2BC99562F0F3}" presName="textRect" presStyleLbl="revTx" presStyleIdx="1" presStyleCnt="5">
        <dgm:presLayoutVars>
          <dgm:chMax val="1"/>
          <dgm:chPref val="1"/>
        </dgm:presLayoutVars>
      </dgm:prSet>
      <dgm:spPr/>
    </dgm:pt>
    <dgm:pt modelId="{4EC1C1A8-0FA4-4F01-8897-1C6164025EF5}" type="pres">
      <dgm:prSet presAssocID="{50582E26-323F-4C3B-89CF-B23F286EFF18}" presName="sibTrans" presStyleLbl="sibTrans2D1" presStyleIdx="0" presStyleCnt="0"/>
      <dgm:spPr/>
    </dgm:pt>
    <dgm:pt modelId="{2764900F-5163-497E-9BED-FB298E66CD14}" type="pres">
      <dgm:prSet presAssocID="{BF13A62A-84A2-4A0E-937C-715F2C638660}" presName="compNode" presStyleCnt="0"/>
      <dgm:spPr/>
    </dgm:pt>
    <dgm:pt modelId="{6AE86384-9D30-4C62-8CBE-07D15C34DCF4}" type="pres">
      <dgm:prSet presAssocID="{BF13A62A-84A2-4A0E-937C-715F2C638660}" presName="iconBgRect" presStyleLbl="bgShp" presStyleIdx="2" presStyleCnt="5"/>
      <dgm:spPr/>
    </dgm:pt>
    <dgm:pt modelId="{69E9BF83-8E47-4864-B247-0EFFCEE45B6F}" type="pres">
      <dgm:prSet presAssocID="{BF13A62A-84A2-4A0E-937C-715F2C6386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BE1D8D3-7990-4382-9B6A-F51CCC3AAF04}" type="pres">
      <dgm:prSet presAssocID="{BF13A62A-84A2-4A0E-937C-715F2C638660}" presName="spaceRect" presStyleCnt="0"/>
      <dgm:spPr/>
    </dgm:pt>
    <dgm:pt modelId="{C5B280EB-5C43-4806-B2ED-9AC2A2043D3A}" type="pres">
      <dgm:prSet presAssocID="{BF13A62A-84A2-4A0E-937C-715F2C638660}" presName="textRect" presStyleLbl="revTx" presStyleIdx="2" presStyleCnt="5">
        <dgm:presLayoutVars>
          <dgm:chMax val="1"/>
          <dgm:chPref val="1"/>
        </dgm:presLayoutVars>
      </dgm:prSet>
      <dgm:spPr/>
    </dgm:pt>
    <dgm:pt modelId="{75A7747D-7EDE-4A62-A12D-EDF406613C59}" type="pres">
      <dgm:prSet presAssocID="{28E8014F-1DB9-4B6F-B559-AA45458579F6}" presName="sibTrans" presStyleLbl="sibTrans2D1" presStyleIdx="0" presStyleCnt="0"/>
      <dgm:spPr/>
    </dgm:pt>
    <dgm:pt modelId="{79AC3070-3406-49A0-BD87-A85DB0D9D204}" type="pres">
      <dgm:prSet presAssocID="{D64DE791-6D64-4A60-BEF1-97932C62119D}" presName="compNode" presStyleCnt="0"/>
      <dgm:spPr/>
    </dgm:pt>
    <dgm:pt modelId="{96CE5A0C-FAC6-4558-96B5-9E0472C1684E}" type="pres">
      <dgm:prSet presAssocID="{D64DE791-6D64-4A60-BEF1-97932C62119D}" presName="iconBgRect" presStyleLbl="bgShp" presStyleIdx="3" presStyleCnt="5"/>
      <dgm:spPr/>
    </dgm:pt>
    <dgm:pt modelId="{023ABCEA-1D0C-40B2-B7FC-FA6C4A09CA0D}" type="pres">
      <dgm:prSet presAssocID="{D64DE791-6D64-4A60-BEF1-97932C6211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3D95866-E794-40B8-A327-4B88EAF48236}" type="pres">
      <dgm:prSet presAssocID="{D64DE791-6D64-4A60-BEF1-97932C62119D}" presName="spaceRect" presStyleCnt="0"/>
      <dgm:spPr/>
    </dgm:pt>
    <dgm:pt modelId="{3102FE7A-FF5D-4D05-87DB-375C1F4A7E25}" type="pres">
      <dgm:prSet presAssocID="{D64DE791-6D64-4A60-BEF1-97932C62119D}" presName="textRect" presStyleLbl="revTx" presStyleIdx="3" presStyleCnt="5">
        <dgm:presLayoutVars>
          <dgm:chMax val="1"/>
          <dgm:chPref val="1"/>
        </dgm:presLayoutVars>
      </dgm:prSet>
      <dgm:spPr/>
    </dgm:pt>
    <dgm:pt modelId="{5AD324CD-9D8E-425C-849D-3711A935BC83}" type="pres">
      <dgm:prSet presAssocID="{00621CD7-83B3-451A-A96A-38C9F06B03BC}" presName="sibTrans" presStyleLbl="sibTrans2D1" presStyleIdx="0" presStyleCnt="0"/>
      <dgm:spPr/>
    </dgm:pt>
    <dgm:pt modelId="{6088B88B-FEED-438E-AD18-1E1520DC521E}" type="pres">
      <dgm:prSet presAssocID="{B2C330D7-55FE-4D7F-8979-AC9700D367CE}" presName="compNode" presStyleCnt="0"/>
      <dgm:spPr/>
    </dgm:pt>
    <dgm:pt modelId="{CAC4843D-4EC7-4E0A-B73E-7BE222FAC5C3}" type="pres">
      <dgm:prSet presAssocID="{B2C330D7-55FE-4D7F-8979-AC9700D367CE}" presName="iconBgRect" presStyleLbl="bgShp" presStyleIdx="4" presStyleCnt="5"/>
      <dgm:spPr/>
    </dgm:pt>
    <dgm:pt modelId="{8735CF0C-AE7D-4E12-B9C9-FE95B80EA4C1}" type="pres">
      <dgm:prSet presAssocID="{B2C330D7-55FE-4D7F-8979-AC9700D367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A925418-E770-4CE1-AA4A-BB03BC0C1A22}" type="pres">
      <dgm:prSet presAssocID="{B2C330D7-55FE-4D7F-8979-AC9700D367CE}" presName="spaceRect" presStyleCnt="0"/>
      <dgm:spPr/>
    </dgm:pt>
    <dgm:pt modelId="{37AC060F-42CC-4F44-A54C-C9BEAA46200E}" type="pres">
      <dgm:prSet presAssocID="{B2C330D7-55FE-4D7F-8979-AC9700D367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7EBA2B-42AE-3448-9CD8-1E6909898A71}" type="presOf" srcId="{B2C330D7-55FE-4D7F-8979-AC9700D367CE}" destId="{37AC060F-42CC-4F44-A54C-C9BEAA46200E}" srcOrd="0" destOrd="0" presId="urn:microsoft.com/office/officeart/2018/2/layout/IconCircleList"/>
    <dgm:cxn modelId="{741B2730-C6A5-A546-A676-BB6567482BE6}" type="presOf" srcId="{3B27C314-DD3A-4C99-8178-702746E3D28F}" destId="{B68020FE-300B-44AC-8BD7-3B1A2E51A61D}" srcOrd="0" destOrd="0" presId="urn:microsoft.com/office/officeart/2018/2/layout/IconCircleList"/>
    <dgm:cxn modelId="{ED875D37-EB14-DF4B-900B-F45067FB1845}" type="presOf" srcId="{D64DE791-6D64-4A60-BEF1-97932C62119D}" destId="{3102FE7A-FF5D-4D05-87DB-375C1F4A7E25}" srcOrd="0" destOrd="0" presId="urn:microsoft.com/office/officeart/2018/2/layout/IconCircleList"/>
    <dgm:cxn modelId="{FDADDB48-5C4F-45CD-BF25-74E435443162}" srcId="{3B27C314-DD3A-4C99-8178-702746E3D28F}" destId="{B2C330D7-55FE-4D7F-8979-AC9700D367CE}" srcOrd="4" destOrd="0" parTransId="{97F6E061-C4A9-44C6-BBF4-45904576A776}" sibTransId="{14EF64B6-234A-4579-BC93-4AC3DE5F6867}"/>
    <dgm:cxn modelId="{D376B84D-C854-F948-B373-6956113E482F}" type="presOf" srcId="{00621CD7-83B3-451A-A96A-38C9F06B03BC}" destId="{5AD324CD-9D8E-425C-849D-3711A935BC83}" srcOrd="0" destOrd="0" presId="urn:microsoft.com/office/officeart/2018/2/layout/IconCircleList"/>
    <dgm:cxn modelId="{AFEF2F59-A4E3-2C4D-B30B-91AB5CE37E9F}" type="presOf" srcId="{3AE0BB3A-C2C9-4BB6-AFFA-2BC99562F0F3}" destId="{1DBACE43-726C-4D5B-B732-35429F43D59D}" srcOrd="0" destOrd="0" presId="urn:microsoft.com/office/officeart/2018/2/layout/IconCircleList"/>
    <dgm:cxn modelId="{40515F5E-698B-314D-A571-D92763D02D32}" type="presOf" srcId="{C4BA476D-B95F-459F-AB52-32E830B030EC}" destId="{82B4E7F2-0269-4BFF-81EA-036002F084FE}" srcOrd="0" destOrd="0" presId="urn:microsoft.com/office/officeart/2018/2/layout/IconCircleList"/>
    <dgm:cxn modelId="{913F9961-50E3-0F4D-89A1-9F771D9DC94F}" type="presOf" srcId="{CA66BDE8-937C-4EC5-8B29-BD273B436781}" destId="{FB543825-24AA-4D03-93ED-607F4469C677}" srcOrd="0" destOrd="0" presId="urn:microsoft.com/office/officeart/2018/2/layout/IconCircleList"/>
    <dgm:cxn modelId="{81CBE573-3687-4BE6-B5F7-C89691D6F584}" srcId="{3B27C314-DD3A-4C99-8178-702746E3D28F}" destId="{3AE0BB3A-C2C9-4BB6-AFFA-2BC99562F0F3}" srcOrd="1" destOrd="0" parTransId="{00561784-2554-49FD-9464-79B8F7AF0B34}" sibTransId="{50582E26-323F-4C3B-89CF-B23F286EFF18}"/>
    <dgm:cxn modelId="{164D4F8F-71D4-4349-BCBF-DFF3BA0B4ED8}" srcId="{3B27C314-DD3A-4C99-8178-702746E3D28F}" destId="{D64DE791-6D64-4A60-BEF1-97932C62119D}" srcOrd="3" destOrd="0" parTransId="{9B397288-402A-4EA0-BE1A-BA3D0CCCBE19}" sibTransId="{00621CD7-83B3-451A-A96A-38C9F06B03BC}"/>
    <dgm:cxn modelId="{3C704BCC-AACF-442D-8C49-9BA80F86F0C5}" srcId="{3B27C314-DD3A-4C99-8178-702746E3D28F}" destId="{C4BA476D-B95F-459F-AB52-32E830B030EC}" srcOrd="0" destOrd="0" parTransId="{C84B0216-F813-47CC-AAFE-9BF3673C56BF}" sibTransId="{CA66BDE8-937C-4EC5-8B29-BD273B436781}"/>
    <dgm:cxn modelId="{71988BD6-C028-9547-9B5C-E3542597D572}" type="presOf" srcId="{BF13A62A-84A2-4A0E-937C-715F2C638660}" destId="{C5B280EB-5C43-4806-B2ED-9AC2A2043D3A}" srcOrd="0" destOrd="0" presId="urn:microsoft.com/office/officeart/2018/2/layout/IconCircleList"/>
    <dgm:cxn modelId="{51DBB3D7-4EDA-D142-BAD0-1459AC2C2556}" type="presOf" srcId="{50582E26-323F-4C3B-89CF-B23F286EFF18}" destId="{4EC1C1A8-0FA4-4F01-8897-1C6164025EF5}" srcOrd="0" destOrd="0" presId="urn:microsoft.com/office/officeart/2018/2/layout/IconCircleList"/>
    <dgm:cxn modelId="{3F31FFEC-B0F7-4F07-B031-A915126981D9}" srcId="{3B27C314-DD3A-4C99-8178-702746E3D28F}" destId="{BF13A62A-84A2-4A0E-937C-715F2C638660}" srcOrd="2" destOrd="0" parTransId="{93EFE997-E8C1-4E00-8A4B-B93C51CF3DDC}" sibTransId="{28E8014F-1DB9-4B6F-B559-AA45458579F6}"/>
    <dgm:cxn modelId="{D34484F9-FD33-4242-9E47-B8B4A3DC230A}" type="presOf" srcId="{28E8014F-1DB9-4B6F-B559-AA45458579F6}" destId="{75A7747D-7EDE-4A62-A12D-EDF406613C59}" srcOrd="0" destOrd="0" presId="urn:microsoft.com/office/officeart/2018/2/layout/IconCircleList"/>
    <dgm:cxn modelId="{AFBE215C-8EF5-6F40-B041-4F202F2036EC}" type="presParOf" srcId="{B68020FE-300B-44AC-8BD7-3B1A2E51A61D}" destId="{5ACD7097-5EB9-4639-BE1A-4FB98ABAC457}" srcOrd="0" destOrd="0" presId="urn:microsoft.com/office/officeart/2018/2/layout/IconCircleList"/>
    <dgm:cxn modelId="{E2BBF424-B473-8D4F-98ED-0B1078C2D9CC}" type="presParOf" srcId="{5ACD7097-5EB9-4639-BE1A-4FB98ABAC457}" destId="{3A0512E4-7E09-4039-8E78-B07307E5D6D2}" srcOrd="0" destOrd="0" presId="urn:microsoft.com/office/officeart/2018/2/layout/IconCircleList"/>
    <dgm:cxn modelId="{16AFBFBD-39A3-4A40-88D8-4DFD41C808F5}" type="presParOf" srcId="{3A0512E4-7E09-4039-8E78-B07307E5D6D2}" destId="{28CFF258-7D61-4C83-967C-59B85CC4B78C}" srcOrd="0" destOrd="0" presId="urn:microsoft.com/office/officeart/2018/2/layout/IconCircleList"/>
    <dgm:cxn modelId="{3BF61F17-0E6A-3145-A128-28038888A6C2}" type="presParOf" srcId="{3A0512E4-7E09-4039-8E78-B07307E5D6D2}" destId="{2CF420EC-0B5E-4AD6-A664-0B4817E6246D}" srcOrd="1" destOrd="0" presId="urn:microsoft.com/office/officeart/2018/2/layout/IconCircleList"/>
    <dgm:cxn modelId="{ED85E564-BA56-8448-985B-3AA53F807E2D}" type="presParOf" srcId="{3A0512E4-7E09-4039-8E78-B07307E5D6D2}" destId="{5A34CB27-BB85-4229-9F22-46054E5396A1}" srcOrd="2" destOrd="0" presId="urn:microsoft.com/office/officeart/2018/2/layout/IconCircleList"/>
    <dgm:cxn modelId="{44B25B0E-1CED-A841-98D6-6DD56D097641}" type="presParOf" srcId="{3A0512E4-7E09-4039-8E78-B07307E5D6D2}" destId="{82B4E7F2-0269-4BFF-81EA-036002F084FE}" srcOrd="3" destOrd="0" presId="urn:microsoft.com/office/officeart/2018/2/layout/IconCircleList"/>
    <dgm:cxn modelId="{ED9ED35A-46B3-484E-8D73-312C6CC1BCE7}" type="presParOf" srcId="{5ACD7097-5EB9-4639-BE1A-4FB98ABAC457}" destId="{FB543825-24AA-4D03-93ED-607F4469C677}" srcOrd="1" destOrd="0" presId="urn:microsoft.com/office/officeart/2018/2/layout/IconCircleList"/>
    <dgm:cxn modelId="{869A9047-6964-5B43-B62C-664AAD37A8D3}" type="presParOf" srcId="{5ACD7097-5EB9-4639-BE1A-4FB98ABAC457}" destId="{B5D545E7-5C3A-4381-9BBA-69828F93C16E}" srcOrd="2" destOrd="0" presId="urn:microsoft.com/office/officeart/2018/2/layout/IconCircleList"/>
    <dgm:cxn modelId="{739159F7-82CA-8849-9D1D-7090F49482BC}" type="presParOf" srcId="{B5D545E7-5C3A-4381-9BBA-69828F93C16E}" destId="{E42E4867-B352-47D6-93E5-FC75ADD1BC65}" srcOrd="0" destOrd="0" presId="urn:microsoft.com/office/officeart/2018/2/layout/IconCircleList"/>
    <dgm:cxn modelId="{89F9937A-F5B4-7C49-BF2B-795281776087}" type="presParOf" srcId="{B5D545E7-5C3A-4381-9BBA-69828F93C16E}" destId="{05ADCE45-B0B4-4E04-B6E1-F947420FC0ED}" srcOrd="1" destOrd="0" presId="urn:microsoft.com/office/officeart/2018/2/layout/IconCircleList"/>
    <dgm:cxn modelId="{49EC4E74-C4DC-FC4C-9EDC-81FFF3261B10}" type="presParOf" srcId="{B5D545E7-5C3A-4381-9BBA-69828F93C16E}" destId="{9E324A4B-B1E9-40D6-9D6D-CA9BC1F28142}" srcOrd="2" destOrd="0" presId="urn:microsoft.com/office/officeart/2018/2/layout/IconCircleList"/>
    <dgm:cxn modelId="{0A996355-F18B-D14F-A38C-ED18F400D69F}" type="presParOf" srcId="{B5D545E7-5C3A-4381-9BBA-69828F93C16E}" destId="{1DBACE43-726C-4D5B-B732-35429F43D59D}" srcOrd="3" destOrd="0" presId="urn:microsoft.com/office/officeart/2018/2/layout/IconCircleList"/>
    <dgm:cxn modelId="{2F1F68A4-C660-8F47-8A46-CDEC22FFCC62}" type="presParOf" srcId="{5ACD7097-5EB9-4639-BE1A-4FB98ABAC457}" destId="{4EC1C1A8-0FA4-4F01-8897-1C6164025EF5}" srcOrd="3" destOrd="0" presId="urn:microsoft.com/office/officeart/2018/2/layout/IconCircleList"/>
    <dgm:cxn modelId="{48057CEB-D093-F249-AF45-99079D2EDBFA}" type="presParOf" srcId="{5ACD7097-5EB9-4639-BE1A-4FB98ABAC457}" destId="{2764900F-5163-497E-9BED-FB298E66CD14}" srcOrd="4" destOrd="0" presId="urn:microsoft.com/office/officeart/2018/2/layout/IconCircleList"/>
    <dgm:cxn modelId="{D9F9F043-6BBA-4746-B402-BE99231C5020}" type="presParOf" srcId="{2764900F-5163-497E-9BED-FB298E66CD14}" destId="{6AE86384-9D30-4C62-8CBE-07D15C34DCF4}" srcOrd="0" destOrd="0" presId="urn:microsoft.com/office/officeart/2018/2/layout/IconCircleList"/>
    <dgm:cxn modelId="{6E506655-B1CA-BF42-9D91-24B74D759947}" type="presParOf" srcId="{2764900F-5163-497E-9BED-FB298E66CD14}" destId="{69E9BF83-8E47-4864-B247-0EFFCEE45B6F}" srcOrd="1" destOrd="0" presId="urn:microsoft.com/office/officeart/2018/2/layout/IconCircleList"/>
    <dgm:cxn modelId="{43ADEE63-3A91-2B49-80E9-B31383D625CD}" type="presParOf" srcId="{2764900F-5163-497E-9BED-FB298E66CD14}" destId="{5BE1D8D3-7990-4382-9B6A-F51CCC3AAF04}" srcOrd="2" destOrd="0" presId="urn:microsoft.com/office/officeart/2018/2/layout/IconCircleList"/>
    <dgm:cxn modelId="{A3D2EF7D-0863-5346-B038-411F21263C57}" type="presParOf" srcId="{2764900F-5163-497E-9BED-FB298E66CD14}" destId="{C5B280EB-5C43-4806-B2ED-9AC2A2043D3A}" srcOrd="3" destOrd="0" presId="urn:microsoft.com/office/officeart/2018/2/layout/IconCircleList"/>
    <dgm:cxn modelId="{DF4267D0-397D-7A42-AC83-F64A81B9EAAC}" type="presParOf" srcId="{5ACD7097-5EB9-4639-BE1A-4FB98ABAC457}" destId="{75A7747D-7EDE-4A62-A12D-EDF406613C59}" srcOrd="5" destOrd="0" presId="urn:microsoft.com/office/officeart/2018/2/layout/IconCircleList"/>
    <dgm:cxn modelId="{6B591625-AF6A-FD43-871F-1480E1B294CB}" type="presParOf" srcId="{5ACD7097-5EB9-4639-BE1A-4FB98ABAC457}" destId="{79AC3070-3406-49A0-BD87-A85DB0D9D204}" srcOrd="6" destOrd="0" presId="urn:microsoft.com/office/officeart/2018/2/layout/IconCircleList"/>
    <dgm:cxn modelId="{35D74E77-A865-A04C-B0C8-3CD8D3E1BAFD}" type="presParOf" srcId="{79AC3070-3406-49A0-BD87-A85DB0D9D204}" destId="{96CE5A0C-FAC6-4558-96B5-9E0472C1684E}" srcOrd="0" destOrd="0" presId="urn:microsoft.com/office/officeart/2018/2/layout/IconCircleList"/>
    <dgm:cxn modelId="{97E51A22-90E3-1D45-AE6C-E54B1CEE61F9}" type="presParOf" srcId="{79AC3070-3406-49A0-BD87-A85DB0D9D204}" destId="{023ABCEA-1D0C-40B2-B7FC-FA6C4A09CA0D}" srcOrd="1" destOrd="0" presId="urn:microsoft.com/office/officeart/2018/2/layout/IconCircleList"/>
    <dgm:cxn modelId="{483B9C53-722C-5947-9D6A-E2598816D4E7}" type="presParOf" srcId="{79AC3070-3406-49A0-BD87-A85DB0D9D204}" destId="{D3D95866-E794-40B8-A327-4B88EAF48236}" srcOrd="2" destOrd="0" presId="urn:microsoft.com/office/officeart/2018/2/layout/IconCircleList"/>
    <dgm:cxn modelId="{1551F49F-C536-8347-9B41-672B450F4E28}" type="presParOf" srcId="{79AC3070-3406-49A0-BD87-A85DB0D9D204}" destId="{3102FE7A-FF5D-4D05-87DB-375C1F4A7E25}" srcOrd="3" destOrd="0" presId="urn:microsoft.com/office/officeart/2018/2/layout/IconCircleList"/>
    <dgm:cxn modelId="{34668151-1892-6E46-9F51-4F3F7A1098D8}" type="presParOf" srcId="{5ACD7097-5EB9-4639-BE1A-4FB98ABAC457}" destId="{5AD324CD-9D8E-425C-849D-3711A935BC83}" srcOrd="7" destOrd="0" presId="urn:microsoft.com/office/officeart/2018/2/layout/IconCircleList"/>
    <dgm:cxn modelId="{6FDD202D-CFAE-B746-852F-1DD4FD9E802D}" type="presParOf" srcId="{5ACD7097-5EB9-4639-BE1A-4FB98ABAC457}" destId="{6088B88B-FEED-438E-AD18-1E1520DC521E}" srcOrd="8" destOrd="0" presId="urn:microsoft.com/office/officeart/2018/2/layout/IconCircleList"/>
    <dgm:cxn modelId="{4A3D9D2F-E7D8-3C49-A7F0-5B1520880D96}" type="presParOf" srcId="{6088B88B-FEED-438E-AD18-1E1520DC521E}" destId="{CAC4843D-4EC7-4E0A-B73E-7BE222FAC5C3}" srcOrd="0" destOrd="0" presId="urn:microsoft.com/office/officeart/2018/2/layout/IconCircleList"/>
    <dgm:cxn modelId="{AA21116E-D965-1041-9C38-917FB6F1E8E1}" type="presParOf" srcId="{6088B88B-FEED-438E-AD18-1E1520DC521E}" destId="{8735CF0C-AE7D-4E12-B9C9-FE95B80EA4C1}" srcOrd="1" destOrd="0" presId="urn:microsoft.com/office/officeart/2018/2/layout/IconCircleList"/>
    <dgm:cxn modelId="{99D09799-05AE-894B-8C0C-B821479C4174}" type="presParOf" srcId="{6088B88B-FEED-438E-AD18-1E1520DC521E}" destId="{7A925418-E770-4CE1-AA4A-BB03BC0C1A22}" srcOrd="2" destOrd="0" presId="urn:microsoft.com/office/officeart/2018/2/layout/IconCircleList"/>
    <dgm:cxn modelId="{AEE3AE1F-AEFA-284A-B913-7300CEEAE6B9}" type="presParOf" srcId="{6088B88B-FEED-438E-AD18-1E1520DC521E}" destId="{37AC060F-42CC-4F44-A54C-C9BEAA4620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C790E-E9A7-405F-9C99-1E3B749C51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08765-F1E2-4790-9136-5EC5A52B41FA}">
      <dgm:prSet custT="1"/>
      <dgm:spPr/>
      <dgm:t>
        <a:bodyPr/>
        <a:lstStyle/>
        <a:p>
          <a:r>
            <a:rPr lang="en-US" sz="4800" dirty="0"/>
            <a:t>599 </a:t>
          </a:r>
        </a:p>
        <a:p>
          <a:r>
            <a:rPr lang="en-US" sz="2100" dirty="0"/>
            <a:t>TOTAL CUSTOMERS</a:t>
          </a:r>
        </a:p>
        <a:p>
          <a:r>
            <a:rPr lang="en-US" sz="2100" dirty="0"/>
            <a:t>(584 ACTIVE)</a:t>
          </a:r>
        </a:p>
      </dgm:t>
    </dgm:pt>
    <dgm:pt modelId="{1934688A-8A45-4E4C-B847-D89E6E293405}" type="parTrans" cxnId="{441DD78A-BD78-488F-B014-476D35B1CF7A}">
      <dgm:prSet/>
      <dgm:spPr/>
      <dgm:t>
        <a:bodyPr/>
        <a:lstStyle/>
        <a:p>
          <a:endParaRPr lang="en-US"/>
        </a:p>
      </dgm:t>
    </dgm:pt>
    <dgm:pt modelId="{42686432-19A2-4671-B00B-1A6A31A2D043}" type="sibTrans" cxnId="{441DD78A-BD78-488F-B014-476D35B1CF7A}">
      <dgm:prSet/>
      <dgm:spPr/>
      <dgm:t>
        <a:bodyPr/>
        <a:lstStyle/>
        <a:p>
          <a:endParaRPr lang="en-US"/>
        </a:p>
      </dgm:t>
    </dgm:pt>
    <dgm:pt modelId="{6B53AEE1-E74E-4A6B-BCEE-51BAD728DB8E}">
      <dgm:prSet custT="1"/>
      <dgm:spPr/>
      <dgm:t>
        <a:bodyPr/>
        <a:lstStyle/>
        <a:p>
          <a:r>
            <a:rPr lang="en-US" sz="4800" dirty="0"/>
            <a:t>1000</a:t>
          </a:r>
        </a:p>
        <a:p>
          <a:r>
            <a:rPr lang="en-US" sz="2100" dirty="0"/>
            <a:t>FILMS IN ITS CATALOG</a:t>
          </a:r>
        </a:p>
        <a:p>
          <a:endParaRPr lang="en-US" sz="2100" dirty="0"/>
        </a:p>
      </dgm:t>
    </dgm:pt>
    <dgm:pt modelId="{47F1DFA1-D8ED-456C-B1B0-20D287F13F42}" type="parTrans" cxnId="{5D47A2C0-C196-4995-8D11-1F2AA20300F8}">
      <dgm:prSet/>
      <dgm:spPr/>
      <dgm:t>
        <a:bodyPr/>
        <a:lstStyle/>
        <a:p>
          <a:endParaRPr lang="en-US"/>
        </a:p>
      </dgm:t>
    </dgm:pt>
    <dgm:pt modelId="{1BAF0B39-677C-420E-B073-B01A226A3AA5}" type="sibTrans" cxnId="{5D47A2C0-C196-4995-8D11-1F2AA20300F8}">
      <dgm:prSet/>
      <dgm:spPr/>
      <dgm:t>
        <a:bodyPr/>
        <a:lstStyle/>
        <a:p>
          <a:endParaRPr lang="en-US"/>
        </a:p>
      </dgm:t>
    </dgm:pt>
    <dgm:pt modelId="{DCCF18A9-0B1F-42B3-BFDF-D52A83AF67A5}">
      <dgm:prSet custT="1"/>
      <dgm:spPr/>
      <dgm:t>
        <a:bodyPr/>
        <a:lstStyle/>
        <a:p>
          <a:r>
            <a:rPr lang="en-US" sz="4800" dirty="0"/>
            <a:t>115</a:t>
          </a:r>
        </a:p>
        <a:p>
          <a:r>
            <a:rPr lang="en-US" sz="2100" dirty="0"/>
            <a:t>MINUTES  AS AVERAGE  LENGTH*</a:t>
          </a:r>
        </a:p>
      </dgm:t>
    </dgm:pt>
    <dgm:pt modelId="{82082A2D-A040-4A95-910E-E46534E1D3B1}" type="parTrans" cxnId="{DA9A239B-F295-4935-B8A9-7370A2844AC8}">
      <dgm:prSet/>
      <dgm:spPr/>
      <dgm:t>
        <a:bodyPr/>
        <a:lstStyle/>
        <a:p>
          <a:endParaRPr lang="en-US"/>
        </a:p>
      </dgm:t>
    </dgm:pt>
    <dgm:pt modelId="{997100C7-FB0C-4213-A7B8-9A3B8824127C}" type="sibTrans" cxnId="{DA9A239B-F295-4935-B8A9-7370A2844AC8}">
      <dgm:prSet/>
      <dgm:spPr/>
      <dgm:t>
        <a:bodyPr/>
        <a:lstStyle/>
        <a:p>
          <a:endParaRPr lang="en-US"/>
        </a:p>
      </dgm:t>
    </dgm:pt>
    <dgm:pt modelId="{8ECA6406-43A6-4859-BB61-B1DBC882E959}">
      <dgm:prSet custT="1"/>
      <dgm:spPr/>
      <dgm:t>
        <a:bodyPr/>
        <a:lstStyle/>
        <a:p>
          <a:r>
            <a:rPr lang="en-US" sz="4800" dirty="0"/>
            <a:t>$2.98 </a:t>
          </a:r>
        </a:p>
        <a:p>
          <a:r>
            <a:rPr lang="en-US" sz="2100" dirty="0"/>
            <a:t>AVERAGE EARNINGS FROM A FILM RENTAL</a:t>
          </a:r>
        </a:p>
      </dgm:t>
    </dgm:pt>
    <dgm:pt modelId="{5630381B-578B-4B54-BC5B-CB6736940C8F}" type="parTrans" cxnId="{A16B9A64-E65B-4A1F-8D85-25AC3228B312}">
      <dgm:prSet/>
      <dgm:spPr/>
      <dgm:t>
        <a:bodyPr/>
        <a:lstStyle/>
        <a:p>
          <a:endParaRPr lang="en-US"/>
        </a:p>
      </dgm:t>
    </dgm:pt>
    <dgm:pt modelId="{26EDA6E0-7FEE-4E8D-98C2-8E5359741D31}" type="sibTrans" cxnId="{A16B9A64-E65B-4A1F-8D85-25AC3228B312}">
      <dgm:prSet/>
      <dgm:spPr/>
      <dgm:t>
        <a:bodyPr/>
        <a:lstStyle/>
        <a:p>
          <a:endParaRPr lang="en-US"/>
        </a:p>
      </dgm:t>
    </dgm:pt>
    <dgm:pt modelId="{AC6F435C-B979-4EA5-BB4A-F82F98BD33FD}">
      <dgm:prSet custT="1"/>
      <dgm:spPr/>
      <dgm:t>
        <a:bodyPr/>
        <a:lstStyle/>
        <a:p>
          <a:r>
            <a:rPr lang="en-US" sz="4800" dirty="0"/>
            <a:t>$19.98</a:t>
          </a:r>
        </a:p>
        <a:p>
          <a:r>
            <a:rPr lang="en-US" sz="2000" dirty="0"/>
            <a:t>AVERAGE COST OF REPLACING A FILM**</a:t>
          </a:r>
        </a:p>
      </dgm:t>
    </dgm:pt>
    <dgm:pt modelId="{618A7885-C17E-4188-A57B-279D839BD970}" type="parTrans" cxnId="{9388E5BC-6246-4B3E-A50F-016C867078F3}">
      <dgm:prSet/>
      <dgm:spPr/>
      <dgm:t>
        <a:bodyPr/>
        <a:lstStyle/>
        <a:p>
          <a:endParaRPr lang="en-US"/>
        </a:p>
      </dgm:t>
    </dgm:pt>
    <dgm:pt modelId="{390B13E1-0AB9-4CBE-AAE8-63F9CF9A2BE7}" type="sibTrans" cxnId="{9388E5BC-6246-4B3E-A50F-016C867078F3}">
      <dgm:prSet/>
      <dgm:spPr/>
      <dgm:t>
        <a:bodyPr/>
        <a:lstStyle/>
        <a:p>
          <a:endParaRPr lang="en-US"/>
        </a:p>
      </dgm:t>
    </dgm:pt>
    <dgm:pt modelId="{E9FB52EE-05FE-3A42-82DE-D25DD5597EEC}" type="pres">
      <dgm:prSet presAssocID="{D6EC790E-E9A7-405F-9C99-1E3B749C5183}" presName="diagram" presStyleCnt="0">
        <dgm:presLayoutVars>
          <dgm:dir/>
          <dgm:resizeHandles val="exact"/>
        </dgm:presLayoutVars>
      </dgm:prSet>
      <dgm:spPr/>
    </dgm:pt>
    <dgm:pt modelId="{AFCA691F-0A13-EC48-B3E5-8B59A98EB146}" type="pres">
      <dgm:prSet presAssocID="{76408765-F1E2-4790-9136-5EC5A52B41FA}" presName="node" presStyleLbl="node1" presStyleIdx="0" presStyleCnt="5">
        <dgm:presLayoutVars>
          <dgm:bulletEnabled val="1"/>
        </dgm:presLayoutVars>
      </dgm:prSet>
      <dgm:spPr/>
    </dgm:pt>
    <dgm:pt modelId="{C43689D6-FF19-1F46-BC8D-46BB26630912}" type="pres">
      <dgm:prSet presAssocID="{42686432-19A2-4671-B00B-1A6A31A2D043}" presName="sibTrans" presStyleCnt="0"/>
      <dgm:spPr/>
    </dgm:pt>
    <dgm:pt modelId="{84AECAB0-EA6F-5448-B11F-6D772C4DECDF}" type="pres">
      <dgm:prSet presAssocID="{6B53AEE1-E74E-4A6B-BCEE-51BAD728DB8E}" presName="node" presStyleLbl="node1" presStyleIdx="1" presStyleCnt="5">
        <dgm:presLayoutVars>
          <dgm:bulletEnabled val="1"/>
        </dgm:presLayoutVars>
      </dgm:prSet>
      <dgm:spPr/>
    </dgm:pt>
    <dgm:pt modelId="{977178C3-A595-5F45-97B2-08352F9A67C8}" type="pres">
      <dgm:prSet presAssocID="{1BAF0B39-677C-420E-B073-B01A226A3AA5}" presName="sibTrans" presStyleCnt="0"/>
      <dgm:spPr/>
    </dgm:pt>
    <dgm:pt modelId="{592786A4-5DCC-704B-AF78-A83EA3956F02}" type="pres">
      <dgm:prSet presAssocID="{DCCF18A9-0B1F-42B3-BFDF-D52A83AF67A5}" presName="node" presStyleLbl="node1" presStyleIdx="2" presStyleCnt="5">
        <dgm:presLayoutVars>
          <dgm:bulletEnabled val="1"/>
        </dgm:presLayoutVars>
      </dgm:prSet>
      <dgm:spPr/>
    </dgm:pt>
    <dgm:pt modelId="{8E7CAFC7-433F-D74A-B7B4-FD9E659CF97E}" type="pres">
      <dgm:prSet presAssocID="{997100C7-FB0C-4213-A7B8-9A3B8824127C}" presName="sibTrans" presStyleCnt="0"/>
      <dgm:spPr/>
    </dgm:pt>
    <dgm:pt modelId="{7390E1E0-1B71-114B-A65F-A84BEA33BFC8}" type="pres">
      <dgm:prSet presAssocID="{8ECA6406-43A6-4859-BB61-B1DBC882E959}" presName="node" presStyleLbl="node1" presStyleIdx="3" presStyleCnt="5">
        <dgm:presLayoutVars>
          <dgm:bulletEnabled val="1"/>
        </dgm:presLayoutVars>
      </dgm:prSet>
      <dgm:spPr/>
    </dgm:pt>
    <dgm:pt modelId="{EE1EC429-B886-8548-9241-72B392FFE2C7}" type="pres">
      <dgm:prSet presAssocID="{26EDA6E0-7FEE-4E8D-98C2-8E5359741D31}" presName="sibTrans" presStyleCnt="0"/>
      <dgm:spPr/>
    </dgm:pt>
    <dgm:pt modelId="{B2D11C15-EEEC-EF43-8F83-7DBF6A39BEED}" type="pres">
      <dgm:prSet presAssocID="{AC6F435C-B979-4EA5-BB4A-F82F98BD33FD}" presName="node" presStyleLbl="node1" presStyleIdx="4" presStyleCnt="5">
        <dgm:presLayoutVars>
          <dgm:bulletEnabled val="1"/>
        </dgm:presLayoutVars>
      </dgm:prSet>
      <dgm:spPr/>
    </dgm:pt>
  </dgm:ptLst>
  <dgm:cxnLst>
    <dgm:cxn modelId="{8B06BD5D-48A0-7642-8B5E-4667E0385540}" type="presOf" srcId="{76408765-F1E2-4790-9136-5EC5A52B41FA}" destId="{AFCA691F-0A13-EC48-B3E5-8B59A98EB146}" srcOrd="0" destOrd="0" presId="urn:microsoft.com/office/officeart/2005/8/layout/default"/>
    <dgm:cxn modelId="{A16B9A64-E65B-4A1F-8D85-25AC3228B312}" srcId="{D6EC790E-E9A7-405F-9C99-1E3B749C5183}" destId="{8ECA6406-43A6-4859-BB61-B1DBC882E959}" srcOrd="3" destOrd="0" parTransId="{5630381B-578B-4B54-BC5B-CB6736940C8F}" sibTransId="{26EDA6E0-7FEE-4E8D-98C2-8E5359741D31}"/>
    <dgm:cxn modelId="{441DD78A-BD78-488F-B014-476D35B1CF7A}" srcId="{D6EC790E-E9A7-405F-9C99-1E3B749C5183}" destId="{76408765-F1E2-4790-9136-5EC5A52B41FA}" srcOrd="0" destOrd="0" parTransId="{1934688A-8A45-4E4C-B847-D89E6E293405}" sibTransId="{42686432-19A2-4671-B00B-1A6A31A2D043}"/>
    <dgm:cxn modelId="{DA9A239B-F295-4935-B8A9-7370A2844AC8}" srcId="{D6EC790E-E9A7-405F-9C99-1E3B749C5183}" destId="{DCCF18A9-0B1F-42B3-BFDF-D52A83AF67A5}" srcOrd="2" destOrd="0" parTransId="{82082A2D-A040-4A95-910E-E46534E1D3B1}" sibTransId="{997100C7-FB0C-4213-A7B8-9A3B8824127C}"/>
    <dgm:cxn modelId="{A362379E-9ED3-C24F-864A-67E881DC4764}" type="presOf" srcId="{D6EC790E-E9A7-405F-9C99-1E3B749C5183}" destId="{E9FB52EE-05FE-3A42-82DE-D25DD5597EEC}" srcOrd="0" destOrd="0" presId="urn:microsoft.com/office/officeart/2005/8/layout/default"/>
    <dgm:cxn modelId="{9388E5BC-6246-4B3E-A50F-016C867078F3}" srcId="{D6EC790E-E9A7-405F-9C99-1E3B749C5183}" destId="{AC6F435C-B979-4EA5-BB4A-F82F98BD33FD}" srcOrd="4" destOrd="0" parTransId="{618A7885-C17E-4188-A57B-279D839BD970}" sibTransId="{390B13E1-0AB9-4CBE-AAE8-63F9CF9A2BE7}"/>
    <dgm:cxn modelId="{7C71C4BE-A3E8-7548-B0DD-24ADC0428A2D}" type="presOf" srcId="{8ECA6406-43A6-4859-BB61-B1DBC882E959}" destId="{7390E1E0-1B71-114B-A65F-A84BEA33BFC8}" srcOrd="0" destOrd="0" presId="urn:microsoft.com/office/officeart/2005/8/layout/default"/>
    <dgm:cxn modelId="{28311FBF-28C8-7649-A181-89328DA9AFE5}" type="presOf" srcId="{DCCF18A9-0B1F-42B3-BFDF-D52A83AF67A5}" destId="{592786A4-5DCC-704B-AF78-A83EA3956F02}" srcOrd="0" destOrd="0" presId="urn:microsoft.com/office/officeart/2005/8/layout/default"/>
    <dgm:cxn modelId="{5D47A2C0-C196-4995-8D11-1F2AA20300F8}" srcId="{D6EC790E-E9A7-405F-9C99-1E3B749C5183}" destId="{6B53AEE1-E74E-4A6B-BCEE-51BAD728DB8E}" srcOrd="1" destOrd="0" parTransId="{47F1DFA1-D8ED-456C-B1B0-20D287F13F42}" sibTransId="{1BAF0B39-677C-420E-B073-B01A226A3AA5}"/>
    <dgm:cxn modelId="{3017FCD0-752F-3349-9C66-049AA0984F69}" type="presOf" srcId="{6B53AEE1-E74E-4A6B-BCEE-51BAD728DB8E}" destId="{84AECAB0-EA6F-5448-B11F-6D772C4DECDF}" srcOrd="0" destOrd="0" presId="urn:microsoft.com/office/officeart/2005/8/layout/default"/>
    <dgm:cxn modelId="{D56212EF-443A-2449-8D8F-4B2C14B03594}" type="presOf" srcId="{AC6F435C-B979-4EA5-BB4A-F82F98BD33FD}" destId="{B2D11C15-EEEC-EF43-8F83-7DBF6A39BEED}" srcOrd="0" destOrd="0" presId="urn:microsoft.com/office/officeart/2005/8/layout/default"/>
    <dgm:cxn modelId="{AEBDFB97-8E7D-AB41-B258-3166BC52D4CC}" type="presParOf" srcId="{E9FB52EE-05FE-3A42-82DE-D25DD5597EEC}" destId="{AFCA691F-0A13-EC48-B3E5-8B59A98EB146}" srcOrd="0" destOrd="0" presId="urn:microsoft.com/office/officeart/2005/8/layout/default"/>
    <dgm:cxn modelId="{DC611C5D-C807-1141-9468-4996EFFC567B}" type="presParOf" srcId="{E9FB52EE-05FE-3A42-82DE-D25DD5597EEC}" destId="{C43689D6-FF19-1F46-BC8D-46BB26630912}" srcOrd="1" destOrd="0" presId="urn:microsoft.com/office/officeart/2005/8/layout/default"/>
    <dgm:cxn modelId="{4B3E5A02-46AD-7143-BC2F-731711710442}" type="presParOf" srcId="{E9FB52EE-05FE-3A42-82DE-D25DD5597EEC}" destId="{84AECAB0-EA6F-5448-B11F-6D772C4DECDF}" srcOrd="2" destOrd="0" presId="urn:microsoft.com/office/officeart/2005/8/layout/default"/>
    <dgm:cxn modelId="{E6151946-2071-D74B-8F48-E4BBDA710347}" type="presParOf" srcId="{E9FB52EE-05FE-3A42-82DE-D25DD5597EEC}" destId="{977178C3-A595-5F45-97B2-08352F9A67C8}" srcOrd="3" destOrd="0" presId="urn:microsoft.com/office/officeart/2005/8/layout/default"/>
    <dgm:cxn modelId="{185CF5FC-F1AE-7245-9C67-3885A4284AF7}" type="presParOf" srcId="{E9FB52EE-05FE-3A42-82DE-D25DD5597EEC}" destId="{592786A4-5DCC-704B-AF78-A83EA3956F02}" srcOrd="4" destOrd="0" presId="urn:microsoft.com/office/officeart/2005/8/layout/default"/>
    <dgm:cxn modelId="{75E8F670-F0ED-D347-ADCC-A2E71CEA5932}" type="presParOf" srcId="{E9FB52EE-05FE-3A42-82DE-D25DD5597EEC}" destId="{8E7CAFC7-433F-D74A-B7B4-FD9E659CF97E}" srcOrd="5" destOrd="0" presId="urn:microsoft.com/office/officeart/2005/8/layout/default"/>
    <dgm:cxn modelId="{8AC65240-2F24-1E49-A359-3EB5378C6504}" type="presParOf" srcId="{E9FB52EE-05FE-3A42-82DE-D25DD5597EEC}" destId="{7390E1E0-1B71-114B-A65F-A84BEA33BFC8}" srcOrd="6" destOrd="0" presId="urn:microsoft.com/office/officeart/2005/8/layout/default"/>
    <dgm:cxn modelId="{6FD37857-899C-3944-A280-6902CD37A4FF}" type="presParOf" srcId="{E9FB52EE-05FE-3A42-82DE-D25DD5597EEC}" destId="{EE1EC429-B886-8548-9241-72B392FFE2C7}" srcOrd="7" destOrd="0" presId="urn:microsoft.com/office/officeart/2005/8/layout/default"/>
    <dgm:cxn modelId="{6CA05C44-D8D8-714D-B775-D997DF387B20}" type="presParOf" srcId="{E9FB52EE-05FE-3A42-82DE-D25DD5597EEC}" destId="{B2D11C15-EEEC-EF43-8F83-7DBF6A39BEE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FF258-7D61-4C83-967C-59B85CC4B78C}">
      <dsp:nvSpPr>
        <dsp:cNvPr id="0" name=""/>
        <dsp:cNvSpPr/>
      </dsp:nvSpPr>
      <dsp:spPr>
        <a:xfrm>
          <a:off x="370388" y="700340"/>
          <a:ext cx="814049" cy="8140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420EC-0B5E-4AD6-A664-0B4817E6246D}">
      <dsp:nvSpPr>
        <dsp:cNvPr id="0" name=""/>
        <dsp:cNvSpPr/>
      </dsp:nvSpPr>
      <dsp:spPr>
        <a:xfrm>
          <a:off x="541339" y="871290"/>
          <a:ext cx="472148" cy="472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E7F2-0269-4BFF-81EA-036002F084FE}">
      <dsp:nvSpPr>
        <dsp:cNvPr id="0" name=""/>
        <dsp:cNvSpPr/>
      </dsp:nvSpPr>
      <dsp:spPr>
        <a:xfrm>
          <a:off x="1358878" y="700340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Which movies contributed the most/least to revenue gain? </a:t>
          </a:r>
        </a:p>
      </dsp:txBody>
      <dsp:txXfrm>
        <a:off x="1358878" y="700340"/>
        <a:ext cx="1918831" cy="814049"/>
      </dsp:txXfrm>
    </dsp:sp>
    <dsp:sp modelId="{E42E4867-B352-47D6-93E5-FC75ADD1BC65}">
      <dsp:nvSpPr>
        <dsp:cNvPr id="0" name=""/>
        <dsp:cNvSpPr/>
      </dsp:nvSpPr>
      <dsp:spPr>
        <a:xfrm>
          <a:off x="3612051" y="700340"/>
          <a:ext cx="814049" cy="8140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DCE45-B0B4-4E04-B6E1-F947420FC0ED}">
      <dsp:nvSpPr>
        <dsp:cNvPr id="0" name=""/>
        <dsp:cNvSpPr/>
      </dsp:nvSpPr>
      <dsp:spPr>
        <a:xfrm>
          <a:off x="3783002" y="871290"/>
          <a:ext cx="472148" cy="472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ACE43-726C-4D5B-B732-35429F43D59D}">
      <dsp:nvSpPr>
        <dsp:cNvPr id="0" name=""/>
        <dsp:cNvSpPr/>
      </dsp:nvSpPr>
      <dsp:spPr>
        <a:xfrm>
          <a:off x="4600541" y="700340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was the average rental duration for all videos? </a:t>
          </a:r>
        </a:p>
      </dsp:txBody>
      <dsp:txXfrm>
        <a:off x="4600541" y="700340"/>
        <a:ext cx="1918831" cy="814049"/>
      </dsp:txXfrm>
    </dsp:sp>
    <dsp:sp modelId="{6AE86384-9D30-4C62-8CBE-07D15C34DCF4}">
      <dsp:nvSpPr>
        <dsp:cNvPr id="0" name=""/>
        <dsp:cNvSpPr/>
      </dsp:nvSpPr>
      <dsp:spPr>
        <a:xfrm>
          <a:off x="6853714" y="700340"/>
          <a:ext cx="814049" cy="8140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9BF83-8E47-4864-B247-0EFFCEE45B6F}">
      <dsp:nvSpPr>
        <dsp:cNvPr id="0" name=""/>
        <dsp:cNvSpPr/>
      </dsp:nvSpPr>
      <dsp:spPr>
        <a:xfrm>
          <a:off x="7024665" y="871290"/>
          <a:ext cx="472148" cy="472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280EB-5C43-4806-B2ED-9AC2A2043D3A}">
      <dsp:nvSpPr>
        <dsp:cNvPr id="0" name=""/>
        <dsp:cNvSpPr/>
      </dsp:nvSpPr>
      <dsp:spPr>
        <a:xfrm>
          <a:off x="7842204" y="700340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Which countries are Rockbuster customers based in? </a:t>
          </a:r>
        </a:p>
      </dsp:txBody>
      <dsp:txXfrm>
        <a:off x="7842204" y="700340"/>
        <a:ext cx="1918831" cy="814049"/>
      </dsp:txXfrm>
    </dsp:sp>
    <dsp:sp modelId="{96CE5A0C-FAC6-4558-96B5-9E0472C1684E}">
      <dsp:nvSpPr>
        <dsp:cNvPr id="0" name=""/>
        <dsp:cNvSpPr/>
      </dsp:nvSpPr>
      <dsp:spPr>
        <a:xfrm>
          <a:off x="370388" y="2134742"/>
          <a:ext cx="814049" cy="8140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ABCEA-1D0C-40B2-B7FC-FA6C4A09CA0D}">
      <dsp:nvSpPr>
        <dsp:cNvPr id="0" name=""/>
        <dsp:cNvSpPr/>
      </dsp:nvSpPr>
      <dsp:spPr>
        <a:xfrm>
          <a:off x="541339" y="2305693"/>
          <a:ext cx="472148" cy="4721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2FE7A-FF5D-4D05-87DB-375C1F4A7E25}">
      <dsp:nvSpPr>
        <dsp:cNvPr id="0" name=""/>
        <dsp:cNvSpPr/>
      </dsp:nvSpPr>
      <dsp:spPr>
        <a:xfrm>
          <a:off x="1358878" y="2134742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Where are customers with a high lifetime value based? </a:t>
          </a:r>
        </a:p>
      </dsp:txBody>
      <dsp:txXfrm>
        <a:off x="1358878" y="2134742"/>
        <a:ext cx="1918831" cy="814049"/>
      </dsp:txXfrm>
    </dsp:sp>
    <dsp:sp modelId="{CAC4843D-4EC7-4E0A-B73E-7BE222FAC5C3}">
      <dsp:nvSpPr>
        <dsp:cNvPr id="0" name=""/>
        <dsp:cNvSpPr/>
      </dsp:nvSpPr>
      <dsp:spPr>
        <a:xfrm>
          <a:off x="3612051" y="2134742"/>
          <a:ext cx="814049" cy="8140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5CF0C-AE7D-4E12-B9C9-FE95B80EA4C1}">
      <dsp:nvSpPr>
        <dsp:cNvPr id="0" name=""/>
        <dsp:cNvSpPr/>
      </dsp:nvSpPr>
      <dsp:spPr>
        <a:xfrm>
          <a:off x="3783002" y="2305693"/>
          <a:ext cx="472148" cy="4721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060F-42CC-4F44-A54C-C9BEAA46200E}">
      <dsp:nvSpPr>
        <dsp:cNvPr id="0" name=""/>
        <dsp:cNvSpPr/>
      </dsp:nvSpPr>
      <dsp:spPr>
        <a:xfrm>
          <a:off x="4600541" y="2134742"/>
          <a:ext cx="1918831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 sales figures vary between geographic regions? </a:t>
          </a:r>
          <a:endParaRPr lang="en-US" sz="1400" kern="1200" dirty="0"/>
        </a:p>
      </dsp:txBody>
      <dsp:txXfrm>
        <a:off x="4600541" y="2134742"/>
        <a:ext cx="1918831" cy="814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A691F-0A13-EC48-B3E5-8B59A98EB146}">
      <dsp:nvSpPr>
        <dsp:cNvPr id="0" name=""/>
        <dsp:cNvSpPr/>
      </dsp:nvSpPr>
      <dsp:spPr>
        <a:xfrm>
          <a:off x="577807" y="1355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599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TOTAL CUSTOMERS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(584 ACTIVE)</a:t>
          </a:r>
        </a:p>
      </dsp:txBody>
      <dsp:txXfrm>
        <a:off x="577807" y="1355"/>
        <a:ext cx="2804940" cy="1682964"/>
      </dsp:txXfrm>
    </dsp:sp>
    <dsp:sp modelId="{84AECAB0-EA6F-5448-B11F-6D772C4DECDF}">
      <dsp:nvSpPr>
        <dsp:cNvPr id="0" name=""/>
        <dsp:cNvSpPr/>
      </dsp:nvSpPr>
      <dsp:spPr>
        <a:xfrm>
          <a:off x="3663242" y="1355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1000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FILMS IN ITS CATALOG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663242" y="1355"/>
        <a:ext cx="2804940" cy="1682964"/>
      </dsp:txXfrm>
    </dsp:sp>
    <dsp:sp modelId="{592786A4-5DCC-704B-AF78-A83EA3956F02}">
      <dsp:nvSpPr>
        <dsp:cNvPr id="0" name=""/>
        <dsp:cNvSpPr/>
      </dsp:nvSpPr>
      <dsp:spPr>
        <a:xfrm>
          <a:off x="6748676" y="1355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115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MINUTES  AS AVERAGE  LENGTH*</a:t>
          </a:r>
        </a:p>
      </dsp:txBody>
      <dsp:txXfrm>
        <a:off x="6748676" y="1355"/>
        <a:ext cx="2804940" cy="1682964"/>
      </dsp:txXfrm>
    </dsp:sp>
    <dsp:sp modelId="{7390E1E0-1B71-114B-A65F-A84BEA33BFC8}">
      <dsp:nvSpPr>
        <dsp:cNvPr id="0" name=""/>
        <dsp:cNvSpPr/>
      </dsp:nvSpPr>
      <dsp:spPr>
        <a:xfrm>
          <a:off x="2120525" y="1964813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$2.98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AVERAGE EARNINGS FROM A FILM RENTAL</a:t>
          </a:r>
        </a:p>
      </dsp:txBody>
      <dsp:txXfrm>
        <a:off x="2120525" y="1964813"/>
        <a:ext cx="2804940" cy="1682964"/>
      </dsp:txXfrm>
    </dsp:sp>
    <dsp:sp modelId="{B2D11C15-EEEC-EF43-8F83-7DBF6A39BEED}">
      <dsp:nvSpPr>
        <dsp:cNvPr id="0" name=""/>
        <dsp:cNvSpPr/>
      </dsp:nvSpPr>
      <dsp:spPr>
        <a:xfrm>
          <a:off x="5205959" y="1964813"/>
          <a:ext cx="2804940" cy="1682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$19.98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COST OF REPLACING A FILM**</a:t>
          </a:r>
        </a:p>
      </dsp:txBody>
      <dsp:txXfrm>
        <a:off x="5205959" y="1964813"/>
        <a:ext cx="2804940" cy="168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svg"/><Relationship Id="rId7" Type="http://schemas.openxmlformats.org/officeDocument/2006/relationships/image" Target="../media/image2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hyperlink" Target="https://public.tableau.com/app/profile/david.ey4336/viz/Top10CitiesRevenue/Top10CitiesRevenue?publish=yes" TargetMode="External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27.jpeg"/><Relationship Id="rId5" Type="http://schemas.openxmlformats.org/officeDocument/2006/relationships/image" Target="../media/image11.png"/><Relationship Id="rId10" Type="http://schemas.openxmlformats.org/officeDocument/2006/relationships/image" Target="../media/image29.jpeg"/><Relationship Id="rId4" Type="http://schemas.openxmlformats.org/officeDocument/2006/relationships/image" Target="../media/image31.jpeg"/><Relationship Id="rId9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david.ey4336/viz/RevenuebyRegion_16888288224700/RevenuebyRegion?publish=yes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5.png"/><Relationship Id="rId4" Type="http://schemas.openxmlformats.org/officeDocument/2006/relationships/hyperlink" Target="https://public.tableau.com/app/profile/david.ey4336/viz/TopandBottom10MoviesbyRevenuewCopiesinInventory_16885726145740/TopandBottom10MoviesbyRevenuewCopiesinInventory?publish=y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s://public.tableau.com/app/profile/david.ey4336/viz/CopiestoRevenueCorrelation/CopiestoRevenueCorrelation?publish=y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5.png"/><Relationship Id="rId4" Type="http://schemas.openxmlformats.org/officeDocument/2006/relationships/hyperlink" Target="https://public.tableau.com/app/profile/david.ey4336/viz/RevenueperCopybyGenreandRating/RevenueperCopybyGenreandRating?publish=y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public.tableau.com/app/profile/david.ey4336/viz/CustomersandRevenuebyCountry_16887457631600/CustomersandRevenuebyCountry?publish=yes" TargetMode="Externa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D34B-68CD-0038-9F5B-D951B3FD3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</a:t>
            </a:r>
            <a:br>
              <a:rPr lang="en-US" dirty="0"/>
            </a:br>
            <a:r>
              <a:rPr lang="en-US" dirty="0"/>
              <a:t>2020 Company strategy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D636-6C60-BF0A-A91C-A7D1CC9BE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2A03-BF98-08EE-1C89-16B726B2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 err="1"/>
              <a:t>Rockbuster’s</a:t>
            </a:r>
            <a:r>
              <a:rPr lang="en-US" dirty="0"/>
              <a:t> TOP cities in top 10 countries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DFD621-368C-7B3C-8450-AB6745403994}"/>
              </a:ext>
            </a:extLst>
          </p:cNvPr>
          <p:cNvSpPr/>
          <p:nvPr/>
        </p:nvSpPr>
        <p:spPr>
          <a:xfrm>
            <a:off x="685801" y="916490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Earth Globe Americas">
            <a:extLst>
              <a:ext uri="{FF2B5EF4-FFF2-40B4-BE49-F238E27FC236}">
                <a16:creationId xmlns:a16="http://schemas.microsoft.com/office/drawing/2014/main" id="{AFC2C797-D719-395B-3FF9-E14972101542}"/>
              </a:ext>
            </a:extLst>
          </p:cNvPr>
          <p:cNvSpPr/>
          <p:nvPr/>
        </p:nvSpPr>
        <p:spPr>
          <a:xfrm>
            <a:off x="856752" y="1087440"/>
            <a:ext cx="472148" cy="472148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B239F-FCFC-45EE-AD1E-8E9626FC9D64}"/>
              </a:ext>
            </a:extLst>
          </p:cNvPr>
          <p:cNvSpPr txBox="1"/>
          <p:nvPr/>
        </p:nvSpPr>
        <p:spPr>
          <a:xfrm>
            <a:off x="640080" y="6400800"/>
            <a:ext cx="44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468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full graph on Tableau</a:t>
            </a:r>
            <a:endParaRPr lang="en-US" sz="1400" dirty="0">
              <a:solidFill>
                <a:srgbClr val="B468C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0507A-4E5A-236C-256E-E53B2DDDD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6" y="2142067"/>
            <a:ext cx="6570790" cy="426877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7E9D631-FA56-2D11-FA1B-F0E685C2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68" y="2990295"/>
            <a:ext cx="1585360" cy="1055850"/>
          </a:xfrm>
          <a:prstGeom prst="rect">
            <a:avLst/>
          </a:prstGeom>
          <a:noFill/>
        </p:spPr>
      </p:pic>
      <p:pic>
        <p:nvPicPr>
          <p:cNvPr id="4100" name="Picture 4" descr="U24 Flag India 60 x 90 cm">
            <a:extLst>
              <a:ext uri="{FF2B5EF4-FFF2-40B4-BE49-F238E27FC236}">
                <a16:creationId xmlns:a16="http://schemas.microsoft.com/office/drawing/2014/main" id="{EEBAF596-D9D9-4E47-C9B9-3D2F6900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48" y="4894455"/>
            <a:ext cx="158788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24 Flag USA 60 x 90 cm">
            <a:extLst>
              <a:ext uri="{FF2B5EF4-FFF2-40B4-BE49-F238E27FC236}">
                <a16:creationId xmlns:a16="http://schemas.microsoft.com/office/drawing/2014/main" id="{4F2892DF-10EA-2882-4C08-727AEB80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79" y="3054918"/>
            <a:ext cx="912628" cy="6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24 Flag Brazil 60 x 90 cm">
            <a:extLst>
              <a:ext uri="{FF2B5EF4-FFF2-40B4-BE49-F238E27FC236}">
                <a16:creationId xmlns:a16="http://schemas.microsoft.com/office/drawing/2014/main" id="{352979C1-BC98-C382-D5F7-7E0F4A5FA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3668646"/>
            <a:ext cx="868300" cy="6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dn.britannica.com/42/3842-004-F47B77BC/Flag-Ru...">
            <a:extLst>
              <a:ext uri="{FF2B5EF4-FFF2-40B4-BE49-F238E27FC236}">
                <a16:creationId xmlns:a16="http://schemas.microsoft.com/office/drawing/2014/main" id="{7E45A861-6B0B-75CC-FDC2-69D8FD64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93" y="5791199"/>
            <a:ext cx="831439" cy="5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24 Flag USA 60 x 90 cm">
            <a:extLst>
              <a:ext uri="{FF2B5EF4-FFF2-40B4-BE49-F238E27FC236}">
                <a16:creationId xmlns:a16="http://schemas.microsoft.com/office/drawing/2014/main" id="{E671F579-C1D7-AAA5-ED79-F03AF7EB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18" y="4605421"/>
            <a:ext cx="912628" cy="60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5FDA6-F690-B845-64AF-47547FD9F392}"/>
              </a:ext>
            </a:extLst>
          </p:cNvPr>
          <p:cNvSpPr txBox="1"/>
          <p:nvPr/>
        </p:nvSpPr>
        <p:spPr>
          <a:xfrm>
            <a:off x="7593496" y="3054918"/>
            <a:ext cx="4209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</a:t>
            </a:r>
            <a:r>
              <a:rPr lang="en-US" dirty="0" err="1"/>
              <a:t>Rockbuster’s</a:t>
            </a:r>
            <a:r>
              <a:rPr lang="en-US" dirty="0"/>
              <a:t> top 10 cities by revenue were notably in the Philippines and India, followed by the US, Brazil, and Russia</a:t>
            </a:r>
          </a:p>
          <a:p>
            <a:endParaRPr lang="en-US" dirty="0"/>
          </a:p>
          <a:p>
            <a:r>
              <a:rPr lang="en-US" dirty="0"/>
              <a:t>It will be important to determine </a:t>
            </a:r>
            <a:r>
              <a:rPr lang="en-US" dirty="0" err="1"/>
              <a:t>Rockbusters</a:t>
            </a:r>
            <a:r>
              <a:rPr lang="en-US" dirty="0"/>
              <a:t>’ top cities internet availability; some cities may lack web infrastructure and be best served by rental stores.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32B69-304D-637C-F3DA-FF129C11A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3496" y="2142067"/>
            <a:ext cx="1570382" cy="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22A03-BF98-08EE-1C89-16B726B2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09" y="4050264"/>
            <a:ext cx="5700416" cy="14128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        </a:t>
            </a:r>
            <a:r>
              <a:rPr lang="en-US" sz="4000" dirty="0" err="1"/>
              <a:t>Rockbuster’s</a:t>
            </a:r>
            <a:r>
              <a:rPr lang="en-US" sz="4000" dirty="0"/>
              <a:t> TOP customers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9A1787F8-9CDD-B7D1-C33B-2833D54676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0" r="11824" b="-2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15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3497CC1-6F59-BCE3-69B9-8C44F63B0FF5}"/>
              </a:ext>
            </a:extLst>
          </p:cNvPr>
          <p:cNvSpPr/>
          <p:nvPr/>
        </p:nvSpPr>
        <p:spPr>
          <a:xfrm>
            <a:off x="6181960" y="4116797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Yuan">
            <a:extLst>
              <a:ext uri="{FF2B5EF4-FFF2-40B4-BE49-F238E27FC236}">
                <a16:creationId xmlns:a16="http://schemas.microsoft.com/office/drawing/2014/main" id="{7931D874-193D-E68C-DBB0-A8770B11C2D2}"/>
              </a:ext>
            </a:extLst>
          </p:cNvPr>
          <p:cNvSpPr/>
          <p:nvPr/>
        </p:nvSpPr>
        <p:spPr>
          <a:xfrm>
            <a:off x="6352911" y="4287748"/>
            <a:ext cx="472148" cy="47214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6C48B5-9BF2-95B4-E4E1-A695412F3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82040"/>
              </p:ext>
            </p:extLst>
          </p:nvPr>
        </p:nvGraphicFramePr>
        <p:xfrm>
          <a:off x="1408511" y="698177"/>
          <a:ext cx="3613908" cy="5044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437485123"/>
                    </a:ext>
                  </a:extLst>
                </a:gridCol>
                <a:gridCol w="684073">
                  <a:extLst>
                    <a:ext uri="{9D8B030D-6E8A-4147-A177-3AD203B41FA5}">
                      <a16:colId xmlns:a16="http://schemas.microsoft.com/office/drawing/2014/main" val="1014273253"/>
                    </a:ext>
                  </a:extLst>
                </a:gridCol>
                <a:gridCol w="1538097">
                  <a:extLst>
                    <a:ext uri="{9D8B030D-6E8A-4147-A177-3AD203B41FA5}">
                      <a16:colId xmlns:a16="http://schemas.microsoft.com/office/drawing/2014/main" val="4225214147"/>
                    </a:ext>
                  </a:extLst>
                </a:gridCol>
                <a:gridCol w="826588">
                  <a:extLst>
                    <a:ext uri="{9D8B030D-6E8A-4147-A177-3AD203B41FA5}">
                      <a16:colId xmlns:a16="http://schemas.microsoft.com/office/drawing/2014/main" val="2362973262"/>
                    </a:ext>
                  </a:extLst>
                </a:gridCol>
              </a:tblGrid>
              <a:tr h="786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Paid (USD)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56120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Karl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Cape Coral, FL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$208.58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61590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Snyder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Santa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Brbara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dOeste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$194.61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8529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Ana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Bradley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Memphis, TN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$167.67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138263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Marcia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Dean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Tanza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$166.61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8814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Mike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Valparai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$162.67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4855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Arnold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Havens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Santa Rosa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$161.68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4290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Louis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Leone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Tanauan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$156.66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14909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Lena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Jensen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Halisahar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$154.70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292979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Tim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Bijapur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$154.66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00626"/>
                  </a:ext>
                </a:extLst>
              </a:tr>
              <a:tr h="42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Warren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Sherrod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Usolje-Sibirskoje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$152.69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86715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889B4ECB-2537-22F3-2225-EC8FD1BD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2951154"/>
            <a:ext cx="425814" cy="299647"/>
          </a:xfrm>
          <a:prstGeom prst="rect">
            <a:avLst/>
          </a:prstGeom>
          <a:noFill/>
        </p:spPr>
      </p:pic>
      <p:pic>
        <p:nvPicPr>
          <p:cNvPr id="21" name="Picture 4" descr="U24 Flag India 60 x 90 cm">
            <a:extLst>
              <a:ext uri="{FF2B5EF4-FFF2-40B4-BE49-F238E27FC236}">
                <a16:creationId xmlns:a16="http://schemas.microsoft.com/office/drawing/2014/main" id="{48FBC21C-5731-63CF-6328-23FA288F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3372917"/>
            <a:ext cx="425814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U24 Flag Brazil 60 x 90 cm">
            <a:extLst>
              <a:ext uri="{FF2B5EF4-FFF2-40B4-BE49-F238E27FC236}">
                <a16:creationId xmlns:a16="http://schemas.microsoft.com/office/drawing/2014/main" id="{3F38442A-D3F6-C121-BD4A-D287BFC1F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1" y="2107628"/>
            <a:ext cx="428066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dn.britannica.com/42/3842-004-F47B77BC/Flag-Ru...">
            <a:extLst>
              <a:ext uri="{FF2B5EF4-FFF2-40B4-BE49-F238E27FC236}">
                <a16:creationId xmlns:a16="http://schemas.microsoft.com/office/drawing/2014/main" id="{6862B3DC-7C76-6B0D-8A71-425C3A05A716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0" y="5481734"/>
            <a:ext cx="429768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U24 Flag USA 60 x 90 cm">
            <a:extLst>
              <a:ext uri="{FF2B5EF4-FFF2-40B4-BE49-F238E27FC236}">
                <a16:creationId xmlns:a16="http://schemas.microsoft.com/office/drawing/2014/main" id="{87F4309D-EAC1-BDF4-12F9-B3AB0A5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1685865"/>
            <a:ext cx="425814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U24 Flag USA 60 x 90 cm">
            <a:extLst>
              <a:ext uri="{FF2B5EF4-FFF2-40B4-BE49-F238E27FC236}">
                <a16:creationId xmlns:a16="http://schemas.microsoft.com/office/drawing/2014/main" id="{83770E25-CD64-7387-238E-B7F908E0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2529391"/>
            <a:ext cx="425814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70471F5-D4A7-58D0-138A-DEE79708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3794680"/>
            <a:ext cx="425814" cy="299647"/>
          </a:xfrm>
          <a:prstGeom prst="rect">
            <a:avLst/>
          </a:prstGeom>
          <a:noFill/>
        </p:spPr>
      </p:pic>
      <p:pic>
        <p:nvPicPr>
          <p:cNvPr id="4096" name="Picture 2">
            <a:extLst>
              <a:ext uri="{FF2B5EF4-FFF2-40B4-BE49-F238E27FC236}">
                <a16:creationId xmlns:a16="http://schemas.microsoft.com/office/drawing/2014/main" id="{FF8DC1E1-E09C-0EF2-5B20-4C83795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4216443"/>
            <a:ext cx="425814" cy="299647"/>
          </a:xfrm>
          <a:prstGeom prst="rect">
            <a:avLst/>
          </a:prstGeom>
          <a:noFill/>
        </p:spPr>
      </p:pic>
      <p:pic>
        <p:nvPicPr>
          <p:cNvPr id="4097" name="Picture 4" descr="U24 Flag India 60 x 90 cm">
            <a:extLst>
              <a:ext uri="{FF2B5EF4-FFF2-40B4-BE49-F238E27FC236}">
                <a16:creationId xmlns:a16="http://schemas.microsoft.com/office/drawing/2014/main" id="{E847335C-EE53-5FC3-FAA0-9B5DE11E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4638206"/>
            <a:ext cx="425814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4" descr="U24 Flag India 60 x 90 cm">
            <a:extLst>
              <a:ext uri="{FF2B5EF4-FFF2-40B4-BE49-F238E27FC236}">
                <a16:creationId xmlns:a16="http://schemas.microsoft.com/office/drawing/2014/main" id="{94972A19-B342-609D-6654-F0F45897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7" y="5059969"/>
            <a:ext cx="425814" cy="2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14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7DC3-E4D1-5E1D-D33F-11E9FE19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        Revenue by region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8A0DB5-5C99-0F29-4D41-BD9B11455604}"/>
              </a:ext>
            </a:extLst>
          </p:cNvPr>
          <p:cNvSpPr/>
          <p:nvPr/>
        </p:nvSpPr>
        <p:spPr>
          <a:xfrm>
            <a:off x="685801" y="790384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 descr="Marker">
            <a:extLst>
              <a:ext uri="{FF2B5EF4-FFF2-40B4-BE49-F238E27FC236}">
                <a16:creationId xmlns:a16="http://schemas.microsoft.com/office/drawing/2014/main" id="{BD761236-364E-1489-EB4C-52E4C8564575}"/>
              </a:ext>
            </a:extLst>
          </p:cNvPr>
          <p:cNvSpPr/>
          <p:nvPr/>
        </p:nvSpPr>
        <p:spPr>
          <a:xfrm>
            <a:off x="856752" y="961335"/>
            <a:ext cx="472148" cy="47214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8EA27-367B-5C28-E500-DED7A8066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1775384"/>
            <a:ext cx="7210167" cy="444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14AE3-D055-4991-77AD-43E54190C615}"/>
              </a:ext>
            </a:extLst>
          </p:cNvPr>
          <p:cNvSpPr txBox="1"/>
          <p:nvPr/>
        </p:nvSpPr>
        <p:spPr>
          <a:xfrm>
            <a:off x="8845162" y="2013923"/>
            <a:ext cx="3079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Asia-Pacific is by far the most valuable region, followed by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regions of the Americas brought in a similar amount of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Middle East and Africa tended to be the lowest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9F25A-FD32-57ED-8839-AB23765F7B5A}"/>
              </a:ext>
            </a:extLst>
          </p:cNvPr>
          <p:cNvSpPr txBox="1"/>
          <p:nvPr/>
        </p:nvSpPr>
        <p:spPr>
          <a:xfrm>
            <a:off x="640080" y="6400800"/>
            <a:ext cx="44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468C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full graph on Tableau</a:t>
            </a:r>
            <a:endParaRPr lang="en-US" sz="1400" dirty="0">
              <a:solidFill>
                <a:srgbClr val="B468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AF64-8F79-801C-6483-5F66CF1B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0ABD-7FA6-0EB1-8685-ED70424E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 err="1"/>
              <a:t>Rockbuster</a:t>
            </a:r>
            <a:r>
              <a:rPr lang="en-US" sz="3100" b="1" dirty="0"/>
              <a:t> Stealth should:</a:t>
            </a:r>
          </a:p>
          <a:p>
            <a:r>
              <a:rPr lang="en-US" sz="2600" dirty="0"/>
              <a:t>Acquire streaming rights for movies that brought above average revenue per copy (see </a:t>
            </a:r>
            <a:r>
              <a:rPr lang="en-US" sz="2600" dirty="0">
                <a:hlinkClick r:id="rId2" action="ppaction://hlinksldjump"/>
              </a:rPr>
              <a:t>slide 6</a:t>
            </a:r>
            <a:r>
              <a:rPr lang="en-US" sz="2600" dirty="0"/>
              <a:t>)</a:t>
            </a:r>
          </a:p>
          <a:p>
            <a:r>
              <a:rPr lang="en-US" sz="2600" dirty="0"/>
              <a:t>Prioritize certain genre/rating combinations accordingly (see </a:t>
            </a:r>
            <a:r>
              <a:rPr lang="en-US" sz="2600" dirty="0">
                <a:hlinkClick r:id="rId3" action="ppaction://hlinksldjump"/>
              </a:rPr>
              <a:t>slide 7</a:t>
            </a:r>
            <a:r>
              <a:rPr lang="en-US" sz="2600" dirty="0"/>
              <a:t>)</a:t>
            </a:r>
          </a:p>
          <a:p>
            <a:r>
              <a:rPr lang="en-US" sz="2600" dirty="0"/>
              <a:t>Offer discounts to our top customers</a:t>
            </a:r>
          </a:p>
          <a:p>
            <a:r>
              <a:rPr lang="en-US" sz="2600" dirty="0"/>
              <a:t>Focus especially on Asia-Pacific as this has been </a:t>
            </a:r>
            <a:r>
              <a:rPr lang="en-US" sz="2600" dirty="0" err="1"/>
              <a:t>Rockbuster</a:t>
            </a:r>
            <a:r>
              <a:rPr lang="en-US" sz="2600" dirty="0"/>
              <a:t> Stealth’s strongest consumer base, but keep internet accessibility in mind: some of our customers may be better served by physical locations due to poor internet access</a:t>
            </a:r>
          </a:p>
          <a:p>
            <a:pPr marL="0" indent="0">
              <a:buNone/>
            </a:pPr>
            <a:r>
              <a:rPr lang="en-US" sz="3100" b="1" dirty="0" err="1"/>
              <a:t>Rockbuster’s</a:t>
            </a:r>
            <a:r>
              <a:rPr lang="en-US" sz="3100" b="1" dirty="0"/>
              <a:t> Next Steps could be:</a:t>
            </a:r>
          </a:p>
          <a:p>
            <a:r>
              <a:rPr lang="en-US" sz="2600" dirty="0"/>
              <a:t>Conduct market research in North America and Europe to determine demand for a streaming rental service</a:t>
            </a:r>
          </a:p>
          <a:p>
            <a:r>
              <a:rPr lang="en-US" sz="2600" dirty="0"/>
              <a:t>Consider incorporating critics’ and fans’ review scores into our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43589-E05A-EB47-ECC8-9A3208EF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4" descr="Graphs on a display with reflection of office">
            <a:extLst>
              <a:ext uri="{FF2B5EF4-FFF2-40B4-BE49-F238E27FC236}">
                <a16:creationId xmlns:a16="http://schemas.microsoft.com/office/drawing/2014/main" id="{60C67AD8-B768-CD9A-0CA0-DA75B7F7F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9313" b="6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3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A451B-4E71-A62C-C66F-00C8488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8D5B-0106-513A-C843-5066C699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Analyze available data to aid in strategy for launching a new online video rental service.</a:t>
            </a:r>
          </a:p>
        </p:txBody>
      </p:sp>
    </p:spTree>
    <p:extLst>
      <p:ext uri="{BB962C8B-B14F-4D97-AF65-F5344CB8AC3E}">
        <p14:creationId xmlns:p14="http://schemas.microsoft.com/office/powerpoint/2010/main" val="7787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02DD-EC3D-DA38-FFD1-3F013E7E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 addressed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20A5E-8FEC-6186-CACC-19DF9C594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993374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9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09B6-FC40-DB8D-0140-5DAE0116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</a:t>
            </a:r>
            <a:r>
              <a:rPr lang="en-US" dirty="0" err="1"/>
              <a:t>Rockbuster’s</a:t>
            </a:r>
            <a:r>
              <a:rPr lang="en-US" dirty="0"/>
              <a:t> basic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A33090-956B-F96F-1C1D-108871A98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5179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BF98FC-0C29-8948-BC54-7159AC7D2129}"/>
              </a:ext>
            </a:extLst>
          </p:cNvPr>
          <p:cNvSpPr txBox="1"/>
          <p:nvPr/>
        </p:nvSpPr>
        <p:spPr>
          <a:xfrm>
            <a:off x="643463" y="6400800"/>
            <a:ext cx="6733729" cy="337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sz="1400" dirty="0"/>
              <a:t>*Lengths range from 46-18 minutes; 85 minutes is the most common length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sz="1400" dirty="0"/>
              <a:t>**Replacement costs range from $9.99-$29.99; $20.99 is the most common cost</a:t>
            </a:r>
          </a:p>
        </p:txBody>
      </p:sp>
    </p:spTree>
    <p:extLst>
      <p:ext uri="{BB962C8B-B14F-4D97-AF65-F5344CB8AC3E}">
        <p14:creationId xmlns:p14="http://schemas.microsoft.com/office/powerpoint/2010/main" val="208589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9FC694-90A0-CD0B-E400-0B4B12299ECA}"/>
              </a:ext>
            </a:extLst>
          </p:cNvPr>
          <p:cNvSpPr txBox="1">
            <a:spLocks/>
          </p:cNvSpPr>
          <p:nvPr/>
        </p:nvSpPr>
        <p:spPr>
          <a:xfrm>
            <a:off x="7865806" y="643463"/>
            <a:ext cx="3706762" cy="160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3300" dirty="0"/>
              <a:t>         Top AND bottom 10 movies BY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5FE7A-7715-CC1D-8DAF-D5F8E93DD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198"/>
          <a:stretch/>
        </p:blipFill>
        <p:spPr>
          <a:xfrm>
            <a:off x="643464" y="981359"/>
            <a:ext cx="6897878" cy="49045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02F948-EF19-7B4A-6C4E-F057CA717B5A}"/>
              </a:ext>
            </a:extLst>
          </p:cNvPr>
          <p:cNvSpPr txBox="1"/>
          <p:nvPr/>
        </p:nvSpPr>
        <p:spPr>
          <a:xfrm>
            <a:off x="643464" y="6400800"/>
            <a:ext cx="3706762" cy="185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 dirty="0">
                <a:solidFill>
                  <a:srgbClr val="B468C6"/>
                </a:solidFill>
                <a:hlinkClick r:id="rId4"/>
              </a:rPr>
              <a:t>See full graph in Tableau</a:t>
            </a:r>
            <a:endParaRPr lang="en-US" sz="1400" dirty="0">
              <a:solidFill>
                <a:srgbClr val="B468C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DAF22-AA96-B505-2A46-A20D20ECC42A}"/>
              </a:ext>
            </a:extLst>
          </p:cNvPr>
          <p:cNvSpPr/>
          <p:nvPr/>
        </p:nvSpPr>
        <p:spPr>
          <a:xfrm>
            <a:off x="7865806" y="438335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Video camera">
            <a:extLst>
              <a:ext uri="{FF2B5EF4-FFF2-40B4-BE49-F238E27FC236}">
                <a16:creationId xmlns:a16="http://schemas.microsoft.com/office/drawing/2014/main" id="{E16579D8-E0FE-BF2F-051B-F6DC03974754}"/>
              </a:ext>
            </a:extLst>
          </p:cNvPr>
          <p:cNvSpPr/>
          <p:nvPr/>
        </p:nvSpPr>
        <p:spPr>
          <a:xfrm>
            <a:off x="8036757" y="609286"/>
            <a:ext cx="472148" cy="47214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1ACC-1337-FE73-73C6-2EED1C6609F6}"/>
              </a:ext>
            </a:extLst>
          </p:cNvPr>
          <p:cNvSpPr txBox="1"/>
          <p:nvPr/>
        </p:nvSpPr>
        <p:spPr>
          <a:xfrm>
            <a:off x="8036757" y="3143768"/>
            <a:ext cx="372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Notably, </a:t>
            </a:r>
            <a:r>
              <a:rPr lang="en-US" dirty="0" err="1"/>
              <a:t>Rockbuster</a:t>
            </a:r>
            <a:r>
              <a:rPr lang="en-US" dirty="0"/>
              <a:t> owns considerably more copies of the top movies than the bottom movies</a:t>
            </a:r>
          </a:p>
        </p:txBody>
      </p:sp>
    </p:spTree>
    <p:extLst>
      <p:ext uri="{BB962C8B-B14F-4D97-AF65-F5344CB8AC3E}">
        <p14:creationId xmlns:p14="http://schemas.microsoft.com/office/powerpoint/2010/main" val="77836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453-8263-4797-0C9E-1367932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OPPORTUNITY: copies and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0D259-44AD-AE7A-FFD9-D27368F334E3}"/>
              </a:ext>
            </a:extLst>
          </p:cNvPr>
          <p:cNvSpPr txBox="1"/>
          <p:nvPr/>
        </p:nvSpPr>
        <p:spPr>
          <a:xfrm>
            <a:off x="6388443" y="1841157"/>
            <a:ext cx="5375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  positive correlation* between the number of copies in our inventory and the revenue a movie generates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Thus. some movies may have generated more revenue had we purchased more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such, we recommend that </a:t>
            </a:r>
            <a:r>
              <a:rPr lang="en-US" dirty="0" err="1"/>
              <a:t>Rockbuster</a:t>
            </a:r>
            <a:r>
              <a:rPr lang="en-US" dirty="0"/>
              <a:t> Stealth prioritize acquiring rights for movies that generated above average revenue per copy (more than approx. $13.41) instead of purely the highest winners in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attached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F67A3-46A2-3729-68B4-DC8C57AFA1FB}"/>
              </a:ext>
            </a:extLst>
          </p:cNvPr>
          <p:cNvSpPr txBox="1"/>
          <p:nvPr/>
        </p:nvSpPr>
        <p:spPr>
          <a:xfrm>
            <a:off x="6388443" y="6109900"/>
            <a:ext cx="474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*Correlation of 0.62, no outliers present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95DDD-B895-9919-B45D-543F8855138C}"/>
              </a:ext>
            </a:extLst>
          </p:cNvPr>
          <p:cNvSpPr txBox="1"/>
          <p:nvPr/>
        </p:nvSpPr>
        <p:spPr>
          <a:xfrm>
            <a:off x="640080" y="6400800"/>
            <a:ext cx="44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468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full graph on Tableau</a:t>
            </a:r>
            <a:endParaRPr lang="en-US" sz="1400" dirty="0">
              <a:solidFill>
                <a:srgbClr val="B468C6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41B07-7EB4-5A05-3DC7-080FEB370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841157"/>
            <a:ext cx="4661290" cy="4572865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54DFC67-CC86-B533-A44D-1FCED7D81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55192"/>
              </p:ext>
            </p:extLst>
          </p:nvPr>
        </p:nvGraphicFramePr>
        <p:xfrm>
          <a:off x="6613861" y="5251414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54DFC67-CC86-B533-A44D-1FCED7D816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3861" y="5251414"/>
                        <a:ext cx="965200" cy="6096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29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BCBAE70-A3ED-F843-A354-B7AEBDEE8F17}"/>
              </a:ext>
            </a:extLst>
          </p:cNvPr>
          <p:cNvSpPr/>
          <p:nvPr/>
        </p:nvSpPr>
        <p:spPr>
          <a:xfrm>
            <a:off x="681891" y="882426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 descr="Video camera">
            <a:extLst>
              <a:ext uri="{FF2B5EF4-FFF2-40B4-BE49-F238E27FC236}">
                <a16:creationId xmlns:a16="http://schemas.microsoft.com/office/drawing/2014/main" id="{22BA4426-A344-F293-B7E3-07A235D8E62E}"/>
              </a:ext>
            </a:extLst>
          </p:cNvPr>
          <p:cNvSpPr/>
          <p:nvPr/>
        </p:nvSpPr>
        <p:spPr>
          <a:xfrm>
            <a:off x="852842" y="1053377"/>
            <a:ext cx="472148" cy="47214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74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0E86-B026-40F7-C53A-3FC1EE1D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       REVENUE per copy by rating and Genre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DC2EA6-D661-4F96-9D84-6F75D9605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" t="6597" r="527" b="898"/>
          <a:stretch/>
        </p:blipFill>
        <p:spPr>
          <a:xfrm>
            <a:off x="643464" y="978408"/>
            <a:ext cx="6897878" cy="42181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AD749-DF51-6D59-181F-118A55499485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Different genre/rating combinations bring more revenue per copy than others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On average, all ratings are similar: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G: 		$13.41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PG: 		$13.20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PG-13: 	</a:t>
            </a:r>
            <a:r>
              <a:rPr lang="en-US" u="sng" dirty="0"/>
              <a:t>$13.78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R: 		$13.60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NC-17: 	$13.17</a:t>
            </a:r>
          </a:p>
          <a:p>
            <a:pPr>
              <a:buClr>
                <a:schemeClr val="tx1"/>
              </a:buClr>
              <a:buSzPct val="100000"/>
            </a:pPr>
            <a:endParaRPr lang="en-US" dirty="0"/>
          </a:p>
          <a:p>
            <a:pPr>
              <a:buClr>
                <a:schemeClr val="tx1"/>
              </a:buClr>
              <a:buSzPct val="100000"/>
            </a:pPr>
            <a:r>
              <a:rPr lang="en-US" dirty="0"/>
              <a:t>FYI: </a:t>
            </a:r>
            <a:r>
              <a:rPr lang="en-US" dirty="0" err="1"/>
              <a:t>Rockbuster’s</a:t>
            </a:r>
            <a:r>
              <a:rPr lang="en-US" dirty="0"/>
              <a:t> most common film rating is PG-13, a good choice!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07B801-9DA0-8095-C6BA-D19EF652842B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EC811-0971-A858-FDAE-0D7E2B529E65}"/>
              </a:ext>
            </a:extLst>
          </p:cNvPr>
          <p:cNvSpPr txBox="1"/>
          <p:nvPr/>
        </p:nvSpPr>
        <p:spPr>
          <a:xfrm>
            <a:off x="640080" y="6400800"/>
            <a:ext cx="44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rgbClr val="B468C6"/>
                </a:solidFill>
                <a:hlinkClick r:id="rId4"/>
              </a:rPr>
              <a:t>See full graph on Tableau</a:t>
            </a:r>
            <a:endParaRPr lang="en-US" sz="1400" dirty="0">
              <a:solidFill>
                <a:srgbClr val="B468C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8B489-3EC4-C611-93B1-9AD7AA44B104}"/>
              </a:ext>
            </a:extLst>
          </p:cNvPr>
          <p:cNvSpPr txBox="1"/>
          <p:nvPr/>
        </p:nvSpPr>
        <p:spPr>
          <a:xfrm>
            <a:off x="682626" y="1317507"/>
            <a:ext cx="2752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alpha val="38000"/>
                  </a:schemeClr>
                </a:solidFill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9485A-74AC-B7B4-60F7-5492E09AF16E}"/>
              </a:ext>
            </a:extLst>
          </p:cNvPr>
          <p:cNvSpPr txBox="1"/>
          <p:nvPr/>
        </p:nvSpPr>
        <p:spPr>
          <a:xfrm>
            <a:off x="5043149" y="1320687"/>
            <a:ext cx="2752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alpha val="38000"/>
                  </a:schemeClr>
                </a:solidFill>
              </a:rPr>
              <a:t>PG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31D09-ACAA-3ED5-2888-E037A17C5837}"/>
              </a:ext>
            </a:extLst>
          </p:cNvPr>
          <p:cNvSpPr txBox="1"/>
          <p:nvPr/>
        </p:nvSpPr>
        <p:spPr>
          <a:xfrm>
            <a:off x="878666" y="3616514"/>
            <a:ext cx="2752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alpha val="38000"/>
                  </a:schemeClr>
                </a:solidFill>
              </a:rPr>
              <a:t>PG-13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2D900-E36B-1831-E0B6-E04D6CF9F845}"/>
              </a:ext>
            </a:extLst>
          </p:cNvPr>
          <p:cNvSpPr txBox="1"/>
          <p:nvPr/>
        </p:nvSpPr>
        <p:spPr>
          <a:xfrm>
            <a:off x="3343448" y="1320687"/>
            <a:ext cx="2752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alpha val="38000"/>
                  </a:schemeClr>
                </a:solidFill>
              </a:rPr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7E439-FFB1-EBF2-5BF9-D001F0BB12B0}"/>
              </a:ext>
            </a:extLst>
          </p:cNvPr>
          <p:cNvSpPr txBox="1"/>
          <p:nvPr/>
        </p:nvSpPr>
        <p:spPr>
          <a:xfrm>
            <a:off x="4254198" y="3616514"/>
            <a:ext cx="2752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alpha val="38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NC-17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D676F5-5578-A8C3-CA58-C053F541A2C5}"/>
              </a:ext>
            </a:extLst>
          </p:cNvPr>
          <p:cNvSpPr/>
          <p:nvPr/>
        </p:nvSpPr>
        <p:spPr>
          <a:xfrm>
            <a:off x="7865806" y="423880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Video camera">
            <a:extLst>
              <a:ext uri="{FF2B5EF4-FFF2-40B4-BE49-F238E27FC236}">
                <a16:creationId xmlns:a16="http://schemas.microsoft.com/office/drawing/2014/main" id="{EA3B03CD-1CD7-9D09-C753-CC90F76A2C1B}"/>
              </a:ext>
            </a:extLst>
          </p:cNvPr>
          <p:cNvSpPr/>
          <p:nvPr/>
        </p:nvSpPr>
        <p:spPr>
          <a:xfrm>
            <a:off x="8036757" y="594831"/>
            <a:ext cx="472148" cy="47214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75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A3F0-FA68-2095-A275-42F2ABD3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Average rental duration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DE3707-FF4D-3187-1857-C3FA900064FA}"/>
              </a:ext>
            </a:extLst>
          </p:cNvPr>
          <p:cNvGrpSpPr/>
          <p:nvPr/>
        </p:nvGrpSpPr>
        <p:grpSpPr>
          <a:xfrm>
            <a:off x="685801" y="930708"/>
            <a:ext cx="814049" cy="814049"/>
            <a:chOff x="-128248" y="906085"/>
            <a:chExt cx="814049" cy="8140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C05386-BDEF-4247-C45B-8CF07150E575}"/>
                </a:ext>
              </a:extLst>
            </p:cNvPr>
            <p:cNvSpPr/>
            <p:nvPr/>
          </p:nvSpPr>
          <p:spPr>
            <a:xfrm>
              <a:off x="-128248" y="906085"/>
              <a:ext cx="814049" cy="814049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 descr="Play">
              <a:extLst>
                <a:ext uri="{FF2B5EF4-FFF2-40B4-BE49-F238E27FC236}">
                  <a16:creationId xmlns:a16="http://schemas.microsoft.com/office/drawing/2014/main" id="{EC59E336-3796-7717-AE0C-F739AEC4E8AE}"/>
                </a:ext>
              </a:extLst>
            </p:cNvPr>
            <p:cNvSpPr/>
            <p:nvPr/>
          </p:nvSpPr>
          <p:spPr>
            <a:xfrm>
              <a:off x="42703" y="1077035"/>
              <a:ext cx="472148" cy="472148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AEB85E-590B-10A6-4DB6-5766F6AC2F29}"/>
              </a:ext>
            </a:extLst>
          </p:cNvPr>
          <p:cNvSpPr txBox="1"/>
          <p:nvPr/>
        </p:nvSpPr>
        <p:spPr>
          <a:xfrm>
            <a:off x="685801" y="4071238"/>
            <a:ext cx="14908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 DAYS</a:t>
            </a:r>
          </a:p>
          <a:p>
            <a:pPr algn="ctr"/>
            <a:r>
              <a:rPr lang="en-US" sz="2000" dirty="0"/>
              <a:t>MINIMUM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B3F97-2DCC-28EB-B868-1C38B8F04CB9}"/>
              </a:ext>
            </a:extLst>
          </p:cNvPr>
          <p:cNvSpPr txBox="1"/>
          <p:nvPr/>
        </p:nvSpPr>
        <p:spPr>
          <a:xfrm>
            <a:off x="10015330" y="4071238"/>
            <a:ext cx="14908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 DAYS</a:t>
            </a:r>
            <a:br>
              <a:rPr lang="en-US" sz="3200" dirty="0"/>
            </a:br>
            <a:r>
              <a:rPr lang="en-US" sz="2000" dirty="0"/>
              <a:t>MAXIMUM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478D53-4A63-732B-584C-F3CAA8CC5196}"/>
              </a:ext>
            </a:extLst>
          </p:cNvPr>
          <p:cNvSpPr txBox="1"/>
          <p:nvPr/>
        </p:nvSpPr>
        <p:spPr>
          <a:xfrm>
            <a:off x="5413104" y="4055328"/>
            <a:ext cx="13636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DAYS</a:t>
            </a:r>
          </a:p>
          <a:p>
            <a:pPr algn="ctr"/>
            <a:r>
              <a:rPr lang="en-US" sz="2000" dirty="0"/>
              <a:t>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E344E-08FB-6D77-34FC-0E387FAB9B88}"/>
              </a:ext>
            </a:extLst>
          </p:cNvPr>
          <p:cNvSpPr txBox="1"/>
          <p:nvPr/>
        </p:nvSpPr>
        <p:spPr>
          <a:xfrm>
            <a:off x="4914984" y="2284651"/>
            <a:ext cx="24871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4.99 DAYS</a:t>
            </a:r>
            <a:br>
              <a:rPr lang="en-US" sz="3200" dirty="0"/>
            </a:br>
            <a:r>
              <a:rPr lang="en-US" sz="3200" dirty="0"/>
              <a:t>AVERAGE</a:t>
            </a:r>
          </a:p>
          <a:p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6F39A-D386-A52A-DB51-61F442CF2BF9}"/>
              </a:ext>
            </a:extLst>
          </p:cNvPr>
          <p:cNvSpPr txBox="1"/>
          <p:nvPr/>
        </p:nvSpPr>
        <p:spPr>
          <a:xfrm>
            <a:off x="627243" y="5465627"/>
            <a:ext cx="944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factors could influence rental duration such as convenience and viewing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location of store and home could be a major factor in rental duration, it is difficult to make a recommendation on this subject with the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94558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2A03-BF98-08EE-1C89-16B726B2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 err="1"/>
              <a:t>Rockbuster’s</a:t>
            </a:r>
            <a:r>
              <a:rPr lang="en-US" dirty="0"/>
              <a:t> customers and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2977-8582-5F14-A5BE-45D16295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D6602-66DC-DDF2-735E-FCB7A5F4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2133060"/>
            <a:ext cx="998695" cy="343422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1F0A28-78DE-19BF-2DF8-CF8E06E50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32007"/>
              </p:ext>
            </p:extLst>
          </p:nvPr>
        </p:nvGraphicFramePr>
        <p:xfrm>
          <a:off x="9456896" y="3223553"/>
          <a:ext cx="2578585" cy="3434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292">
                  <a:extLst>
                    <a:ext uri="{9D8B030D-6E8A-4147-A177-3AD203B41FA5}">
                      <a16:colId xmlns:a16="http://schemas.microsoft.com/office/drawing/2014/main" val="783293787"/>
                    </a:ext>
                  </a:extLst>
                </a:gridCol>
                <a:gridCol w="694432">
                  <a:extLst>
                    <a:ext uri="{9D8B030D-6E8A-4147-A177-3AD203B41FA5}">
                      <a16:colId xmlns:a16="http://schemas.microsoft.com/office/drawing/2014/main" val="548710478"/>
                    </a:ext>
                  </a:extLst>
                </a:gridCol>
                <a:gridCol w="705861">
                  <a:extLst>
                    <a:ext uri="{9D8B030D-6E8A-4147-A177-3AD203B41FA5}">
                      <a16:colId xmlns:a16="http://schemas.microsoft.com/office/drawing/2014/main" val="3574354968"/>
                    </a:ext>
                  </a:extLst>
                </a:gridCol>
              </a:tblGrid>
              <a:tr h="29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Customers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986826"/>
                  </a:ext>
                </a:extLst>
              </a:tr>
              <a:tr h="297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2,367.29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735246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2,089.80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063711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1,344.31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786487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1,185.61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341432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1,143.73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65314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1,144.78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09309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1,044.89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425233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   812.40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04178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   581.86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3424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$     548.92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9612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A44B5B3-25CB-94E7-755C-EF5C1D56FF3A}"/>
              </a:ext>
            </a:extLst>
          </p:cNvPr>
          <p:cNvSpPr txBox="1"/>
          <p:nvPr/>
        </p:nvSpPr>
        <p:spPr>
          <a:xfrm>
            <a:off x="9456896" y="2133060"/>
            <a:ext cx="224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Rockbuster’s</a:t>
            </a:r>
            <a:r>
              <a:rPr lang="en-US" dirty="0"/>
              <a:t> top countries for customers and revenue are: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DFD621-368C-7B3C-8450-AB6745403994}"/>
              </a:ext>
            </a:extLst>
          </p:cNvPr>
          <p:cNvSpPr/>
          <p:nvPr/>
        </p:nvSpPr>
        <p:spPr>
          <a:xfrm>
            <a:off x="685801" y="916490"/>
            <a:ext cx="814049" cy="81404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Earth Globe Americas">
            <a:extLst>
              <a:ext uri="{FF2B5EF4-FFF2-40B4-BE49-F238E27FC236}">
                <a16:creationId xmlns:a16="http://schemas.microsoft.com/office/drawing/2014/main" id="{AFC2C797-D719-395B-3FF9-E14972101542}"/>
              </a:ext>
            </a:extLst>
          </p:cNvPr>
          <p:cNvSpPr/>
          <p:nvPr/>
        </p:nvSpPr>
        <p:spPr>
          <a:xfrm>
            <a:off x="856752" y="1087440"/>
            <a:ext cx="472148" cy="47214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B239F-FCFC-45EE-AD1E-8E9626FC9D64}"/>
              </a:ext>
            </a:extLst>
          </p:cNvPr>
          <p:cNvSpPr txBox="1"/>
          <p:nvPr/>
        </p:nvSpPr>
        <p:spPr>
          <a:xfrm>
            <a:off x="682626" y="6497976"/>
            <a:ext cx="440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468C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full graph on Tableau</a:t>
            </a:r>
            <a:endParaRPr lang="en-US" sz="1400" dirty="0">
              <a:solidFill>
                <a:srgbClr val="B468C6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173F85-4E6E-5ED5-CEB5-51041C9FF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26" y="2142067"/>
            <a:ext cx="7772400" cy="44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97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5133</TotalTime>
  <Words>775</Words>
  <Application>Microsoft Macintosh PowerPoint</Application>
  <PresentationFormat>Widescreen</PresentationFormat>
  <Paragraphs>159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Worksheet</vt:lpstr>
      <vt:lpstr>Rockbuster stealth 2020 Company strategy data analysis</vt:lpstr>
      <vt:lpstr>objective</vt:lpstr>
      <vt:lpstr>Business questions addressed</vt:lpstr>
      <vt:lpstr>Some of Rockbuster’s basic data</vt:lpstr>
      <vt:lpstr>PowerPoint Presentation</vt:lpstr>
      <vt:lpstr>        OPPORTUNITY: copies and revenue</vt:lpstr>
      <vt:lpstr>        REVENUE per copy by rating and Genre</vt:lpstr>
      <vt:lpstr>        Average rental duration</vt:lpstr>
      <vt:lpstr>        Rockbuster’s customers and spending</vt:lpstr>
      <vt:lpstr>        Rockbuster’s TOP cities in top 10 countries</vt:lpstr>
      <vt:lpstr>        Rockbuster’s TOP customers</vt:lpstr>
      <vt:lpstr>        Revenue by region</vt:lpstr>
      <vt:lpstr>Recommendations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2020 Company strategy data analysis</dc:title>
  <dc:creator>David E</dc:creator>
  <cp:lastModifiedBy>David E</cp:lastModifiedBy>
  <cp:revision>1</cp:revision>
  <cp:lastPrinted>2023-07-10T07:50:42Z</cp:lastPrinted>
  <dcterms:created xsi:type="dcterms:W3CDTF">2023-07-04T10:45:11Z</dcterms:created>
  <dcterms:modified xsi:type="dcterms:W3CDTF">2023-07-10T08:05:50Z</dcterms:modified>
</cp:coreProperties>
</file>