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7B8D7F-9FA2-4692-9EEE-F70B246E4F03}" v="166" dt="2022-05-07T15:03:18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Зевде Эйоб Аманте" userId="S::1032205620@pfur.ru::a9fac4ab-1f46-4c88-83c8-8c962c550caf" providerId="AD" clId="Web-{827B8D7F-9FA2-4692-9EEE-F70B246E4F03}"/>
    <pc:docChg chg="addSld modSld addMainMaster delMainMaster">
      <pc:chgData name="Зевде Эйоб Аманте" userId="S::1032205620@pfur.ru::a9fac4ab-1f46-4c88-83c8-8c962c550caf" providerId="AD" clId="Web-{827B8D7F-9FA2-4692-9EEE-F70B246E4F03}" dt="2022-05-07T15:03:18.829" v="175"/>
      <pc:docMkLst>
        <pc:docMk/>
      </pc:docMkLst>
      <pc:sldChg chg="addSp delSp modSp mod setBg modClrScheme setClrOvrMap delDesignElem chgLayout">
        <pc:chgData name="Зевде Эйоб Аманте" userId="S::1032205620@pfur.ru::a9fac4ab-1f46-4c88-83c8-8c962c550caf" providerId="AD" clId="Web-{827B8D7F-9FA2-4692-9EEE-F70B246E4F03}" dt="2022-05-07T14:52:36.233" v="69"/>
        <pc:sldMkLst>
          <pc:docMk/>
          <pc:sldMk cId="1351651579" sldId="256"/>
        </pc:sldMkLst>
        <pc:spChg chg="mod ord">
          <ac:chgData name="Зевде Эйоб Аманте" userId="S::1032205620@pfur.ru::a9fac4ab-1f46-4c88-83c8-8c962c550caf" providerId="AD" clId="Web-{827B8D7F-9FA2-4692-9EEE-F70B246E4F03}" dt="2022-05-07T14:52:36.233" v="69"/>
          <ac:spMkLst>
            <pc:docMk/>
            <pc:sldMk cId="1351651579" sldId="256"/>
            <ac:spMk id="2" creationId="{00000000-0000-0000-0000-000000000000}"/>
          </ac:spMkLst>
        </pc:spChg>
        <pc:spChg chg="mod ord">
          <ac:chgData name="Зевде Эйоб Аманте" userId="S::1032205620@pfur.ru::a9fac4ab-1f46-4c88-83c8-8c962c550caf" providerId="AD" clId="Web-{827B8D7F-9FA2-4692-9EEE-F70B246E4F03}" dt="2022-05-07T14:52:36.233" v="69"/>
          <ac:spMkLst>
            <pc:docMk/>
            <pc:sldMk cId="1351651579" sldId="256"/>
            <ac:spMk id="3" creationId="{00000000-0000-0000-0000-000000000000}"/>
          </ac:spMkLst>
        </pc:spChg>
        <pc:spChg chg="add">
          <ac:chgData name="Зевде Эйоб Аманте" userId="S::1032205620@pfur.ru::a9fac4ab-1f46-4c88-83c8-8c962c550caf" providerId="AD" clId="Web-{827B8D7F-9FA2-4692-9EEE-F70B246E4F03}" dt="2022-05-07T14:52:36.233" v="69"/>
          <ac:spMkLst>
            <pc:docMk/>
            <pc:sldMk cId="1351651579" sldId="256"/>
            <ac:spMk id="7" creationId="{4FA533C5-33E3-4611-AF9F-72811D8B26A6}"/>
          </ac:spMkLst>
        </pc:spChg>
        <pc:spChg chg="add del">
          <ac:chgData name="Зевде Эйоб Аманте" userId="S::1032205620@pfur.ru::a9fac4ab-1f46-4c88-83c8-8c962c550caf" providerId="AD" clId="Web-{827B8D7F-9FA2-4692-9EEE-F70B246E4F03}" dt="2022-05-07T14:52:01.467" v="65"/>
          <ac:spMkLst>
            <pc:docMk/>
            <pc:sldMk cId="1351651579" sldId="256"/>
            <ac:spMk id="8" creationId="{DE27238C-8EAF-4098-86E6-7723B7DAE601}"/>
          </ac:spMkLst>
        </pc:spChg>
        <pc:spChg chg="add del">
          <ac:chgData name="Зевде Эйоб Аманте" userId="S::1032205620@pfur.ru::a9fac4ab-1f46-4c88-83c8-8c962c550caf" providerId="AD" clId="Web-{827B8D7F-9FA2-4692-9EEE-F70B246E4F03}" dt="2022-05-07T14:52:01.467" v="65"/>
          <ac:spMkLst>
            <pc:docMk/>
            <pc:sldMk cId="1351651579" sldId="256"/>
            <ac:spMk id="10" creationId="{992F97B1-1891-4FCC-9E5F-BA97EDB48F89}"/>
          </ac:spMkLst>
        </pc:spChg>
        <pc:spChg chg="add del">
          <ac:chgData name="Зевде Эйоб Аманте" userId="S::1032205620@pfur.ru::a9fac4ab-1f46-4c88-83c8-8c962c550caf" providerId="AD" clId="Web-{827B8D7F-9FA2-4692-9EEE-F70B246E4F03}" dt="2022-05-07T14:52:01.467" v="65"/>
          <ac:spMkLst>
            <pc:docMk/>
            <pc:sldMk cId="1351651579" sldId="256"/>
            <ac:spMk id="12" creationId="{78C6C821-FEE1-4EB6-9590-C021440C77DE}"/>
          </ac:spMkLst>
        </pc:spChg>
        <pc:spChg chg="add del">
          <ac:chgData name="Зевде Эйоб Аманте" userId="S::1032205620@pfur.ru::a9fac4ab-1f46-4c88-83c8-8c962c550caf" providerId="AD" clId="Web-{827B8D7F-9FA2-4692-9EEE-F70B246E4F03}" dt="2022-05-07T14:52:01.467" v="65"/>
          <ac:spMkLst>
            <pc:docMk/>
            <pc:sldMk cId="1351651579" sldId="256"/>
            <ac:spMk id="14" creationId="{B61A74B3-E247-44D4-8C48-FAE8E2056401}"/>
          </ac:spMkLst>
        </pc:spChg>
        <pc:spChg chg="add">
          <ac:chgData name="Зевде Эйоб Аманте" userId="S::1032205620@pfur.ru::a9fac4ab-1f46-4c88-83c8-8c962c550caf" providerId="AD" clId="Web-{827B8D7F-9FA2-4692-9EEE-F70B246E4F03}" dt="2022-05-07T14:52:36.233" v="69"/>
          <ac:spMkLst>
            <pc:docMk/>
            <pc:sldMk cId="1351651579" sldId="256"/>
            <ac:spMk id="18" creationId="{87F0FDC4-AD8C-47D9-9131-623C98ADB0AE}"/>
          </ac:spMkLst>
        </pc:spChg>
        <pc:spChg chg="add">
          <ac:chgData name="Зевде Эйоб Аманте" userId="S::1032205620@pfur.ru::a9fac4ab-1f46-4c88-83c8-8c962c550caf" providerId="AD" clId="Web-{827B8D7F-9FA2-4692-9EEE-F70B246E4F03}" dt="2022-05-07T14:52:36.233" v="69"/>
          <ac:spMkLst>
            <pc:docMk/>
            <pc:sldMk cId="1351651579" sldId="256"/>
            <ac:spMk id="20" creationId="{052BEFF1-896C-45B1-B02C-96A6A1BC389A}"/>
          </ac:spMkLst>
        </pc:spChg>
        <pc:spChg chg="add">
          <ac:chgData name="Зевде Эйоб Аманте" userId="S::1032205620@pfur.ru::a9fac4ab-1f46-4c88-83c8-8c962c550caf" providerId="AD" clId="Web-{827B8D7F-9FA2-4692-9EEE-F70B246E4F03}" dt="2022-05-07T14:52:36.233" v="69"/>
          <ac:spMkLst>
            <pc:docMk/>
            <pc:sldMk cId="1351651579" sldId="256"/>
            <ac:spMk id="22" creationId="{BB237A14-61B1-4C00-A670-5D8D68A8668E}"/>
          </ac:spMkLst>
        </pc:spChg>
        <pc:spChg chg="add">
          <ac:chgData name="Зевде Эйоб Аманте" userId="S::1032205620@pfur.ru::a9fac4ab-1f46-4c88-83c8-8c962c550caf" providerId="AD" clId="Web-{827B8D7F-9FA2-4692-9EEE-F70B246E4F03}" dt="2022-05-07T14:52:36.233" v="69"/>
          <ac:spMkLst>
            <pc:docMk/>
            <pc:sldMk cId="1351651579" sldId="256"/>
            <ac:spMk id="24" creationId="{8598F259-6F54-47A3-8D13-1603D786A328}"/>
          </ac:spMkLst>
        </pc:spChg>
        <pc:spChg chg="add">
          <ac:chgData name="Зевде Эйоб Аманте" userId="S::1032205620@pfur.ru::a9fac4ab-1f46-4c88-83c8-8c962c550caf" providerId="AD" clId="Web-{827B8D7F-9FA2-4692-9EEE-F70B246E4F03}" dt="2022-05-07T14:52:36.233" v="69"/>
          <ac:spMkLst>
            <pc:docMk/>
            <pc:sldMk cId="1351651579" sldId="256"/>
            <ac:spMk id="26" creationId="{0BA768A8-4FED-4ED8-9E46-6BE72188ECD2}"/>
          </ac:spMkLst>
        </pc:spChg>
        <pc:picChg chg="add">
          <ac:chgData name="Зевде Эйоб Аманте" userId="S::1032205620@pfur.ru::a9fac4ab-1f46-4c88-83c8-8c962c550caf" providerId="AD" clId="Web-{827B8D7F-9FA2-4692-9EEE-F70B246E4F03}" dt="2022-05-07T14:52:36.233" v="69"/>
          <ac:picMkLst>
            <pc:docMk/>
            <pc:sldMk cId="1351651579" sldId="256"/>
            <ac:picMk id="5" creationId="{91B28F63-CF00-448F-B141-FE33C33B1891}"/>
          </ac:picMkLst>
        </pc:picChg>
        <pc:picChg chg="add">
          <ac:chgData name="Зевде Эйоб Аманте" userId="S::1032205620@pfur.ru::a9fac4ab-1f46-4c88-83c8-8c962c550caf" providerId="AD" clId="Web-{827B8D7F-9FA2-4692-9EEE-F70B246E4F03}" dt="2022-05-07T14:52:36.233" v="69"/>
          <ac:picMkLst>
            <pc:docMk/>
            <pc:sldMk cId="1351651579" sldId="256"/>
            <ac:picMk id="6" creationId="{2AE609E2-8522-44E4-9077-980E5BCF3E14}"/>
          </ac:picMkLst>
        </pc:picChg>
        <pc:picChg chg="add">
          <ac:chgData name="Зевде Эйоб Аманте" userId="S::1032205620@pfur.ru::a9fac4ab-1f46-4c88-83c8-8c962c550caf" providerId="AD" clId="Web-{827B8D7F-9FA2-4692-9EEE-F70B246E4F03}" dt="2022-05-07T14:52:36.233" v="69"/>
          <ac:picMkLst>
            <pc:docMk/>
            <pc:sldMk cId="1351651579" sldId="256"/>
            <ac:picMk id="9" creationId="{8949AD42-25FD-4C3D-9EEE-B7FEC5809988}"/>
          </ac:picMkLst>
        </pc:picChg>
        <pc:picChg chg="add">
          <ac:chgData name="Зевде Эйоб Аманте" userId="S::1032205620@pfur.ru::a9fac4ab-1f46-4c88-83c8-8c962c550caf" providerId="AD" clId="Web-{827B8D7F-9FA2-4692-9EEE-F70B246E4F03}" dt="2022-05-07T14:52:36.233" v="69"/>
          <ac:picMkLst>
            <pc:docMk/>
            <pc:sldMk cId="1351651579" sldId="256"/>
            <ac:picMk id="16" creationId="{6AC7D913-60B7-4603-881B-831DA5D3A940}"/>
          </ac:picMkLst>
        </pc:picChg>
      </pc:sldChg>
      <pc:sldChg chg="addSp delSp modSp new mod setBg modClrScheme setClrOvrMap chgLayout">
        <pc:chgData name="Зевде Эйоб Аманте" userId="S::1032205620@pfur.ru::a9fac4ab-1f46-4c88-83c8-8c962c550caf" providerId="AD" clId="Web-{827B8D7F-9FA2-4692-9EEE-F70B246E4F03}" dt="2022-05-07T15:02:13.343" v="167" actId="20577"/>
        <pc:sldMkLst>
          <pc:docMk/>
          <pc:sldMk cId="3095499549" sldId="257"/>
        </pc:sldMkLst>
        <pc:spChg chg="mod ord">
          <ac:chgData name="Зевде Эйоб Аманте" userId="S::1032205620@pfur.ru::a9fac4ab-1f46-4c88-83c8-8c962c550caf" providerId="AD" clId="Web-{827B8D7F-9FA2-4692-9EEE-F70B246E4F03}" dt="2022-05-07T15:02:13.343" v="167" actId="20577"/>
          <ac:spMkLst>
            <pc:docMk/>
            <pc:sldMk cId="3095499549" sldId="257"/>
            <ac:spMk id="2" creationId="{028A52A9-F799-9D01-941F-393B0AE3D1CD}"/>
          </ac:spMkLst>
        </pc:spChg>
        <pc:spChg chg="del mod ord">
          <ac:chgData name="Зевде Эйоб Аманте" userId="S::1032205620@pfur.ru::a9fac4ab-1f46-4c88-83c8-8c962c550caf" providerId="AD" clId="Web-{827B8D7F-9FA2-4692-9EEE-F70B246E4F03}" dt="2022-05-07T15:01:11.826" v="149"/>
          <ac:spMkLst>
            <pc:docMk/>
            <pc:sldMk cId="3095499549" sldId="257"/>
            <ac:spMk id="3" creationId="{4E011FA6-E019-4A2E-9A0C-D26DFF29FCA7}"/>
          </ac:spMkLst>
        </pc:spChg>
        <pc:spChg chg="add del mod">
          <ac:chgData name="Зевде Эйоб Аманте" userId="S::1032205620@pfur.ru::a9fac4ab-1f46-4c88-83c8-8c962c550caf" providerId="AD" clId="Web-{827B8D7F-9FA2-4692-9EEE-F70B246E4F03}" dt="2022-05-07T15:01:55.218" v="160"/>
          <ac:spMkLst>
            <pc:docMk/>
            <pc:sldMk cId="3095499549" sldId="257"/>
            <ac:spMk id="8" creationId="{60026E21-E8CC-0FAA-D3C8-8B11A648CC9D}"/>
          </ac:spMkLst>
        </pc:spChg>
        <pc:spChg chg="add">
          <ac:chgData name="Зевде Эйоб Аманте" userId="S::1032205620@pfur.ru::a9fac4ab-1f46-4c88-83c8-8c962c550caf" providerId="AD" clId="Web-{827B8D7F-9FA2-4692-9EEE-F70B246E4F03}" dt="2022-05-07T15:01:45.811" v="158"/>
          <ac:spMkLst>
            <pc:docMk/>
            <pc:sldMk cId="3095499549" sldId="257"/>
            <ac:spMk id="11" creationId="{B4AAD3FD-83A5-4B89-9F8F-01B8870865BE}"/>
          </ac:spMkLst>
        </pc:spChg>
        <pc:spChg chg="add">
          <ac:chgData name="Зевде Эйоб Аманте" userId="S::1032205620@pfur.ru::a9fac4ab-1f46-4c88-83c8-8c962c550caf" providerId="AD" clId="Web-{827B8D7F-9FA2-4692-9EEE-F70B246E4F03}" dt="2022-05-07T15:01:45.811" v="158"/>
          <ac:spMkLst>
            <pc:docMk/>
            <pc:sldMk cId="3095499549" sldId="257"/>
            <ac:spMk id="13" creationId="{61752F1D-FC0F-4103-9584-630E643CCDA6}"/>
          </ac:spMkLst>
        </pc:spChg>
        <pc:spChg chg="add">
          <ac:chgData name="Зевде Эйоб Аманте" userId="S::1032205620@pfur.ru::a9fac4ab-1f46-4c88-83c8-8c962c550caf" providerId="AD" clId="Web-{827B8D7F-9FA2-4692-9EEE-F70B246E4F03}" dt="2022-05-07T15:01:45.811" v="158"/>
          <ac:spMkLst>
            <pc:docMk/>
            <pc:sldMk cId="3095499549" sldId="257"/>
            <ac:spMk id="15" creationId="{70151CB7-E7DE-4917-B831-01DF9CE01306}"/>
          </ac:spMkLst>
        </pc:spChg>
        <pc:spChg chg="add">
          <ac:chgData name="Зевде Эйоб Аманте" userId="S::1032205620@pfur.ru::a9fac4ab-1f46-4c88-83c8-8c962c550caf" providerId="AD" clId="Web-{827B8D7F-9FA2-4692-9EEE-F70B246E4F03}" dt="2022-05-07T15:01:45.811" v="158"/>
          <ac:spMkLst>
            <pc:docMk/>
            <pc:sldMk cId="3095499549" sldId="257"/>
            <ac:spMk id="17" creationId="{A92A1116-1C84-41DF-B803-1F7B0883EC82}"/>
          </ac:spMkLst>
        </pc:spChg>
        <pc:picChg chg="add mod ord">
          <ac:chgData name="Зевде Эйоб Аманте" userId="S::1032205620@pfur.ru::a9fac4ab-1f46-4c88-83c8-8c962c550caf" providerId="AD" clId="Web-{827B8D7F-9FA2-4692-9EEE-F70B246E4F03}" dt="2022-05-07T15:01:45.811" v="158"/>
          <ac:picMkLst>
            <pc:docMk/>
            <pc:sldMk cId="3095499549" sldId="257"/>
            <ac:picMk id="4" creationId="{83B391FD-DC29-D11E-E929-8604196CC3CA}"/>
          </ac:picMkLst>
        </pc:picChg>
      </pc:sldChg>
      <pc:sldChg chg="addSp delSp modSp new mod setBg modClrScheme setClrOvrMap chgLayout">
        <pc:chgData name="Зевде Эйоб Аманте" userId="S::1032205620@pfur.ru::a9fac4ab-1f46-4c88-83c8-8c962c550caf" providerId="AD" clId="Web-{827B8D7F-9FA2-4692-9EEE-F70B246E4F03}" dt="2022-05-07T14:57:35.539" v="106" actId="20577"/>
        <pc:sldMkLst>
          <pc:docMk/>
          <pc:sldMk cId="690005045" sldId="258"/>
        </pc:sldMkLst>
        <pc:spChg chg="mod ord">
          <ac:chgData name="Зевде Эйоб Аманте" userId="S::1032205620@pfur.ru::a9fac4ab-1f46-4c88-83c8-8c962c550caf" providerId="AD" clId="Web-{827B8D7F-9FA2-4692-9EEE-F70B246E4F03}" dt="2022-05-07T14:57:35.539" v="106" actId="20577"/>
          <ac:spMkLst>
            <pc:docMk/>
            <pc:sldMk cId="690005045" sldId="258"/>
            <ac:spMk id="2" creationId="{4261507C-C512-FFBF-627A-DCECEA768F56}"/>
          </ac:spMkLst>
        </pc:spChg>
        <pc:spChg chg="del mod ord">
          <ac:chgData name="Зевде Эйоб Аманте" userId="S::1032205620@pfur.ru::a9fac4ab-1f46-4c88-83c8-8c962c550caf" providerId="AD" clId="Web-{827B8D7F-9FA2-4692-9EEE-F70B246E4F03}" dt="2022-05-07T14:56:07.912" v="81"/>
          <ac:spMkLst>
            <pc:docMk/>
            <pc:sldMk cId="690005045" sldId="258"/>
            <ac:spMk id="3" creationId="{D511169B-2D8E-5D9E-5B1B-CCC893AAEC9E}"/>
          </ac:spMkLst>
        </pc:spChg>
        <pc:spChg chg="add del mod ord">
          <ac:chgData name="Зевде Эйоб Аманте" userId="S::1032205620@pfur.ru::a9fac4ab-1f46-4c88-83c8-8c962c550caf" providerId="AD" clId="Web-{827B8D7F-9FA2-4692-9EEE-F70B246E4F03}" dt="2022-05-07T14:55:25.009" v="70"/>
          <ac:spMkLst>
            <pc:docMk/>
            <pc:sldMk cId="690005045" sldId="258"/>
            <ac:spMk id="4" creationId="{146EE427-8A07-3F2B-4CF5-B599D7094F12}"/>
          </ac:spMkLst>
        </pc:spChg>
        <pc:spChg chg="add del">
          <ac:chgData name="Зевде Эйоб Аманте" userId="S::1032205620@pfur.ru::a9fac4ab-1f46-4c88-83c8-8c962c550caf" providerId="AD" clId="Web-{827B8D7F-9FA2-4692-9EEE-F70B246E4F03}" dt="2022-05-07T14:56:53.476" v="94"/>
          <ac:spMkLst>
            <pc:docMk/>
            <pc:sldMk cId="690005045" sldId="258"/>
            <ac:spMk id="9" creationId="{06004BF5-FD83-5587-0367-A23DF7CCCB8E}"/>
          </ac:spMkLst>
        </pc:spChg>
        <pc:spChg chg="add del">
          <ac:chgData name="Зевде Эйоб Аманте" userId="S::1032205620@pfur.ru::a9fac4ab-1f46-4c88-83c8-8c962c550caf" providerId="AD" clId="Web-{827B8D7F-9FA2-4692-9EEE-F70B246E4F03}" dt="2022-05-07T14:56:53.476" v="94"/>
          <ac:spMkLst>
            <pc:docMk/>
            <pc:sldMk cId="690005045" sldId="258"/>
            <ac:spMk id="12" creationId="{AA047838-7F9E-43CF-A116-26E7AAA8F842}"/>
          </ac:spMkLst>
        </pc:spChg>
        <pc:spChg chg="add del mod ord">
          <ac:chgData name="Зевде Эйоб Аманте" userId="S::1032205620@pfur.ru::a9fac4ab-1f46-4c88-83c8-8c962c550caf" providerId="AD" clId="Web-{827B8D7F-9FA2-4692-9EEE-F70B246E4F03}" dt="2022-05-07T14:57:16.383" v="100"/>
          <ac:spMkLst>
            <pc:docMk/>
            <pc:sldMk cId="690005045" sldId="258"/>
            <ac:spMk id="14" creationId="{4A81A4A5-241E-0E30-DF1A-1CF7297F6DE2}"/>
          </ac:spMkLst>
        </pc:spChg>
        <pc:spChg chg="add">
          <ac:chgData name="Зевде Эйоб Аманте" userId="S::1032205620@pfur.ru::a9fac4ab-1f46-4c88-83c8-8c962c550caf" providerId="AD" clId="Web-{827B8D7F-9FA2-4692-9EEE-F70B246E4F03}" dt="2022-05-07T14:57:02.695" v="98"/>
          <ac:spMkLst>
            <pc:docMk/>
            <pc:sldMk cId="690005045" sldId="258"/>
            <ac:spMk id="19" creationId="{B4AAD3FD-83A5-4B89-9F8F-01B8870865BE}"/>
          </ac:spMkLst>
        </pc:spChg>
        <pc:spChg chg="add">
          <ac:chgData name="Зевде Эйоб Аманте" userId="S::1032205620@pfur.ru::a9fac4ab-1f46-4c88-83c8-8c962c550caf" providerId="AD" clId="Web-{827B8D7F-9FA2-4692-9EEE-F70B246E4F03}" dt="2022-05-07T14:57:02.695" v="98"/>
          <ac:spMkLst>
            <pc:docMk/>
            <pc:sldMk cId="690005045" sldId="258"/>
            <ac:spMk id="21" creationId="{61752F1D-FC0F-4103-9584-630E643CCDA6}"/>
          </ac:spMkLst>
        </pc:spChg>
        <pc:spChg chg="add">
          <ac:chgData name="Зевде Эйоб Аманте" userId="S::1032205620@pfur.ru::a9fac4ab-1f46-4c88-83c8-8c962c550caf" providerId="AD" clId="Web-{827B8D7F-9FA2-4692-9EEE-F70B246E4F03}" dt="2022-05-07T14:57:02.695" v="98"/>
          <ac:spMkLst>
            <pc:docMk/>
            <pc:sldMk cId="690005045" sldId="258"/>
            <ac:spMk id="23" creationId="{70151CB7-E7DE-4917-B831-01DF9CE01306}"/>
          </ac:spMkLst>
        </pc:spChg>
        <pc:spChg chg="add">
          <ac:chgData name="Зевде Эйоб Аманте" userId="S::1032205620@pfur.ru::a9fac4ab-1f46-4c88-83c8-8c962c550caf" providerId="AD" clId="Web-{827B8D7F-9FA2-4692-9EEE-F70B246E4F03}" dt="2022-05-07T14:57:02.695" v="98"/>
          <ac:spMkLst>
            <pc:docMk/>
            <pc:sldMk cId="690005045" sldId="258"/>
            <ac:spMk id="25" creationId="{A92A1116-1C84-41DF-B803-1F7B0883EC82}"/>
          </ac:spMkLst>
        </pc:spChg>
        <pc:picChg chg="add mod ord">
          <ac:chgData name="Зевде Эйоб Аманте" userId="S::1032205620@pfur.ru::a9fac4ab-1f46-4c88-83c8-8c962c550caf" providerId="AD" clId="Web-{827B8D7F-9FA2-4692-9EEE-F70B246E4F03}" dt="2022-05-07T14:57:02.695" v="98"/>
          <ac:picMkLst>
            <pc:docMk/>
            <pc:sldMk cId="690005045" sldId="258"/>
            <ac:picMk id="5" creationId="{DF7BE329-F3E2-CBE2-0E14-48B1A8D7DE97}"/>
          </ac:picMkLst>
        </pc:picChg>
      </pc:sldChg>
      <pc:sldChg chg="addSp delSp modSp new mod setBg modClrScheme chgLayout">
        <pc:chgData name="Зевде Эйоб Аманте" userId="S::1032205620@pfur.ru::a9fac4ab-1f46-4c88-83c8-8c962c550caf" providerId="AD" clId="Web-{827B8D7F-9FA2-4692-9EEE-F70B246E4F03}" dt="2022-05-07T14:59:58.543" v="136"/>
        <pc:sldMkLst>
          <pc:docMk/>
          <pc:sldMk cId="959228187" sldId="259"/>
        </pc:sldMkLst>
        <pc:spChg chg="mod ord">
          <ac:chgData name="Зевде Эйоб Аманте" userId="S::1032205620@pfur.ru::a9fac4ab-1f46-4c88-83c8-8c962c550caf" providerId="AD" clId="Web-{827B8D7F-9FA2-4692-9EEE-F70B246E4F03}" dt="2022-05-07T14:59:52.387" v="134" actId="20577"/>
          <ac:spMkLst>
            <pc:docMk/>
            <pc:sldMk cId="959228187" sldId="259"/>
            <ac:spMk id="2" creationId="{81E458E6-9F27-4AC9-667D-93FD4DEC2774}"/>
          </ac:spMkLst>
        </pc:spChg>
        <pc:spChg chg="del mod ord">
          <ac:chgData name="Зевде Эйоб Аманте" userId="S::1032205620@pfur.ru::a9fac4ab-1f46-4c88-83c8-8c962c550caf" providerId="AD" clId="Web-{827B8D7F-9FA2-4692-9EEE-F70B246E4F03}" dt="2022-05-07T14:58:49.916" v="119"/>
          <ac:spMkLst>
            <pc:docMk/>
            <pc:sldMk cId="959228187" sldId="259"/>
            <ac:spMk id="3" creationId="{9502A321-A176-6CB0-D547-E3C235CB873E}"/>
          </ac:spMkLst>
        </pc:spChg>
        <pc:spChg chg="add del mod">
          <ac:chgData name="Зевде Эйоб Аманте" userId="S::1032205620@pfur.ru::a9fac4ab-1f46-4c88-83c8-8c962c550caf" providerId="AD" clId="Web-{827B8D7F-9FA2-4692-9EEE-F70B246E4F03}" dt="2022-05-07T14:59:58.543" v="136"/>
          <ac:spMkLst>
            <pc:docMk/>
            <pc:sldMk cId="959228187" sldId="259"/>
            <ac:spMk id="8" creationId="{EBE56435-82BF-A6B1-124E-DAC9E9032922}"/>
          </ac:spMkLst>
        </pc:spChg>
        <pc:spChg chg="add">
          <ac:chgData name="Зевде Эйоб Аманте" userId="S::1032205620@pfur.ru::a9fac4ab-1f46-4c88-83c8-8c962c550caf" providerId="AD" clId="Web-{827B8D7F-9FA2-4692-9EEE-F70B246E4F03}" dt="2022-05-07T14:59:22.964" v="129"/>
          <ac:spMkLst>
            <pc:docMk/>
            <pc:sldMk cId="959228187" sldId="259"/>
            <ac:spMk id="11" creationId="{C8A3C342-1D03-412F-8DD3-BF519E8E0AE9}"/>
          </ac:spMkLst>
        </pc:spChg>
        <pc:spChg chg="add">
          <ac:chgData name="Зевде Эйоб Аманте" userId="S::1032205620@pfur.ru::a9fac4ab-1f46-4c88-83c8-8c962c550caf" providerId="AD" clId="Web-{827B8D7F-9FA2-4692-9EEE-F70B246E4F03}" dt="2022-05-07T14:59:22.964" v="129"/>
          <ac:spMkLst>
            <pc:docMk/>
            <pc:sldMk cId="959228187" sldId="259"/>
            <ac:spMk id="13" creationId="{81CC9B02-E087-4350-AEBD-2C3CF001AF01}"/>
          </ac:spMkLst>
        </pc:spChg>
        <pc:picChg chg="add mod ord">
          <ac:chgData name="Зевде Эйоб Аманте" userId="S::1032205620@pfur.ru::a9fac4ab-1f46-4c88-83c8-8c962c550caf" providerId="AD" clId="Web-{827B8D7F-9FA2-4692-9EEE-F70B246E4F03}" dt="2022-05-07T14:59:22.964" v="129"/>
          <ac:picMkLst>
            <pc:docMk/>
            <pc:sldMk cId="959228187" sldId="259"/>
            <ac:picMk id="4" creationId="{BA9CE065-4701-2896-380E-B99CA2A5F7B0}"/>
          </ac:picMkLst>
        </pc:picChg>
      </pc:sldChg>
      <pc:sldChg chg="addSp delSp modSp new mod setBg modClrScheme addAnim chgLayout">
        <pc:chgData name="Зевде Эйоб Аманте" userId="S::1032205620@pfur.ru::a9fac4ab-1f46-4c88-83c8-8c962c550caf" providerId="AD" clId="Web-{827B8D7F-9FA2-4692-9EEE-F70B246E4F03}" dt="2022-05-07T15:03:18.829" v="175"/>
        <pc:sldMkLst>
          <pc:docMk/>
          <pc:sldMk cId="3371456413" sldId="260"/>
        </pc:sldMkLst>
        <pc:spChg chg="mod ord">
          <ac:chgData name="Зевде Эйоб Аманте" userId="S::1032205620@pfur.ru::a9fac4ab-1f46-4c88-83c8-8c962c550caf" providerId="AD" clId="Web-{827B8D7F-9FA2-4692-9EEE-F70B246E4F03}" dt="2022-05-07T15:03:18.829" v="174"/>
          <ac:spMkLst>
            <pc:docMk/>
            <pc:sldMk cId="3371456413" sldId="260"/>
            <ac:spMk id="2" creationId="{621ABD1B-47B7-9ADB-9067-8467F607CA7D}"/>
          </ac:spMkLst>
        </pc:spChg>
        <pc:spChg chg="del mod ord">
          <ac:chgData name="Зевде Эйоб Аманте" userId="S::1032205620@pfur.ru::a9fac4ab-1f46-4c88-83c8-8c962c550caf" providerId="AD" clId="Web-{827B8D7F-9FA2-4692-9EEE-F70B246E4F03}" dt="2022-05-07T15:03:14.969" v="173"/>
          <ac:spMkLst>
            <pc:docMk/>
            <pc:sldMk cId="3371456413" sldId="260"/>
            <ac:spMk id="3" creationId="{ED1A5DDD-6356-7BD6-D93A-268B8554E14E}"/>
          </ac:spMkLst>
        </pc:spChg>
        <pc:spChg chg="add">
          <ac:chgData name="Зевде Эйоб Аманте" userId="S::1032205620@pfur.ru::a9fac4ab-1f46-4c88-83c8-8c962c550caf" providerId="AD" clId="Web-{827B8D7F-9FA2-4692-9EEE-F70B246E4F03}" dt="2022-05-07T15:03:18.829" v="174"/>
          <ac:spMkLst>
            <pc:docMk/>
            <pc:sldMk cId="3371456413" sldId="260"/>
            <ac:spMk id="8" creationId="{C885E190-58DD-42DD-A4A8-401E15C92A52}"/>
          </ac:spMkLst>
        </pc:spChg>
        <pc:picChg chg="add">
          <ac:chgData name="Зевде Эйоб Аманте" userId="S::1032205620@pfur.ru::a9fac4ab-1f46-4c88-83c8-8c962c550caf" providerId="AD" clId="Web-{827B8D7F-9FA2-4692-9EEE-F70B246E4F03}" dt="2022-05-07T15:03:18.829" v="174"/>
          <ac:picMkLst>
            <pc:docMk/>
            <pc:sldMk cId="3371456413" sldId="260"/>
            <ac:picMk id="4" creationId="{44B73FC7-FD28-27E3-507E-7D50DA0EE694}"/>
          </ac:picMkLst>
        </pc:picChg>
      </pc:sldChg>
      <pc:sldMasterChg chg="del delSldLayout">
        <pc:chgData name="Зевде Эйоб Аманте" userId="S::1032205620@pfur.ru::a9fac4ab-1f46-4c88-83c8-8c962c550caf" providerId="AD" clId="Web-{827B8D7F-9FA2-4692-9EEE-F70B246E4F03}" dt="2022-05-07T14:51:45.560" v="63"/>
        <pc:sldMasterMkLst>
          <pc:docMk/>
          <pc:sldMasterMk cId="3154979492" sldId="2147483648"/>
        </pc:sldMasterMkLst>
        <pc:sldLayoutChg chg="del">
          <pc:chgData name="Зевде Эйоб Аманте" userId="S::1032205620@pfur.ru::a9fac4ab-1f46-4c88-83c8-8c962c550caf" providerId="AD" clId="Web-{827B8D7F-9FA2-4692-9EEE-F70B246E4F03}" dt="2022-05-07T14:51:45.560" v="63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Зевде Эйоб Аманте" userId="S::1032205620@pfur.ru::a9fac4ab-1f46-4c88-83c8-8c962c550caf" providerId="AD" clId="Web-{827B8D7F-9FA2-4692-9EEE-F70B246E4F03}" dt="2022-05-07T14:51:45.560" v="63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Зевде Эйоб Аманте" userId="S::1032205620@pfur.ru::a9fac4ab-1f46-4c88-83c8-8c962c550caf" providerId="AD" clId="Web-{827B8D7F-9FA2-4692-9EEE-F70B246E4F03}" dt="2022-05-07T14:51:45.560" v="63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Зевде Эйоб Аманте" userId="S::1032205620@pfur.ru::a9fac4ab-1f46-4c88-83c8-8c962c550caf" providerId="AD" clId="Web-{827B8D7F-9FA2-4692-9EEE-F70B246E4F03}" dt="2022-05-07T14:51:45.560" v="63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Зевде Эйоб Аманте" userId="S::1032205620@pfur.ru::a9fac4ab-1f46-4c88-83c8-8c962c550caf" providerId="AD" clId="Web-{827B8D7F-9FA2-4692-9EEE-F70B246E4F03}" dt="2022-05-07T14:51:45.560" v="63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Зевде Эйоб Аманте" userId="S::1032205620@pfur.ru::a9fac4ab-1f46-4c88-83c8-8c962c550caf" providerId="AD" clId="Web-{827B8D7F-9FA2-4692-9EEE-F70B246E4F03}" dt="2022-05-07T14:51:45.560" v="63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Зевде Эйоб Аманте" userId="S::1032205620@pfur.ru::a9fac4ab-1f46-4c88-83c8-8c962c550caf" providerId="AD" clId="Web-{827B8D7F-9FA2-4692-9EEE-F70B246E4F03}" dt="2022-05-07T14:51:45.560" v="63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Зевде Эйоб Аманте" userId="S::1032205620@pfur.ru::a9fac4ab-1f46-4c88-83c8-8c962c550caf" providerId="AD" clId="Web-{827B8D7F-9FA2-4692-9EEE-F70B246E4F03}" dt="2022-05-07T14:51:45.560" v="63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Зевде Эйоб Аманте" userId="S::1032205620@pfur.ru::a9fac4ab-1f46-4c88-83c8-8c962c550caf" providerId="AD" clId="Web-{827B8D7F-9FA2-4692-9EEE-F70B246E4F03}" dt="2022-05-07T14:51:45.560" v="63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Зевде Эйоб Аманте" userId="S::1032205620@pfur.ru::a9fac4ab-1f46-4c88-83c8-8c962c550caf" providerId="AD" clId="Web-{827B8D7F-9FA2-4692-9EEE-F70B246E4F03}" dt="2022-05-07T14:51:45.560" v="63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Зевде Эйоб Аманте" userId="S::1032205620@pfur.ru::a9fac4ab-1f46-4c88-83c8-8c962c550caf" providerId="AD" clId="Web-{827B8D7F-9FA2-4692-9EEE-F70B246E4F03}" dt="2022-05-07T14:51:45.560" v="63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del addSldLayout delSldLayout modSldLayout">
        <pc:chgData name="Зевде Эйоб Аманте" userId="S::1032205620@pfur.ru::a9fac4ab-1f46-4c88-83c8-8c962c550caf" providerId="AD" clId="Web-{827B8D7F-9FA2-4692-9EEE-F70B246E4F03}" dt="2022-05-07T14:52:01.467" v="65"/>
        <pc:sldMasterMkLst>
          <pc:docMk/>
          <pc:sldMasterMk cId="4044938677" sldId="2147483660"/>
        </pc:sldMasterMkLst>
        <pc:sldLayoutChg chg="add del mod replId">
          <pc:chgData name="Зевде Эйоб Аманте" userId="S::1032205620@pfur.ru::a9fac4ab-1f46-4c88-83c8-8c962c550caf" providerId="AD" clId="Web-{827B8D7F-9FA2-4692-9EEE-F70B246E4F03}" dt="2022-05-07T14:52:01.467" v="65"/>
          <pc:sldLayoutMkLst>
            <pc:docMk/>
            <pc:sldMasterMk cId="4044938677" sldId="2147483660"/>
            <pc:sldLayoutMk cId="1659232672" sldId="2147483661"/>
          </pc:sldLayoutMkLst>
        </pc:sldLayoutChg>
        <pc:sldLayoutChg chg="add del mod replId">
          <pc:chgData name="Зевде Эйоб Аманте" userId="S::1032205620@pfur.ru::a9fac4ab-1f46-4c88-83c8-8c962c550caf" providerId="AD" clId="Web-{827B8D7F-9FA2-4692-9EEE-F70B246E4F03}" dt="2022-05-07T14:52:01.467" v="65"/>
          <pc:sldLayoutMkLst>
            <pc:docMk/>
            <pc:sldMasterMk cId="4044938677" sldId="2147483660"/>
            <pc:sldLayoutMk cId="2926920255" sldId="2147483662"/>
          </pc:sldLayoutMkLst>
        </pc:sldLayoutChg>
        <pc:sldLayoutChg chg="add del mod replId">
          <pc:chgData name="Зевде Эйоб Аманте" userId="S::1032205620@pfur.ru::a9fac4ab-1f46-4c88-83c8-8c962c550caf" providerId="AD" clId="Web-{827B8D7F-9FA2-4692-9EEE-F70B246E4F03}" dt="2022-05-07T14:52:01.467" v="65"/>
          <pc:sldLayoutMkLst>
            <pc:docMk/>
            <pc:sldMasterMk cId="4044938677" sldId="2147483660"/>
            <pc:sldLayoutMk cId="1804499316" sldId="2147483663"/>
          </pc:sldLayoutMkLst>
        </pc:sldLayoutChg>
        <pc:sldLayoutChg chg="add del mod replId">
          <pc:chgData name="Зевде Эйоб Аманте" userId="S::1032205620@pfur.ru::a9fac4ab-1f46-4c88-83c8-8c962c550caf" providerId="AD" clId="Web-{827B8D7F-9FA2-4692-9EEE-F70B246E4F03}" dt="2022-05-07T14:52:01.467" v="65"/>
          <pc:sldLayoutMkLst>
            <pc:docMk/>
            <pc:sldMasterMk cId="4044938677" sldId="2147483660"/>
            <pc:sldLayoutMk cId="4155668658" sldId="2147483664"/>
          </pc:sldLayoutMkLst>
        </pc:sldLayoutChg>
        <pc:sldLayoutChg chg="add del mod replId">
          <pc:chgData name="Зевде Эйоб Аманте" userId="S::1032205620@pfur.ru::a9fac4ab-1f46-4c88-83c8-8c962c550caf" providerId="AD" clId="Web-{827B8D7F-9FA2-4692-9EEE-F70B246E4F03}" dt="2022-05-07T14:52:01.467" v="65"/>
          <pc:sldLayoutMkLst>
            <pc:docMk/>
            <pc:sldMasterMk cId="4044938677" sldId="2147483660"/>
            <pc:sldLayoutMk cId="892849646" sldId="2147483665"/>
          </pc:sldLayoutMkLst>
        </pc:sldLayoutChg>
        <pc:sldLayoutChg chg="add del mod replId">
          <pc:chgData name="Зевде Эйоб Аманте" userId="S::1032205620@pfur.ru::a9fac4ab-1f46-4c88-83c8-8c962c550caf" providerId="AD" clId="Web-{827B8D7F-9FA2-4692-9EEE-F70B246E4F03}" dt="2022-05-07T14:52:01.467" v="65"/>
          <pc:sldLayoutMkLst>
            <pc:docMk/>
            <pc:sldMasterMk cId="4044938677" sldId="2147483660"/>
            <pc:sldLayoutMk cId="1909996358" sldId="2147483666"/>
          </pc:sldLayoutMkLst>
        </pc:sldLayoutChg>
        <pc:sldLayoutChg chg="add del mod replId">
          <pc:chgData name="Зевде Эйоб Аманте" userId="S::1032205620@pfur.ru::a9fac4ab-1f46-4c88-83c8-8c962c550caf" providerId="AD" clId="Web-{827B8D7F-9FA2-4692-9EEE-F70B246E4F03}" dt="2022-05-07T14:52:01.467" v="65"/>
          <pc:sldLayoutMkLst>
            <pc:docMk/>
            <pc:sldMasterMk cId="4044938677" sldId="2147483660"/>
            <pc:sldLayoutMk cId="3427782150" sldId="2147483667"/>
          </pc:sldLayoutMkLst>
        </pc:sldLayoutChg>
        <pc:sldLayoutChg chg="add del mod replId">
          <pc:chgData name="Зевде Эйоб Аманте" userId="S::1032205620@pfur.ru::a9fac4ab-1f46-4c88-83c8-8c962c550caf" providerId="AD" clId="Web-{827B8D7F-9FA2-4692-9EEE-F70B246E4F03}" dt="2022-05-07T14:52:01.467" v="65"/>
          <pc:sldLayoutMkLst>
            <pc:docMk/>
            <pc:sldMasterMk cId="4044938677" sldId="2147483660"/>
            <pc:sldLayoutMk cId="1039360139" sldId="2147483668"/>
          </pc:sldLayoutMkLst>
        </pc:sldLayoutChg>
        <pc:sldLayoutChg chg="add del mod replId">
          <pc:chgData name="Зевде Эйоб Аманте" userId="S::1032205620@pfur.ru::a9fac4ab-1f46-4c88-83c8-8c962c550caf" providerId="AD" clId="Web-{827B8D7F-9FA2-4692-9EEE-F70B246E4F03}" dt="2022-05-07T14:52:01.467" v="65"/>
          <pc:sldLayoutMkLst>
            <pc:docMk/>
            <pc:sldMasterMk cId="4044938677" sldId="2147483660"/>
            <pc:sldLayoutMk cId="2063190591" sldId="2147483669"/>
          </pc:sldLayoutMkLst>
        </pc:sldLayoutChg>
        <pc:sldLayoutChg chg="add del mod replId">
          <pc:chgData name="Зевде Эйоб Аманте" userId="S::1032205620@pfur.ru::a9fac4ab-1f46-4c88-83c8-8c962c550caf" providerId="AD" clId="Web-{827B8D7F-9FA2-4692-9EEE-F70B246E4F03}" dt="2022-05-07T14:52:01.467" v="65"/>
          <pc:sldLayoutMkLst>
            <pc:docMk/>
            <pc:sldMasterMk cId="4044938677" sldId="2147483660"/>
            <pc:sldLayoutMk cId="1030857747" sldId="2147483670"/>
          </pc:sldLayoutMkLst>
        </pc:sldLayoutChg>
        <pc:sldLayoutChg chg="add del mod replId">
          <pc:chgData name="Зевде Эйоб Аманте" userId="S::1032205620@pfur.ru::a9fac4ab-1f46-4c88-83c8-8c962c550caf" providerId="AD" clId="Web-{827B8D7F-9FA2-4692-9EEE-F70B246E4F03}" dt="2022-05-07T14:52:01.467" v="65"/>
          <pc:sldLayoutMkLst>
            <pc:docMk/>
            <pc:sldMasterMk cId="4044938677" sldId="2147483660"/>
            <pc:sldLayoutMk cId="401329131" sldId="2147483671"/>
          </pc:sldLayoutMkLst>
        </pc:sldLayoutChg>
        <pc:sldLayoutChg chg="add del mod replId">
          <pc:chgData name="Зевде Эйоб Аманте" userId="S::1032205620@pfur.ru::a9fac4ab-1f46-4c88-83c8-8c962c550caf" providerId="AD" clId="Web-{827B8D7F-9FA2-4692-9EEE-F70B246E4F03}" dt="2022-05-07T14:52:01.467" v="65"/>
          <pc:sldLayoutMkLst>
            <pc:docMk/>
            <pc:sldMasterMk cId="4044938677" sldId="2147483660"/>
            <pc:sldLayoutMk cId="3926108252" sldId="2147483672"/>
          </pc:sldLayoutMkLst>
        </pc:sldLayoutChg>
        <pc:sldLayoutChg chg="add del mod replId">
          <pc:chgData name="Зевде Эйоб Аманте" userId="S::1032205620@pfur.ru::a9fac4ab-1f46-4c88-83c8-8c962c550caf" providerId="AD" clId="Web-{827B8D7F-9FA2-4692-9EEE-F70B246E4F03}" dt="2022-05-07T14:52:01.467" v="65"/>
          <pc:sldLayoutMkLst>
            <pc:docMk/>
            <pc:sldMasterMk cId="4044938677" sldId="2147483660"/>
            <pc:sldLayoutMk cId="1111507412" sldId="2147483673"/>
          </pc:sldLayoutMkLst>
        </pc:sldLayoutChg>
        <pc:sldLayoutChg chg="add del mod replId">
          <pc:chgData name="Зевде Эйоб Аманте" userId="S::1032205620@pfur.ru::a9fac4ab-1f46-4c88-83c8-8c962c550caf" providerId="AD" clId="Web-{827B8D7F-9FA2-4692-9EEE-F70B246E4F03}" dt="2022-05-07T14:52:01.467" v="65"/>
          <pc:sldLayoutMkLst>
            <pc:docMk/>
            <pc:sldMasterMk cId="4044938677" sldId="2147483660"/>
            <pc:sldLayoutMk cId="1464797148" sldId="2147483674"/>
          </pc:sldLayoutMkLst>
        </pc:sldLayoutChg>
        <pc:sldLayoutChg chg="add del mod replId">
          <pc:chgData name="Зевде Эйоб Аманте" userId="S::1032205620@pfur.ru::a9fac4ab-1f46-4c88-83c8-8c962c550caf" providerId="AD" clId="Web-{827B8D7F-9FA2-4692-9EEE-F70B246E4F03}" dt="2022-05-07T14:52:01.467" v="65"/>
          <pc:sldLayoutMkLst>
            <pc:docMk/>
            <pc:sldMasterMk cId="4044938677" sldId="2147483660"/>
            <pc:sldLayoutMk cId="1138611828" sldId="2147483675"/>
          </pc:sldLayoutMkLst>
        </pc:sldLayoutChg>
        <pc:sldLayoutChg chg="add del mod replId">
          <pc:chgData name="Зевде Эйоб Аманте" userId="S::1032205620@pfur.ru::a9fac4ab-1f46-4c88-83c8-8c962c550caf" providerId="AD" clId="Web-{827B8D7F-9FA2-4692-9EEE-F70B246E4F03}" dt="2022-05-07T14:52:01.467" v="65"/>
          <pc:sldLayoutMkLst>
            <pc:docMk/>
            <pc:sldMasterMk cId="4044938677" sldId="2147483660"/>
            <pc:sldLayoutMk cId="587974183" sldId="2147483676"/>
          </pc:sldLayoutMkLst>
        </pc:sldLayoutChg>
        <pc:sldLayoutChg chg="add del mod replId">
          <pc:chgData name="Зевде Эйоб Аманте" userId="S::1032205620@pfur.ru::a9fac4ab-1f46-4c88-83c8-8c962c550caf" providerId="AD" clId="Web-{827B8D7F-9FA2-4692-9EEE-F70B246E4F03}" dt="2022-05-07T14:52:01.467" v="65"/>
          <pc:sldLayoutMkLst>
            <pc:docMk/>
            <pc:sldMasterMk cId="4044938677" sldId="2147483660"/>
            <pc:sldLayoutMk cId="3450731641" sldId="2147483677"/>
          </pc:sldLayoutMkLst>
        </pc:sldLayoutChg>
      </pc:sldMasterChg>
      <pc:sldMasterChg chg="add del addSldLayout delSldLayout modSldLayout">
        <pc:chgData name="Зевде Эйоб Аманте" userId="S::1032205620@pfur.ru::a9fac4ab-1f46-4c88-83c8-8c962c550caf" providerId="AD" clId="Web-{827B8D7F-9FA2-4692-9EEE-F70B246E4F03}" dt="2022-05-07T14:52:08.483" v="66"/>
        <pc:sldMasterMkLst>
          <pc:docMk/>
          <pc:sldMasterMk cId="2399711012" sldId="2147483678"/>
        </pc:sldMasterMkLst>
        <pc:sldLayoutChg chg="add del mod replId">
          <pc:chgData name="Зевде Эйоб Аманте" userId="S::1032205620@pfur.ru::a9fac4ab-1f46-4c88-83c8-8c962c550caf" providerId="AD" clId="Web-{827B8D7F-9FA2-4692-9EEE-F70B246E4F03}" dt="2022-05-07T14:52:08.483" v="66"/>
          <pc:sldLayoutMkLst>
            <pc:docMk/>
            <pc:sldMasterMk cId="2399711012" sldId="2147483678"/>
            <pc:sldLayoutMk cId="3719546091" sldId="2147483679"/>
          </pc:sldLayoutMkLst>
        </pc:sldLayoutChg>
        <pc:sldLayoutChg chg="add del mod replId">
          <pc:chgData name="Зевде Эйоб Аманте" userId="S::1032205620@pfur.ru::a9fac4ab-1f46-4c88-83c8-8c962c550caf" providerId="AD" clId="Web-{827B8D7F-9FA2-4692-9EEE-F70B246E4F03}" dt="2022-05-07T14:52:08.483" v="66"/>
          <pc:sldLayoutMkLst>
            <pc:docMk/>
            <pc:sldMasterMk cId="2399711012" sldId="2147483678"/>
            <pc:sldLayoutMk cId="1826546453" sldId="2147483680"/>
          </pc:sldLayoutMkLst>
        </pc:sldLayoutChg>
        <pc:sldLayoutChg chg="add del mod replId">
          <pc:chgData name="Зевде Эйоб Аманте" userId="S::1032205620@pfur.ru::a9fac4ab-1f46-4c88-83c8-8c962c550caf" providerId="AD" clId="Web-{827B8D7F-9FA2-4692-9EEE-F70B246E4F03}" dt="2022-05-07T14:52:08.483" v="66"/>
          <pc:sldLayoutMkLst>
            <pc:docMk/>
            <pc:sldMasterMk cId="2399711012" sldId="2147483678"/>
            <pc:sldLayoutMk cId="2757251616" sldId="2147483681"/>
          </pc:sldLayoutMkLst>
        </pc:sldLayoutChg>
        <pc:sldLayoutChg chg="add del mod replId">
          <pc:chgData name="Зевде Эйоб Аманте" userId="S::1032205620@pfur.ru::a9fac4ab-1f46-4c88-83c8-8c962c550caf" providerId="AD" clId="Web-{827B8D7F-9FA2-4692-9EEE-F70B246E4F03}" dt="2022-05-07T14:52:08.483" v="66"/>
          <pc:sldLayoutMkLst>
            <pc:docMk/>
            <pc:sldMasterMk cId="2399711012" sldId="2147483678"/>
            <pc:sldLayoutMk cId="2368230925" sldId="2147483682"/>
          </pc:sldLayoutMkLst>
        </pc:sldLayoutChg>
        <pc:sldLayoutChg chg="add del mod replId">
          <pc:chgData name="Зевде Эйоб Аманте" userId="S::1032205620@pfur.ru::a9fac4ab-1f46-4c88-83c8-8c962c550caf" providerId="AD" clId="Web-{827B8D7F-9FA2-4692-9EEE-F70B246E4F03}" dt="2022-05-07T14:52:08.483" v="66"/>
          <pc:sldLayoutMkLst>
            <pc:docMk/>
            <pc:sldMasterMk cId="2399711012" sldId="2147483678"/>
            <pc:sldLayoutMk cId="3112881456" sldId="2147483683"/>
          </pc:sldLayoutMkLst>
        </pc:sldLayoutChg>
        <pc:sldLayoutChg chg="add del mod replId">
          <pc:chgData name="Зевде Эйоб Аманте" userId="S::1032205620@pfur.ru::a9fac4ab-1f46-4c88-83c8-8c962c550caf" providerId="AD" clId="Web-{827B8D7F-9FA2-4692-9EEE-F70B246E4F03}" dt="2022-05-07T14:52:08.483" v="66"/>
          <pc:sldLayoutMkLst>
            <pc:docMk/>
            <pc:sldMasterMk cId="2399711012" sldId="2147483678"/>
            <pc:sldLayoutMk cId="984781321" sldId="2147483684"/>
          </pc:sldLayoutMkLst>
        </pc:sldLayoutChg>
        <pc:sldLayoutChg chg="add del mod replId">
          <pc:chgData name="Зевде Эйоб Аманте" userId="S::1032205620@pfur.ru::a9fac4ab-1f46-4c88-83c8-8c962c550caf" providerId="AD" clId="Web-{827B8D7F-9FA2-4692-9EEE-F70B246E4F03}" dt="2022-05-07T14:52:08.483" v="66"/>
          <pc:sldLayoutMkLst>
            <pc:docMk/>
            <pc:sldMasterMk cId="2399711012" sldId="2147483678"/>
            <pc:sldLayoutMk cId="3522904072" sldId="2147483685"/>
          </pc:sldLayoutMkLst>
        </pc:sldLayoutChg>
        <pc:sldLayoutChg chg="add del mod replId">
          <pc:chgData name="Зевде Эйоб Аманте" userId="S::1032205620@pfur.ru::a9fac4ab-1f46-4c88-83c8-8c962c550caf" providerId="AD" clId="Web-{827B8D7F-9FA2-4692-9EEE-F70B246E4F03}" dt="2022-05-07T14:52:08.483" v="66"/>
          <pc:sldLayoutMkLst>
            <pc:docMk/>
            <pc:sldMasterMk cId="2399711012" sldId="2147483678"/>
            <pc:sldLayoutMk cId="2568556738" sldId="2147483686"/>
          </pc:sldLayoutMkLst>
        </pc:sldLayoutChg>
        <pc:sldLayoutChg chg="add del mod replId">
          <pc:chgData name="Зевде Эйоб Аманте" userId="S::1032205620@pfur.ru::a9fac4ab-1f46-4c88-83c8-8c962c550caf" providerId="AD" clId="Web-{827B8D7F-9FA2-4692-9EEE-F70B246E4F03}" dt="2022-05-07T14:52:08.483" v="66"/>
          <pc:sldLayoutMkLst>
            <pc:docMk/>
            <pc:sldMasterMk cId="2399711012" sldId="2147483678"/>
            <pc:sldLayoutMk cId="1554145690" sldId="2147483687"/>
          </pc:sldLayoutMkLst>
        </pc:sldLayoutChg>
        <pc:sldLayoutChg chg="add del mod replId">
          <pc:chgData name="Зевде Эйоб Аманте" userId="S::1032205620@pfur.ru::a9fac4ab-1f46-4c88-83c8-8c962c550caf" providerId="AD" clId="Web-{827B8D7F-9FA2-4692-9EEE-F70B246E4F03}" dt="2022-05-07T14:52:08.483" v="66"/>
          <pc:sldLayoutMkLst>
            <pc:docMk/>
            <pc:sldMasterMk cId="2399711012" sldId="2147483678"/>
            <pc:sldLayoutMk cId="3988836101" sldId="2147483688"/>
          </pc:sldLayoutMkLst>
        </pc:sldLayoutChg>
        <pc:sldLayoutChg chg="add del mod replId">
          <pc:chgData name="Зевде Эйоб Аманте" userId="S::1032205620@pfur.ru::a9fac4ab-1f46-4c88-83c8-8c962c550caf" providerId="AD" clId="Web-{827B8D7F-9FA2-4692-9EEE-F70B246E4F03}" dt="2022-05-07T14:52:08.483" v="66"/>
          <pc:sldLayoutMkLst>
            <pc:docMk/>
            <pc:sldMasterMk cId="2399711012" sldId="2147483678"/>
            <pc:sldLayoutMk cId="3695281406" sldId="2147483689"/>
          </pc:sldLayoutMkLst>
        </pc:sldLayoutChg>
      </pc:sldMasterChg>
      <pc:sldMasterChg chg="add del addSldLayout delSldLayout modSldLayout">
        <pc:chgData name="Зевде Эйоб Аманте" userId="S::1032205620@pfur.ru::a9fac4ab-1f46-4c88-83c8-8c962c550caf" providerId="AD" clId="Web-{827B8D7F-9FA2-4692-9EEE-F70B246E4F03}" dt="2022-05-07T14:52:11.530" v="67"/>
        <pc:sldMasterMkLst>
          <pc:docMk/>
          <pc:sldMasterMk cId="3115010319" sldId="2147483690"/>
        </pc:sldMasterMkLst>
        <pc:sldLayoutChg chg="add del mod replId">
          <pc:chgData name="Зевде Эйоб Аманте" userId="S::1032205620@pfur.ru::a9fac4ab-1f46-4c88-83c8-8c962c550caf" providerId="AD" clId="Web-{827B8D7F-9FA2-4692-9EEE-F70B246E4F03}" dt="2022-05-07T14:52:11.530" v="67"/>
          <pc:sldLayoutMkLst>
            <pc:docMk/>
            <pc:sldMasterMk cId="3115010319" sldId="2147483690"/>
            <pc:sldLayoutMk cId="4191420093" sldId="2147483691"/>
          </pc:sldLayoutMkLst>
        </pc:sldLayoutChg>
        <pc:sldLayoutChg chg="add del mod replId">
          <pc:chgData name="Зевде Эйоб Аманте" userId="S::1032205620@pfur.ru::a9fac4ab-1f46-4c88-83c8-8c962c550caf" providerId="AD" clId="Web-{827B8D7F-9FA2-4692-9EEE-F70B246E4F03}" dt="2022-05-07T14:52:11.530" v="67"/>
          <pc:sldLayoutMkLst>
            <pc:docMk/>
            <pc:sldMasterMk cId="3115010319" sldId="2147483690"/>
            <pc:sldLayoutMk cId="3739789863" sldId="2147483692"/>
          </pc:sldLayoutMkLst>
        </pc:sldLayoutChg>
        <pc:sldLayoutChg chg="add del mod replId">
          <pc:chgData name="Зевде Эйоб Аманте" userId="S::1032205620@pfur.ru::a9fac4ab-1f46-4c88-83c8-8c962c550caf" providerId="AD" clId="Web-{827B8D7F-9FA2-4692-9EEE-F70B246E4F03}" dt="2022-05-07T14:52:11.530" v="67"/>
          <pc:sldLayoutMkLst>
            <pc:docMk/>
            <pc:sldMasterMk cId="3115010319" sldId="2147483690"/>
            <pc:sldLayoutMk cId="3769996854" sldId="2147483693"/>
          </pc:sldLayoutMkLst>
        </pc:sldLayoutChg>
        <pc:sldLayoutChg chg="add del mod replId">
          <pc:chgData name="Зевде Эйоб Аманте" userId="S::1032205620@pfur.ru::a9fac4ab-1f46-4c88-83c8-8c962c550caf" providerId="AD" clId="Web-{827B8D7F-9FA2-4692-9EEE-F70B246E4F03}" dt="2022-05-07T14:52:11.530" v="67"/>
          <pc:sldLayoutMkLst>
            <pc:docMk/>
            <pc:sldMasterMk cId="3115010319" sldId="2147483690"/>
            <pc:sldLayoutMk cId="1823172431" sldId="2147483694"/>
          </pc:sldLayoutMkLst>
        </pc:sldLayoutChg>
        <pc:sldLayoutChg chg="add del mod replId">
          <pc:chgData name="Зевде Эйоб Аманте" userId="S::1032205620@pfur.ru::a9fac4ab-1f46-4c88-83c8-8c962c550caf" providerId="AD" clId="Web-{827B8D7F-9FA2-4692-9EEE-F70B246E4F03}" dt="2022-05-07T14:52:11.530" v="67"/>
          <pc:sldLayoutMkLst>
            <pc:docMk/>
            <pc:sldMasterMk cId="3115010319" sldId="2147483690"/>
            <pc:sldLayoutMk cId="2569691587" sldId="2147483695"/>
          </pc:sldLayoutMkLst>
        </pc:sldLayoutChg>
        <pc:sldLayoutChg chg="add del mod replId">
          <pc:chgData name="Зевде Эйоб Аманте" userId="S::1032205620@pfur.ru::a9fac4ab-1f46-4c88-83c8-8c962c550caf" providerId="AD" clId="Web-{827B8D7F-9FA2-4692-9EEE-F70B246E4F03}" dt="2022-05-07T14:52:11.530" v="67"/>
          <pc:sldLayoutMkLst>
            <pc:docMk/>
            <pc:sldMasterMk cId="3115010319" sldId="2147483690"/>
            <pc:sldLayoutMk cId="592100565" sldId="2147483696"/>
          </pc:sldLayoutMkLst>
        </pc:sldLayoutChg>
        <pc:sldLayoutChg chg="add del mod replId">
          <pc:chgData name="Зевде Эйоб Аманте" userId="S::1032205620@pfur.ru::a9fac4ab-1f46-4c88-83c8-8c962c550caf" providerId="AD" clId="Web-{827B8D7F-9FA2-4692-9EEE-F70B246E4F03}" dt="2022-05-07T14:52:11.530" v="67"/>
          <pc:sldLayoutMkLst>
            <pc:docMk/>
            <pc:sldMasterMk cId="3115010319" sldId="2147483690"/>
            <pc:sldLayoutMk cId="3591373332" sldId="2147483697"/>
          </pc:sldLayoutMkLst>
        </pc:sldLayoutChg>
        <pc:sldLayoutChg chg="add del mod replId">
          <pc:chgData name="Зевде Эйоб Аманте" userId="S::1032205620@pfur.ru::a9fac4ab-1f46-4c88-83c8-8c962c550caf" providerId="AD" clId="Web-{827B8D7F-9FA2-4692-9EEE-F70B246E4F03}" dt="2022-05-07T14:52:11.530" v="67"/>
          <pc:sldLayoutMkLst>
            <pc:docMk/>
            <pc:sldMasterMk cId="3115010319" sldId="2147483690"/>
            <pc:sldLayoutMk cId="4166270665" sldId="2147483698"/>
          </pc:sldLayoutMkLst>
        </pc:sldLayoutChg>
        <pc:sldLayoutChg chg="add del mod replId">
          <pc:chgData name="Зевде Эйоб Аманте" userId="S::1032205620@pfur.ru::a9fac4ab-1f46-4c88-83c8-8c962c550caf" providerId="AD" clId="Web-{827B8D7F-9FA2-4692-9EEE-F70B246E4F03}" dt="2022-05-07T14:52:11.530" v="67"/>
          <pc:sldLayoutMkLst>
            <pc:docMk/>
            <pc:sldMasterMk cId="3115010319" sldId="2147483690"/>
            <pc:sldLayoutMk cId="3826026949" sldId="2147483699"/>
          </pc:sldLayoutMkLst>
        </pc:sldLayoutChg>
        <pc:sldLayoutChg chg="add del mod replId">
          <pc:chgData name="Зевде Эйоб Аманте" userId="S::1032205620@pfur.ru::a9fac4ab-1f46-4c88-83c8-8c962c550caf" providerId="AD" clId="Web-{827B8D7F-9FA2-4692-9EEE-F70B246E4F03}" dt="2022-05-07T14:52:11.530" v="67"/>
          <pc:sldLayoutMkLst>
            <pc:docMk/>
            <pc:sldMasterMk cId="3115010319" sldId="2147483690"/>
            <pc:sldLayoutMk cId="2122717812" sldId="2147483700"/>
          </pc:sldLayoutMkLst>
        </pc:sldLayoutChg>
        <pc:sldLayoutChg chg="add del mod replId">
          <pc:chgData name="Зевде Эйоб Аманте" userId="S::1032205620@pfur.ru::a9fac4ab-1f46-4c88-83c8-8c962c550caf" providerId="AD" clId="Web-{827B8D7F-9FA2-4692-9EEE-F70B246E4F03}" dt="2022-05-07T14:52:11.530" v="67"/>
          <pc:sldLayoutMkLst>
            <pc:docMk/>
            <pc:sldMasterMk cId="3115010319" sldId="2147483690"/>
            <pc:sldLayoutMk cId="478434615" sldId="2147483701"/>
          </pc:sldLayoutMkLst>
        </pc:sldLayoutChg>
      </pc:sldMasterChg>
      <pc:sldMasterChg chg="add del addSldLayout delSldLayout modSldLayout">
        <pc:chgData name="Зевде Эйоб Аманте" userId="S::1032205620@pfur.ru::a9fac4ab-1f46-4c88-83c8-8c962c550caf" providerId="AD" clId="Web-{827B8D7F-9FA2-4692-9EEE-F70B246E4F03}" dt="2022-05-07T14:52:26.780" v="68"/>
        <pc:sldMasterMkLst>
          <pc:docMk/>
          <pc:sldMasterMk cId="3529137350" sldId="2147483702"/>
        </pc:sldMasterMkLst>
        <pc:sldLayoutChg chg="add del mod replId">
          <pc:chgData name="Зевде Эйоб Аманте" userId="S::1032205620@pfur.ru::a9fac4ab-1f46-4c88-83c8-8c962c550caf" providerId="AD" clId="Web-{827B8D7F-9FA2-4692-9EEE-F70B246E4F03}" dt="2022-05-07T14:52:26.780" v="68"/>
          <pc:sldLayoutMkLst>
            <pc:docMk/>
            <pc:sldMasterMk cId="3529137350" sldId="2147483702"/>
            <pc:sldLayoutMk cId="2061110377" sldId="2147483703"/>
          </pc:sldLayoutMkLst>
        </pc:sldLayoutChg>
        <pc:sldLayoutChg chg="add del mod replId">
          <pc:chgData name="Зевде Эйоб Аманте" userId="S::1032205620@pfur.ru::a9fac4ab-1f46-4c88-83c8-8c962c550caf" providerId="AD" clId="Web-{827B8D7F-9FA2-4692-9EEE-F70B246E4F03}" dt="2022-05-07T14:52:26.780" v="68"/>
          <pc:sldLayoutMkLst>
            <pc:docMk/>
            <pc:sldMasterMk cId="3529137350" sldId="2147483702"/>
            <pc:sldLayoutMk cId="2792664051" sldId="2147483704"/>
          </pc:sldLayoutMkLst>
        </pc:sldLayoutChg>
        <pc:sldLayoutChg chg="add del mod replId">
          <pc:chgData name="Зевде Эйоб Аманте" userId="S::1032205620@pfur.ru::a9fac4ab-1f46-4c88-83c8-8c962c550caf" providerId="AD" clId="Web-{827B8D7F-9FA2-4692-9EEE-F70B246E4F03}" dt="2022-05-07T14:52:26.780" v="68"/>
          <pc:sldLayoutMkLst>
            <pc:docMk/>
            <pc:sldMasterMk cId="3529137350" sldId="2147483702"/>
            <pc:sldLayoutMk cId="2493983460" sldId="2147483705"/>
          </pc:sldLayoutMkLst>
        </pc:sldLayoutChg>
        <pc:sldLayoutChg chg="add del mod replId">
          <pc:chgData name="Зевде Эйоб Аманте" userId="S::1032205620@pfur.ru::a9fac4ab-1f46-4c88-83c8-8c962c550caf" providerId="AD" clId="Web-{827B8D7F-9FA2-4692-9EEE-F70B246E4F03}" dt="2022-05-07T14:52:26.780" v="68"/>
          <pc:sldLayoutMkLst>
            <pc:docMk/>
            <pc:sldMasterMk cId="3529137350" sldId="2147483702"/>
            <pc:sldLayoutMk cId="1534573777" sldId="2147483706"/>
          </pc:sldLayoutMkLst>
        </pc:sldLayoutChg>
        <pc:sldLayoutChg chg="add del mod replId">
          <pc:chgData name="Зевде Эйоб Аманте" userId="S::1032205620@pfur.ru::a9fac4ab-1f46-4c88-83c8-8c962c550caf" providerId="AD" clId="Web-{827B8D7F-9FA2-4692-9EEE-F70B246E4F03}" dt="2022-05-07T14:52:26.780" v="68"/>
          <pc:sldLayoutMkLst>
            <pc:docMk/>
            <pc:sldMasterMk cId="3529137350" sldId="2147483702"/>
            <pc:sldLayoutMk cId="3200782539" sldId="2147483707"/>
          </pc:sldLayoutMkLst>
        </pc:sldLayoutChg>
        <pc:sldLayoutChg chg="add del mod replId">
          <pc:chgData name="Зевде Эйоб Аманте" userId="S::1032205620@pfur.ru::a9fac4ab-1f46-4c88-83c8-8c962c550caf" providerId="AD" clId="Web-{827B8D7F-9FA2-4692-9EEE-F70B246E4F03}" dt="2022-05-07T14:52:26.780" v="68"/>
          <pc:sldLayoutMkLst>
            <pc:docMk/>
            <pc:sldMasterMk cId="3529137350" sldId="2147483702"/>
            <pc:sldLayoutMk cId="1907894265" sldId="2147483708"/>
          </pc:sldLayoutMkLst>
        </pc:sldLayoutChg>
        <pc:sldLayoutChg chg="add del mod replId">
          <pc:chgData name="Зевде Эйоб Аманте" userId="S::1032205620@pfur.ru::a9fac4ab-1f46-4c88-83c8-8c962c550caf" providerId="AD" clId="Web-{827B8D7F-9FA2-4692-9EEE-F70B246E4F03}" dt="2022-05-07T14:52:26.780" v="68"/>
          <pc:sldLayoutMkLst>
            <pc:docMk/>
            <pc:sldMasterMk cId="3529137350" sldId="2147483702"/>
            <pc:sldLayoutMk cId="2403830175" sldId="2147483709"/>
          </pc:sldLayoutMkLst>
        </pc:sldLayoutChg>
        <pc:sldLayoutChg chg="add del mod replId">
          <pc:chgData name="Зевде Эйоб Аманте" userId="S::1032205620@pfur.ru::a9fac4ab-1f46-4c88-83c8-8c962c550caf" providerId="AD" clId="Web-{827B8D7F-9FA2-4692-9EEE-F70B246E4F03}" dt="2022-05-07T14:52:26.780" v="68"/>
          <pc:sldLayoutMkLst>
            <pc:docMk/>
            <pc:sldMasterMk cId="3529137350" sldId="2147483702"/>
            <pc:sldLayoutMk cId="2475616462" sldId="2147483710"/>
          </pc:sldLayoutMkLst>
        </pc:sldLayoutChg>
        <pc:sldLayoutChg chg="add del mod replId">
          <pc:chgData name="Зевде Эйоб Аманте" userId="S::1032205620@pfur.ru::a9fac4ab-1f46-4c88-83c8-8c962c550caf" providerId="AD" clId="Web-{827B8D7F-9FA2-4692-9EEE-F70B246E4F03}" dt="2022-05-07T14:52:26.780" v="68"/>
          <pc:sldLayoutMkLst>
            <pc:docMk/>
            <pc:sldMasterMk cId="3529137350" sldId="2147483702"/>
            <pc:sldLayoutMk cId="1286804689" sldId="2147483711"/>
          </pc:sldLayoutMkLst>
        </pc:sldLayoutChg>
        <pc:sldLayoutChg chg="add del mod replId">
          <pc:chgData name="Зевде Эйоб Аманте" userId="S::1032205620@pfur.ru::a9fac4ab-1f46-4c88-83c8-8c962c550caf" providerId="AD" clId="Web-{827B8D7F-9FA2-4692-9EEE-F70B246E4F03}" dt="2022-05-07T14:52:26.780" v="68"/>
          <pc:sldLayoutMkLst>
            <pc:docMk/>
            <pc:sldMasterMk cId="3529137350" sldId="2147483702"/>
            <pc:sldLayoutMk cId="540911015" sldId="2147483712"/>
          </pc:sldLayoutMkLst>
        </pc:sldLayoutChg>
        <pc:sldLayoutChg chg="add del mod replId">
          <pc:chgData name="Зевде Эйоб Аманте" userId="S::1032205620@pfur.ru::a9fac4ab-1f46-4c88-83c8-8c962c550caf" providerId="AD" clId="Web-{827B8D7F-9FA2-4692-9EEE-F70B246E4F03}" dt="2022-05-07T14:52:26.780" v="68"/>
          <pc:sldLayoutMkLst>
            <pc:docMk/>
            <pc:sldMasterMk cId="3529137350" sldId="2147483702"/>
            <pc:sldLayoutMk cId="1447312417" sldId="2147483713"/>
          </pc:sldLayoutMkLst>
        </pc:sldLayoutChg>
        <pc:sldLayoutChg chg="add del mod replId">
          <pc:chgData name="Зевде Эйоб Аманте" userId="S::1032205620@pfur.ru::a9fac4ab-1f46-4c88-83c8-8c962c550caf" providerId="AD" clId="Web-{827B8D7F-9FA2-4692-9EEE-F70B246E4F03}" dt="2022-05-07T14:52:26.780" v="68"/>
          <pc:sldLayoutMkLst>
            <pc:docMk/>
            <pc:sldMasterMk cId="3529137350" sldId="2147483702"/>
            <pc:sldLayoutMk cId="3688883427" sldId="2147483714"/>
          </pc:sldLayoutMkLst>
        </pc:sldLayoutChg>
        <pc:sldLayoutChg chg="add del mod replId">
          <pc:chgData name="Зевде Эйоб Аманте" userId="S::1032205620@pfur.ru::a9fac4ab-1f46-4c88-83c8-8c962c550caf" providerId="AD" clId="Web-{827B8D7F-9FA2-4692-9EEE-F70B246E4F03}" dt="2022-05-07T14:52:26.780" v="68"/>
          <pc:sldLayoutMkLst>
            <pc:docMk/>
            <pc:sldMasterMk cId="3529137350" sldId="2147483702"/>
            <pc:sldLayoutMk cId="2997113887" sldId="2147483715"/>
          </pc:sldLayoutMkLst>
        </pc:sldLayoutChg>
        <pc:sldLayoutChg chg="add del mod replId">
          <pc:chgData name="Зевде Эйоб Аманте" userId="S::1032205620@pfur.ru::a9fac4ab-1f46-4c88-83c8-8c962c550caf" providerId="AD" clId="Web-{827B8D7F-9FA2-4692-9EEE-F70B246E4F03}" dt="2022-05-07T14:52:26.780" v="68"/>
          <pc:sldLayoutMkLst>
            <pc:docMk/>
            <pc:sldMasterMk cId="3529137350" sldId="2147483702"/>
            <pc:sldLayoutMk cId="1363445045" sldId="2147483716"/>
          </pc:sldLayoutMkLst>
        </pc:sldLayoutChg>
        <pc:sldLayoutChg chg="add del mod replId">
          <pc:chgData name="Зевде Эйоб Аманте" userId="S::1032205620@pfur.ru::a9fac4ab-1f46-4c88-83c8-8c962c550caf" providerId="AD" clId="Web-{827B8D7F-9FA2-4692-9EEE-F70B246E4F03}" dt="2022-05-07T14:52:26.780" v="68"/>
          <pc:sldLayoutMkLst>
            <pc:docMk/>
            <pc:sldMasterMk cId="3529137350" sldId="2147483702"/>
            <pc:sldLayoutMk cId="495711056" sldId="2147483717"/>
          </pc:sldLayoutMkLst>
        </pc:sldLayoutChg>
        <pc:sldLayoutChg chg="add del mod replId">
          <pc:chgData name="Зевде Эйоб Аманте" userId="S::1032205620@pfur.ru::a9fac4ab-1f46-4c88-83c8-8c962c550caf" providerId="AD" clId="Web-{827B8D7F-9FA2-4692-9EEE-F70B246E4F03}" dt="2022-05-07T14:52:26.780" v="68"/>
          <pc:sldLayoutMkLst>
            <pc:docMk/>
            <pc:sldMasterMk cId="3529137350" sldId="2147483702"/>
            <pc:sldLayoutMk cId="835649277" sldId="2147483718"/>
          </pc:sldLayoutMkLst>
        </pc:sldLayoutChg>
        <pc:sldLayoutChg chg="add del mod replId">
          <pc:chgData name="Зевде Эйоб Аманте" userId="S::1032205620@pfur.ru::a9fac4ab-1f46-4c88-83c8-8c962c550caf" providerId="AD" clId="Web-{827B8D7F-9FA2-4692-9EEE-F70B246E4F03}" dt="2022-05-07T14:52:26.780" v="68"/>
          <pc:sldLayoutMkLst>
            <pc:docMk/>
            <pc:sldMasterMk cId="3529137350" sldId="2147483702"/>
            <pc:sldLayoutMk cId="3751866810" sldId="2147483719"/>
          </pc:sldLayoutMkLst>
        </pc:sldLayoutChg>
      </pc:sldMasterChg>
      <pc:sldMasterChg chg="add addSldLayout modSldLayout">
        <pc:chgData name="Зевде Эйоб Аманте" userId="S::1032205620@pfur.ru::a9fac4ab-1f46-4c88-83c8-8c962c550caf" providerId="AD" clId="Web-{827B8D7F-9FA2-4692-9EEE-F70B246E4F03}" dt="2022-05-07T14:52:26.780" v="68"/>
        <pc:sldMasterMkLst>
          <pc:docMk/>
          <pc:sldMasterMk cId="2263642686" sldId="2147483720"/>
        </pc:sldMasterMkLst>
        <pc:sldLayoutChg chg="add mod replId">
          <pc:chgData name="Зевде Эйоб Аманте" userId="S::1032205620@pfur.ru::a9fac4ab-1f46-4c88-83c8-8c962c550caf" providerId="AD" clId="Web-{827B8D7F-9FA2-4692-9EEE-F70B246E4F03}" dt="2022-05-07T14:52:26.780" v="68"/>
          <pc:sldLayoutMkLst>
            <pc:docMk/>
            <pc:sldMasterMk cId="2263642686" sldId="2147483720"/>
            <pc:sldLayoutMk cId="3080293923" sldId="2147483721"/>
          </pc:sldLayoutMkLst>
        </pc:sldLayoutChg>
        <pc:sldLayoutChg chg="add mod replId">
          <pc:chgData name="Зевде Эйоб Аманте" userId="S::1032205620@pfur.ru::a9fac4ab-1f46-4c88-83c8-8c962c550caf" providerId="AD" clId="Web-{827B8D7F-9FA2-4692-9EEE-F70B246E4F03}" dt="2022-05-07T14:52:26.780" v="68"/>
          <pc:sldLayoutMkLst>
            <pc:docMk/>
            <pc:sldMasterMk cId="2263642686" sldId="2147483720"/>
            <pc:sldLayoutMk cId="1139764984" sldId="2147483722"/>
          </pc:sldLayoutMkLst>
        </pc:sldLayoutChg>
        <pc:sldLayoutChg chg="add mod replId">
          <pc:chgData name="Зевде Эйоб Аманте" userId="S::1032205620@pfur.ru::a9fac4ab-1f46-4c88-83c8-8c962c550caf" providerId="AD" clId="Web-{827B8D7F-9FA2-4692-9EEE-F70B246E4F03}" dt="2022-05-07T14:52:26.780" v="68"/>
          <pc:sldLayoutMkLst>
            <pc:docMk/>
            <pc:sldMasterMk cId="2263642686" sldId="2147483720"/>
            <pc:sldLayoutMk cId="3831234101" sldId="2147483723"/>
          </pc:sldLayoutMkLst>
        </pc:sldLayoutChg>
        <pc:sldLayoutChg chg="add mod replId">
          <pc:chgData name="Зевде Эйоб Аманте" userId="S::1032205620@pfur.ru::a9fac4ab-1f46-4c88-83c8-8c962c550caf" providerId="AD" clId="Web-{827B8D7F-9FA2-4692-9EEE-F70B246E4F03}" dt="2022-05-07T14:52:26.780" v="68"/>
          <pc:sldLayoutMkLst>
            <pc:docMk/>
            <pc:sldMasterMk cId="2263642686" sldId="2147483720"/>
            <pc:sldLayoutMk cId="874693111" sldId="2147483724"/>
          </pc:sldLayoutMkLst>
        </pc:sldLayoutChg>
        <pc:sldLayoutChg chg="add mod replId">
          <pc:chgData name="Зевде Эйоб Аманте" userId="S::1032205620@pfur.ru::a9fac4ab-1f46-4c88-83c8-8c962c550caf" providerId="AD" clId="Web-{827B8D7F-9FA2-4692-9EEE-F70B246E4F03}" dt="2022-05-07T14:52:26.780" v="68"/>
          <pc:sldLayoutMkLst>
            <pc:docMk/>
            <pc:sldMasterMk cId="2263642686" sldId="2147483720"/>
            <pc:sldLayoutMk cId="1589053494" sldId="2147483725"/>
          </pc:sldLayoutMkLst>
        </pc:sldLayoutChg>
        <pc:sldLayoutChg chg="add mod replId">
          <pc:chgData name="Зевде Эйоб Аманте" userId="S::1032205620@pfur.ru::a9fac4ab-1f46-4c88-83c8-8c962c550caf" providerId="AD" clId="Web-{827B8D7F-9FA2-4692-9EEE-F70B246E4F03}" dt="2022-05-07T14:52:26.780" v="68"/>
          <pc:sldLayoutMkLst>
            <pc:docMk/>
            <pc:sldMasterMk cId="2263642686" sldId="2147483720"/>
            <pc:sldLayoutMk cId="1070144024" sldId="2147483726"/>
          </pc:sldLayoutMkLst>
        </pc:sldLayoutChg>
        <pc:sldLayoutChg chg="add mod replId">
          <pc:chgData name="Зевде Эйоб Аманте" userId="S::1032205620@pfur.ru::a9fac4ab-1f46-4c88-83c8-8c962c550caf" providerId="AD" clId="Web-{827B8D7F-9FA2-4692-9EEE-F70B246E4F03}" dt="2022-05-07T14:52:26.780" v="68"/>
          <pc:sldLayoutMkLst>
            <pc:docMk/>
            <pc:sldMasterMk cId="2263642686" sldId="2147483720"/>
            <pc:sldLayoutMk cId="352340971" sldId="2147483727"/>
          </pc:sldLayoutMkLst>
        </pc:sldLayoutChg>
        <pc:sldLayoutChg chg="add mod replId">
          <pc:chgData name="Зевде Эйоб Аманте" userId="S::1032205620@pfur.ru::a9fac4ab-1f46-4c88-83c8-8c962c550caf" providerId="AD" clId="Web-{827B8D7F-9FA2-4692-9EEE-F70B246E4F03}" dt="2022-05-07T14:52:26.780" v="68"/>
          <pc:sldLayoutMkLst>
            <pc:docMk/>
            <pc:sldMasterMk cId="2263642686" sldId="2147483720"/>
            <pc:sldLayoutMk cId="613363715" sldId="2147483728"/>
          </pc:sldLayoutMkLst>
        </pc:sldLayoutChg>
        <pc:sldLayoutChg chg="add mod replId">
          <pc:chgData name="Зевде Эйоб Аманте" userId="S::1032205620@pfur.ru::a9fac4ab-1f46-4c88-83c8-8c962c550caf" providerId="AD" clId="Web-{827B8D7F-9FA2-4692-9EEE-F70B246E4F03}" dt="2022-05-07T14:52:26.780" v="68"/>
          <pc:sldLayoutMkLst>
            <pc:docMk/>
            <pc:sldMasterMk cId="2263642686" sldId="2147483720"/>
            <pc:sldLayoutMk cId="779247267" sldId="2147483729"/>
          </pc:sldLayoutMkLst>
        </pc:sldLayoutChg>
        <pc:sldLayoutChg chg="add mod replId">
          <pc:chgData name="Зевде Эйоб Аманте" userId="S::1032205620@pfur.ru::a9fac4ab-1f46-4c88-83c8-8c962c550caf" providerId="AD" clId="Web-{827B8D7F-9FA2-4692-9EEE-F70B246E4F03}" dt="2022-05-07T14:52:26.780" v="68"/>
          <pc:sldLayoutMkLst>
            <pc:docMk/>
            <pc:sldMasterMk cId="2263642686" sldId="2147483720"/>
            <pc:sldLayoutMk cId="3605043163" sldId="2147483730"/>
          </pc:sldLayoutMkLst>
        </pc:sldLayoutChg>
        <pc:sldLayoutChg chg="add mod replId">
          <pc:chgData name="Зевде Эйоб Аманте" userId="S::1032205620@pfur.ru::a9fac4ab-1f46-4c88-83c8-8c962c550caf" providerId="AD" clId="Web-{827B8D7F-9FA2-4692-9EEE-F70B246E4F03}" dt="2022-05-07T14:52:26.780" v="68"/>
          <pc:sldLayoutMkLst>
            <pc:docMk/>
            <pc:sldMasterMk cId="2263642686" sldId="2147483720"/>
            <pc:sldLayoutMk cId="3327902850" sldId="2147483731"/>
          </pc:sldLayoutMkLst>
        </pc:sldLayoutChg>
        <pc:sldLayoutChg chg="add mod replId">
          <pc:chgData name="Зевде Эйоб Аманте" userId="S::1032205620@pfur.ru::a9fac4ab-1f46-4c88-83c8-8c962c550caf" providerId="AD" clId="Web-{827B8D7F-9FA2-4692-9EEE-F70B246E4F03}" dt="2022-05-07T14:52:26.780" v="68"/>
          <pc:sldLayoutMkLst>
            <pc:docMk/>
            <pc:sldMasterMk cId="2263642686" sldId="2147483720"/>
            <pc:sldLayoutMk cId="3369976567" sldId="2147483732"/>
          </pc:sldLayoutMkLst>
        </pc:sldLayoutChg>
        <pc:sldLayoutChg chg="add mod replId">
          <pc:chgData name="Зевде Эйоб Аманте" userId="S::1032205620@pfur.ru::a9fac4ab-1f46-4c88-83c8-8c962c550caf" providerId="AD" clId="Web-{827B8D7F-9FA2-4692-9EEE-F70B246E4F03}" dt="2022-05-07T14:52:26.780" v="68"/>
          <pc:sldLayoutMkLst>
            <pc:docMk/>
            <pc:sldMasterMk cId="2263642686" sldId="2147483720"/>
            <pc:sldLayoutMk cId="3652761003" sldId="2147483733"/>
          </pc:sldLayoutMkLst>
        </pc:sldLayoutChg>
        <pc:sldLayoutChg chg="add mod replId">
          <pc:chgData name="Зевде Эйоб Аманте" userId="S::1032205620@pfur.ru::a9fac4ab-1f46-4c88-83c8-8c962c550caf" providerId="AD" clId="Web-{827B8D7F-9FA2-4692-9EEE-F70B246E4F03}" dt="2022-05-07T14:52:26.780" v="68"/>
          <pc:sldLayoutMkLst>
            <pc:docMk/>
            <pc:sldMasterMk cId="2263642686" sldId="2147483720"/>
            <pc:sldLayoutMk cId="1123841751" sldId="2147483734"/>
          </pc:sldLayoutMkLst>
        </pc:sldLayoutChg>
        <pc:sldLayoutChg chg="add mod replId">
          <pc:chgData name="Зевде Эйоб Аманте" userId="S::1032205620@pfur.ru::a9fac4ab-1f46-4c88-83c8-8c962c550caf" providerId="AD" clId="Web-{827B8D7F-9FA2-4692-9EEE-F70B246E4F03}" dt="2022-05-07T14:52:26.780" v="68"/>
          <pc:sldLayoutMkLst>
            <pc:docMk/>
            <pc:sldMasterMk cId="2263642686" sldId="2147483720"/>
            <pc:sldLayoutMk cId="3325578953" sldId="2147483735"/>
          </pc:sldLayoutMkLst>
        </pc:sldLayoutChg>
        <pc:sldLayoutChg chg="add mod replId">
          <pc:chgData name="Зевде Эйоб Аманте" userId="S::1032205620@pfur.ru::a9fac4ab-1f46-4c88-83c8-8c962c550caf" providerId="AD" clId="Web-{827B8D7F-9FA2-4692-9EEE-F70B246E4F03}" dt="2022-05-07T14:52:26.780" v="68"/>
          <pc:sldLayoutMkLst>
            <pc:docMk/>
            <pc:sldMasterMk cId="2263642686" sldId="2147483720"/>
            <pc:sldLayoutMk cId="1947268895" sldId="2147483736"/>
          </pc:sldLayoutMkLst>
        </pc:sldLayoutChg>
        <pc:sldLayoutChg chg="add mod replId">
          <pc:chgData name="Зевде Эйоб Аманте" userId="S::1032205620@pfur.ru::a9fac4ab-1f46-4c88-83c8-8c962c550caf" providerId="AD" clId="Web-{827B8D7F-9FA2-4692-9EEE-F70B246E4F03}" dt="2022-05-07T14:52:26.780" v="68"/>
          <pc:sldLayoutMkLst>
            <pc:docMk/>
            <pc:sldMasterMk cId="2263642686" sldId="2147483720"/>
            <pc:sldLayoutMk cId="1924520083" sldId="214748373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29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04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902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9976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761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841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78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68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20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6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23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9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5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14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4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6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4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42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600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РОССИЙСКИЙ УНИВЕРСИТЕТ ДРУЖБЫ НАРОДОВ Факультет физико-математических и естественных наук</a:t>
            </a:r>
          </a:p>
          <a:p>
            <a:pPr algn="r">
              <a:lnSpc>
                <a:spcPct val="90000"/>
              </a:lnSpc>
            </a:pPr>
            <a:r>
              <a:rPr lang="en-US" sz="2600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Кафедра прикладной информатики и теории вероятностей</a:t>
            </a:r>
          </a:p>
          <a:p>
            <a:pPr algn="r">
              <a:lnSpc>
                <a:spcPct val="90000"/>
              </a:lnSpc>
            </a:pPr>
            <a:endParaRPr lang="en-US" sz="2600" b="0" i="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endParaRPr lang="en-US">
              <a:solidFill>
                <a:schemeClr val="tx1"/>
              </a:solidFill>
            </a:endParaRPr>
          </a:p>
          <a:p>
            <a:pPr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по лабораторной работе № 5</a:t>
            </a:r>
          </a:p>
          <a:p>
            <a:pPr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дисциплина:    Операционные системы</a:t>
            </a:r>
          </a:p>
          <a:p>
            <a:pPr>
              <a:buFont typeface="Wingdings 3" charset="2"/>
              <a:buChar char=""/>
            </a:pPr>
            <a:endParaRPr lang="en-US">
              <a:solidFill>
                <a:schemeClr val="tx1"/>
              </a:solidFill>
            </a:endParaRPr>
          </a:p>
          <a:p>
            <a:pPr>
              <a:buFont typeface="Wingdings 3" charset="2"/>
              <a:buChar char=""/>
            </a:pPr>
            <a:endParaRPr lang="en-US">
              <a:solidFill>
                <a:schemeClr val="tx1"/>
              </a:solidFill>
            </a:endParaRPr>
          </a:p>
          <a:p>
            <a:pPr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Студент:  Зевде Эйоб Аманте                                  </a:t>
            </a:r>
          </a:p>
          <a:p>
            <a:pPr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Группа:  НПИ-01                                    </a:t>
            </a:r>
          </a:p>
          <a:p>
            <a:pPr>
              <a:buFont typeface="Wingdings 3" charset="2"/>
              <a:buChar char=""/>
            </a:pPr>
            <a:r>
              <a:rPr lang="en-US">
                <a:solidFill>
                  <a:schemeClr val="tx1"/>
                </a:solidFill>
              </a:rPr>
              <a:t>               </a:t>
            </a:r>
          </a:p>
          <a:p>
            <a:pPr>
              <a:buFont typeface="Wingdings 3" charset="2"/>
              <a:buChar char=""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1507C-C512-FFBF-627A-DCECEA768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38651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1600" b="1" dirty="0">
                <a:solidFill>
                  <a:srgbClr val="EBEBEB"/>
                </a:solidFill>
                <a:ea typeface="+mj-lt"/>
                <a:cs typeface="+mj-lt"/>
              </a:rPr>
              <a:t>Цель работы:</a:t>
            </a:r>
            <a:endParaRPr lang="ru-RU" sz="1600" b="1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ru-RU" sz="1600" b="1" dirty="0">
                <a:solidFill>
                  <a:srgbClr val="EBEBEB"/>
                </a:solidFill>
                <a:ea typeface="+mj-lt"/>
                <a:cs typeface="+mj-lt"/>
              </a:rPr>
              <a:t>Ознакомиться с файловой системой Linux, её структурой, именами и</a:t>
            </a:r>
            <a:endParaRPr lang="ru-RU" sz="1600" b="1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ru-RU" sz="1600" b="1" dirty="0">
                <a:solidFill>
                  <a:srgbClr val="EBEBEB"/>
                </a:solidFill>
                <a:ea typeface="+mj-lt"/>
                <a:cs typeface="+mj-lt"/>
              </a:rPr>
              <a:t>содержанием каталогов. Приобрети практические навыки по</a:t>
            </a:r>
            <a:endParaRPr lang="ru-RU" sz="1600" b="1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ru-RU" sz="1600" b="1" dirty="0">
                <a:solidFill>
                  <a:srgbClr val="EBEBEB"/>
                </a:solidFill>
                <a:ea typeface="+mj-lt"/>
                <a:cs typeface="+mj-lt"/>
              </a:rPr>
              <a:t>применению команд для работы с файлами и каталогами, по</a:t>
            </a:r>
            <a:endParaRPr lang="ru-RU" sz="1600" b="1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ru-RU" sz="1600" b="1" dirty="0">
                <a:solidFill>
                  <a:srgbClr val="EBEBEB"/>
                </a:solidFill>
                <a:ea typeface="+mj-lt"/>
                <a:cs typeface="+mj-lt"/>
              </a:rPr>
              <a:t>управлению процессами (и работами), по проверке использования</a:t>
            </a:r>
            <a:endParaRPr lang="ru-RU" sz="1600" b="1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ru-RU" sz="1600" b="1" dirty="0">
                <a:solidFill>
                  <a:srgbClr val="EBEBEB"/>
                </a:solidFill>
                <a:ea typeface="+mj-lt"/>
                <a:cs typeface="+mj-lt"/>
              </a:rPr>
              <a:t>диска и обслуживанию файловой системы.</a:t>
            </a:r>
            <a:endParaRPr lang="ru-RU" sz="1600" b="1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ru-RU" sz="1600" b="1" dirty="0">
                <a:solidFill>
                  <a:srgbClr val="EBEBEB"/>
                </a:solidFill>
                <a:ea typeface="+mj-lt"/>
                <a:cs typeface="+mj-lt"/>
              </a:rPr>
              <a:t>Ход работы:</a:t>
            </a:r>
            <a:endParaRPr lang="ru-RU" sz="1600" b="1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ru-RU" sz="1600" b="1" dirty="0">
                <a:solidFill>
                  <a:srgbClr val="EBEBEB"/>
                </a:solidFill>
                <a:ea typeface="+mj-lt"/>
                <a:cs typeface="+mj-lt"/>
              </a:rPr>
              <a:t>⦁ Выполнили все примеры, приведённые в первой части</a:t>
            </a:r>
            <a:endParaRPr lang="ru-RU" sz="1600" b="1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ru-RU" sz="1600" b="1" dirty="0">
                <a:solidFill>
                  <a:srgbClr val="EBEBEB"/>
                </a:solidFill>
                <a:ea typeface="+mj-lt"/>
                <a:cs typeface="+mj-lt"/>
              </a:rPr>
              <a:t>описания лабораторной работы</a:t>
            </a:r>
            <a:endParaRPr lang="ru-RU" sz="1600" b="1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ru-RU" sz="1100" dirty="0">
                <a:solidFill>
                  <a:srgbClr val="EBEBEB"/>
                </a:solidFill>
                <a:ea typeface="+mj-lt"/>
                <a:cs typeface="+mj-lt"/>
              </a:rPr>
              <a:t>2</a:t>
            </a:r>
            <a:endParaRPr lang="ru-RU" sz="1100" dirty="0">
              <a:solidFill>
                <a:srgbClr val="EBEBEB"/>
              </a:solidFill>
            </a:endParaRPr>
          </a:p>
        </p:txBody>
      </p:sp>
      <p:sp>
        <p:nvSpPr>
          <p:cNvPr id="2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F7BE329-F3E2-CBE2-0E14-48B1A8D7D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669561"/>
            <a:ext cx="5449889" cy="5518875"/>
          </a:xfrm>
          <a:prstGeom prst="rect">
            <a:avLst/>
          </a:prstGeom>
          <a:effectLst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0005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458E6-9F27-4AC9-667D-93FD4DEC2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2096773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ru-RU" sz="1100" dirty="0">
                <a:solidFill>
                  <a:srgbClr val="EBEBEB"/>
                </a:solidFill>
                <a:ea typeface="+mj-lt"/>
                <a:cs typeface="+mj-lt"/>
              </a:rPr>
              <a:t>В</a:t>
            </a:r>
            <a:r>
              <a:rPr lang="ru-RU" sz="1800" dirty="0">
                <a:solidFill>
                  <a:srgbClr val="EBEBEB"/>
                </a:solidFill>
                <a:ea typeface="+mj-lt"/>
                <a:cs typeface="+mj-lt"/>
              </a:rPr>
              <a:t>ыполнили следующие </a:t>
            </a:r>
            <a:r>
              <a:rPr lang="ru-RU" sz="1800" dirty="0" err="1">
                <a:solidFill>
                  <a:srgbClr val="EBEBEB"/>
                </a:solidFill>
                <a:ea typeface="+mj-lt"/>
                <a:cs typeface="+mj-lt"/>
              </a:rPr>
              <a:t>действия:Скопировали</a:t>
            </a:r>
            <a:r>
              <a:rPr lang="ru-RU" sz="1800" dirty="0">
                <a:solidFill>
                  <a:srgbClr val="EBEBEB"/>
                </a:solidFill>
                <a:ea typeface="+mj-lt"/>
                <a:cs typeface="+mj-lt"/>
              </a:rPr>
              <a:t> файл</a:t>
            </a:r>
            <a:endParaRPr lang="ru-RU" sz="180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ru-RU" sz="1800" dirty="0">
                <a:solidFill>
                  <a:srgbClr val="EBEBEB"/>
                </a:solidFill>
                <a:ea typeface="+mj-lt"/>
                <a:cs typeface="+mj-lt"/>
              </a:rPr>
              <a:t>/</a:t>
            </a:r>
            <a:r>
              <a:rPr lang="ru-RU" sz="1800" dirty="0" err="1">
                <a:solidFill>
                  <a:srgbClr val="EBEBEB"/>
                </a:solidFill>
                <a:ea typeface="+mj-lt"/>
                <a:cs typeface="+mj-lt"/>
              </a:rPr>
              <a:t>usr</a:t>
            </a:r>
            <a:r>
              <a:rPr lang="ru-RU" sz="1800" dirty="0">
                <a:solidFill>
                  <a:srgbClr val="EBEBEB"/>
                </a:solidFill>
                <a:ea typeface="+mj-lt"/>
                <a:cs typeface="+mj-lt"/>
              </a:rPr>
              <a:t>/</a:t>
            </a:r>
            <a:r>
              <a:rPr lang="ru-RU" sz="1800" dirty="0" err="1">
                <a:solidFill>
                  <a:srgbClr val="EBEBEB"/>
                </a:solidFill>
                <a:ea typeface="+mj-lt"/>
                <a:cs typeface="+mj-lt"/>
              </a:rPr>
              <a:t>include</a:t>
            </a:r>
            <a:r>
              <a:rPr lang="ru-RU" sz="1800" dirty="0">
                <a:solidFill>
                  <a:srgbClr val="EBEBEB"/>
                </a:solidFill>
                <a:ea typeface="+mj-lt"/>
                <a:cs typeface="+mj-lt"/>
              </a:rPr>
              <a:t>/</a:t>
            </a:r>
            <a:r>
              <a:rPr lang="ru-RU" sz="1800" dirty="0" err="1">
                <a:solidFill>
                  <a:srgbClr val="EBEBEB"/>
                </a:solidFill>
                <a:ea typeface="+mj-lt"/>
                <a:cs typeface="+mj-lt"/>
              </a:rPr>
              <a:t>sys</a:t>
            </a:r>
            <a:r>
              <a:rPr lang="ru-RU" sz="1800" dirty="0">
                <a:solidFill>
                  <a:srgbClr val="EBEBEB"/>
                </a:solidFill>
                <a:ea typeface="+mj-lt"/>
                <a:cs typeface="+mj-lt"/>
              </a:rPr>
              <a:t>/</a:t>
            </a:r>
            <a:r>
              <a:rPr lang="ru-RU" sz="1800" dirty="0" err="1">
                <a:solidFill>
                  <a:srgbClr val="EBEBEB"/>
                </a:solidFill>
                <a:ea typeface="+mj-lt"/>
                <a:cs typeface="+mj-lt"/>
              </a:rPr>
              <a:t>io.h</a:t>
            </a:r>
            <a:r>
              <a:rPr lang="ru-RU" sz="1800" dirty="0">
                <a:solidFill>
                  <a:srgbClr val="EBEBEB"/>
                </a:solidFill>
                <a:ea typeface="+mj-lt"/>
                <a:cs typeface="+mj-lt"/>
              </a:rPr>
              <a:t> в домашний каталог и назвали его </a:t>
            </a:r>
            <a:r>
              <a:rPr lang="ru-RU" sz="1800" dirty="0" err="1">
                <a:solidFill>
                  <a:srgbClr val="EBEBEB"/>
                </a:solidFill>
                <a:ea typeface="+mj-lt"/>
                <a:cs typeface="+mj-lt"/>
              </a:rPr>
              <a:t>equipment</a:t>
            </a:r>
            <a:r>
              <a:rPr lang="ru-RU" sz="1800" dirty="0">
                <a:solidFill>
                  <a:srgbClr val="EBEBEB"/>
                </a:solidFill>
                <a:ea typeface="+mj-lt"/>
                <a:cs typeface="+mj-lt"/>
              </a:rPr>
              <a:t>.</a:t>
            </a:r>
            <a:endParaRPr lang="ru-RU" sz="180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ru-RU" sz="1800" dirty="0">
                <a:solidFill>
                  <a:srgbClr val="EBEBEB"/>
                </a:solidFill>
                <a:ea typeface="+mj-lt"/>
                <a:cs typeface="+mj-lt"/>
              </a:rPr>
              <a:t>⦁ В домашнем каталоге создали директорию ~/</a:t>
            </a:r>
            <a:r>
              <a:rPr lang="ru-RU" sz="1800" dirty="0" err="1">
                <a:solidFill>
                  <a:srgbClr val="EBEBEB"/>
                </a:solidFill>
                <a:ea typeface="+mj-lt"/>
                <a:cs typeface="+mj-lt"/>
              </a:rPr>
              <a:t>ski.plases</a:t>
            </a:r>
            <a:r>
              <a:rPr lang="ru-RU" sz="1800" dirty="0">
                <a:solidFill>
                  <a:srgbClr val="EBEBEB"/>
                </a:solidFill>
                <a:ea typeface="+mj-lt"/>
                <a:cs typeface="+mj-lt"/>
              </a:rPr>
              <a:t>.</a:t>
            </a:r>
            <a:endParaRPr lang="ru-RU" sz="180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ru-RU" sz="1800" dirty="0">
                <a:solidFill>
                  <a:srgbClr val="EBEBEB"/>
                </a:solidFill>
                <a:ea typeface="+mj-lt"/>
                <a:cs typeface="+mj-lt"/>
              </a:rPr>
              <a:t>⦁ Переместили файл </a:t>
            </a:r>
            <a:r>
              <a:rPr lang="ru-RU" sz="1800" dirty="0" err="1">
                <a:solidFill>
                  <a:srgbClr val="EBEBEB"/>
                </a:solidFill>
                <a:ea typeface="+mj-lt"/>
                <a:cs typeface="+mj-lt"/>
              </a:rPr>
              <a:t>equipment</a:t>
            </a:r>
            <a:r>
              <a:rPr lang="ru-RU" sz="1800" dirty="0">
                <a:solidFill>
                  <a:srgbClr val="EBEBEB"/>
                </a:solidFill>
                <a:ea typeface="+mj-lt"/>
                <a:cs typeface="+mj-lt"/>
              </a:rPr>
              <a:t> в каталог ~/</a:t>
            </a:r>
            <a:r>
              <a:rPr lang="ru-RU" sz="1800" dirty="0" err="1">
                <a:solidFill>
                  <a:srgbClr val="EBEBEB"/>
                </a:solidFill>
                <a:ea typeface="+mj-lt"/>
                <a:cs typeface="+mj-lt"/>
              </a:rPr>
              <a:t>ski.plases</a:t>
            </a:r>
            <a:r>
              <a:rPr lang="ru-RU" sz="1800" dirty="0">
                <a:solidFill>
                  <a:srgbClr val="EBEBEB"/>
                </a:solidFill>
                <a:ea typeface="+mj-lt"/>
                <a:cs typeface="+mj-lt"/>
              </a:rPr>
              <a:t>.</a:t>
            </a:r>
            <a:endParaRPr lang="ru-RU" sz="180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ru-RU" sz="1800" dirty="0">
                <a:solidFill>
                  <a:srgbClr val="EBEBEB"/>
                </a:solidFill>
                <a:ea typeface="+mj-lt"/>
                <a:cs typeface="+mj-lt"/>
              </a:rPr>
              <a:t>⦁ Переименовали файл ~/</a:t>
            </a:r>
            <a:r>
              <a:rPr lang="ru-RU" sz="1800" dirty="0" err="1">
                <a:solidFill>
                  <a:srgbClr val="EBEBEB"/>
                </a:solidFill>
                <a:ea typeface="+mj-lt"/>
                <a:cs typeface="+mj-lt"/>
              </a:rPr>
              <a:t>ski.plases</a:t>
            </a:r>
            <a:r>
              <a:rPr lang="ru-RU" sz="1800" dirty="0">
                <a:solidFill>
                  <a:srgbClr val="EBEBEB"/>
                </a:solidFill>
                <a:ea typeface="+mj-lt"/>
                <a:cs typeface="+mj-lt"/>
              </a:rPr>
              <a:t>/</a:t>
            </a:r>
            <a:r>
              <a:rPr lang="ru-RU" sz="1800" dirty="0" err="1">
                <a:solidFill>
                  <a:srgbClr val="EBEBEB"/>
                </a:solidFill>
                <a:ea typeface="+mj-lt"/>
                <a:cs typeface="+mj-lt"/>
              </a:rPr>
              <a:t>equipment</a:t>
            </a:r>
            <a:r>
              <a:rPr lang="ru-RU" sz="1800" dirty="0">
                <a:solidFill>
                  <a:srgbClr val="EBEBEB"/>
                </a:solidFill>
                <a:ea typeface="+mj-lt"/>
                <a:cs typeface="+mj-lt"/>
              </a:rPr>
              <a:t> в</a:t>
            </a:r>
            <a:endParaRPr lang="ru-RU" sz="180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ru-RU" sz="1800" dirty="0">
                <a:solidFill>
                  <a:srgbClr val="EBEBEB"/>
                </a:solidFill>
                <a:ea typeface="+mj-lt"/>
                <a:cs typeface="+mj-lt"/>
              </a:rPr>
              <a:t>~/</a:t>
            </a:r>
            <a:r>
              <a:rPr lang="ru-RU" sz="1800" dirty="0" err="1">
                <a:solidFill>
                  <a:srgbClr val="EBEBEB"/>
                </a:solidFill>
                <a:ea typeface="+mj-lt"/>
                <a:cs typeface="+mj-lt"/>
              </a:rPr>
              <a:t>ski.plases</a:t>
            </a:r>
            <a:r>
              <a:rPr lang="ru-RU" sz="1800" dirty="0">
                <a:solidFill>
                  <a:srgbClr val="EBEBEB"/>
                </a:solidFill>
                <a:ea typeface="+mj-lt"/>
                <a:cs typeface="+mj-lt"/>
              </a:rPr>
              <a:t>/</a:t>
            </a:r>
            <a:r>
              <a:rPr lang="ru-RU" sz="1800" dirty="0" err="1">
                <a:solidFill>
                  <a:srgbClr val="EBEBEB"/>
                </a:solidFill>
                <a:ea typeface="+mj-lt"/>
                <a:cs typeface="+mj-lt"/>
              </a:rPr>
              <a:t>equiplist</a:t>
            </a:r>
            <a:r>
              <a:rPr lang="ru-RU" sz="1800" dirty="0">
                <a:solidFill>
                  <a:srgbClr val="EBEBEB"/>
                </a:solidFill>
                <a:ea typeface="+mj-lt"/>
                <a:cs typeface="+mj-lt"/>
              </a:rPr>
              <a:t>.</a:t>
            </a:r>
            <a:endParaRPr lang="ru-RU" sz="180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ru-RU" sz="1800" dirty="0">
                <a:solidFill>
                  <a:srgbClr val="EBEBEB"/>
                </a:solidFill>
                <a:ea typeface="+mj-lt"/>
                <a:cs typeface="+mj-lt"/>
              </a:rPr>
              <a:t>⦁ Создали в домашнем каталоге файл abc1 и скопировали его в</a:t>
            </a:r>
            <a:endParaRPr lang="ru-RU" sz="180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ru-RU" sz="1800" dirty="0">
                <a:solidFill>
                  <a:srgbClr val="EBEBEB"/>
                </a:solidFill>
                <a:ea typeface="+mj-lt"/>
                <a:cs typeface="+mj-lt"/>
              </a:rPr>
              <a:t>каталог ~/</a:t>
            </a:r>
            <a:r>
              <a:rPr lang="ru-RU" sz="1800" dirty="0" err="1">
                <a:solidFill>
                  <a:srgbClr val="EBEBEB"/>
                </a:solidFill>
                <a:ea typeface="+mj-lt"/>
                <a:cs typeface="+mj-lt"/>
              </a:rPr>
              <a:t>ski.plases</a:t>
            </a:r>
            <a:r>
              <a:rPr lang="ru-RU" sz="1800" dirty="0">
                <a:solidFill>
                  <a:srgbClr val="EBEBEB"/>
                </a:solidFill>
                <a:ea typeface="+mj-lt"/>
                <a:cs typeface="+mj-lt"/>
              </a:rPr>
              <a:t>, назвали его equiplist2.</a:t>
            </a:r>
            <a:endParaRPr lang="ru-RU" sz="180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ru-RU" sz="1800" dirty="0">
                <a:solidFill>
                  <a:srgbClr val="EBEBEB"/>
                </a:solidFill>
                <a:ea typeface="+mj-lt"/>
                <a:cs typeface="+mj-lt"/>
              </a:rPr>
              <a:t>⦁ Создали каталог с именем </a:t>
            </a:r>
            <a:r>
              <a:rPr lang="ru-RU" sz="1800" dirty="0" err="1">
                <a:solidFill>
                  <a:srgbClr val="EBEBEB"/>
                </a:solidFill>
                <a:ea typeface="+mj-lt"/>
                <a:cs typeface="+mj-lt"/>
              </a:rPr>
              <a:t>equipment</a:t>
            </a:r>
            <a:r>
              <a:rPr lang="ru-RU" sz="1800" dirty="0">
                <a:solidFill>
                  <a:srgbClr val="EBEBEB"/>
                </a:solidFill>
                <a:ea typeface="+mj-lt"/>
                <a:cs typeface="+mj-lt"/>
              </a:rPr>
              <a:t> в каталоге ~/</a:t>
            </a:r>
            <a:r>
              <a:rPr lang="ru-RU" sz="1800" dirty="0" err="1">
                <a:solidFill>
                  <a:srgbClr val="EBEBEB"/>
                </a:solidFill>
                <a:ea typeface="+mj-lt"/>
                <a:cs typeface="+mj-lt"/>
              </a:rPr>
              <a:t>ski.plases</a:t>
            </a:r>
            <a:r>
              <a:rPr lang="ru-RU" sz="1800" dirty="0">
                <a:solidFill>
                  <a:srgbClr val="EBEBEB"/>
                </a:solidFill>
                <a:ea typeface="+mj-lt"/>
                <a:cs typeface="+mj-lt"/>
              </a:rPr>
              <a:t>.</a:t>
            </a:r>
            <a:endParaRPr lang="ru-RU" sz="180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ru-RU" sz="1800" dirty="0">
                <a:solidFill>
                  <a:srgbClr val="EBEBEB"/>
                </a:solidFill>
                <a:ea typeface="+mj-lt"/>
                <a:cs typeface="+mj-lt"/>
              </a:rPr>
              <a:t>⦁ Переместили файлы ~/</a:t>
            </a:r>
            <a:r>
              <a:rPr lang="ru-RU" sz="1800" dirty="0" err="1">
                <a:solidFill>
                  <a:srgbClr val="EBEBEB"/>
                </a:solidFill>
                <a:ea typeface="+mj-lt"/>
                <a:cs typeface="+mj-lt"/>
              </a:rPr>
              <a:t>ski.plases</a:t>
            </a:r>
            <a:r>
              <a:rPr lang="ru-RU" sz="1800" dirty="0">
                <a:solidFill>
                  <a:srgbClr val="EBEBEB"/>
                </a:solidFill>
                <a:ea typeface="+mj-lt"/>
                <a:cs typeface="+mj-lt"/>
              </a:rPr>
              <a:t>/</a:t>
            </a:r>
            <a:r>
              <a:rPr lang="ru-RU" sz="1800" dirty="0" err="1">
                <a:solidFill>
                  <a:srgbClr val="EBEBEB"/>
                </a:solidFill>
                <a:ea typeface="+mj-lt"/>
                <a:cs typeface="+mj-lt"/>
              </a:rPr>
              <a:t>equiplist</a:t>
            </a:r>
            <a:r>
              <a:rPr lang="ru-RU" sz="1800" dirty="0">
                <a:solidFill>
                  <a:srgbClr val="EBEBEB"/>
                </a:solidFill>
                <a:ea typeface="+mj-lt"/>
                <a:cs typeface="+mj-lt"/>
              </a:rPr>
              <a:t> и equiplist2 в каталог</a:t>
            </a:r>
            <a:endParaRPr lang="ru-RU" sz="180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ru-RU" sz="1800" dirty="0">
                <a:solidFill>
                  <a:srgbClr val="EBEBEB"/>
                </a:solidFill>
                <a:ea typeface="+mj-lt"/>
                <a:cs typeface="+mj-lt"/>
              </a:rPr>
              <a:t>7</a:t>
            </a:r>
            <a:endParaRPr lang="ru-RU" sz="180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ru-RU" sz="1800" dirty="0">
                <a:solidFill>
                  <a:srgbClr val="EBEBEB"/>
                </a:solidFill>
                <a:ea typeface="+mj-lt"/>
                <a:cs typeface="+mj-lt"/>
              </a:rPr>
              <a:t>~/</a:t>
            </a:r>
            <a:r>
              <a:rPr lang="ru-RU" sz="1800" dirty="0" err="1">
                <a:solidFill>
                  <a:srgbClr val="EBEBEB"/>
                </a:solidFill>
                <a:ea typeface="+mj-lt"/>
                <a:cs typeface="+mj-lt"/>
              </a:rPr>
              <a:t>ski.plases</a:t>
            </a:r>
            <a:r>
              <a:rPr lang="ru-RU" sz="1800" dirty="0">
                <a:solidFill>
                  <a:srgbClr val="EBEBEB"/>
                </a:solidFill>
                <a:ea typeface="+mj-lt"/>
                <a:cs typeface="+mj-lt"/>
              </a:rPr>
              <a:t>/</a:t>
            </a:r>
            <a:r>
              <a:rPr lang="ru-RU" sz="1800" dirty="0" err="1">
                <a:solidFill>
                  <a:srgbClr val="EBEBEB"/>
                </a:solidFill>
                <a:ea typeface="+mj-lt"/>
                <a:cs typeface="+mj-lt"/>
              </a:rPr>
              <a:t>equipment</a:t>
            </a:r>
            <a:r>
              <a:rPr lang="ru-RU" sz="1800" dirty="0">
                <a:solidFill>
                  <a:srgbClr val="EBEBEB"/>
                </a:solidFill>
                <a:ea typeface="+mj-lt"/>
                <a:cs typeface="+mj-lt"/>
              </a:rPr>
              <a:t>.</a:t>
            </a:r>
            <a:endParaRPr lang="ru-RU" sz="180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ru-RU" sz="1800" dirty="0">
                <a:solidFill>
                  <a:srgbClr val="EBEBEB"/>
                </a:solidFill>
                <a:ea typeface="+mj-lt"/>
                <a:cs typeface="+mj-lt"/>
              </a:rPr>
              <a:t>⦁ Создали и переместили каталог ~/</a:t>
            </a:r>
            <a:r>
              <a:rPr lang="ru-RU" sz="1800" dirty="0" err="1">
                <a:solidFill>
                  <a:srgbClr val="EBEBEB"/>
                </a:solidFill>
                <a:ea typeface="+mj-lt"/>
                <a:cs typeface="+mj-lt"/>
              </a:rPr>
              <a:t>newdir</a:t>
            </a:r>
            <a:r>
              <a:rPr lang="ru-RU" sz="1800" dirty="0">
                <a:solidFill>
                  <a:srgbClr val="EBEBEB"/>
                </a:solidFill>
                <a:ea typeface="+mj-lt"/>
                <a:cs typeface="+mj-lt"/>
              </a:rPr>
              <a:t> в каталог ~/</a:t>
            </a:r>
            <a:r>
              <a:rPr lang="ru-RU" sz="1800" dirty="0" err="1">
                <a:solidFill>
                  <a:srgbClr val="EBEBEB"/>
                </a:solidFill>
                <a:ea typeface="+mj-lt"/>
                <a:cs typeface="+mj-lt"/>
              </a:rPr>
              <a:t>ski.plases</a:t>
            </a:r>
            <a:r>
              <a:rPr lang="ru-RU" sz="1800" dirty="0">
                <a:solidFill>
                  <a:srgbClr val="EBEBEB"/>
                </a:solidFill>
                <a:ea typeface="+mj-lt"/>
                <a:cs typeface="+mj-lt"/>
              </a:rPr>
              <a:t> и</a:t>
            </a:r>
            <a:endParaRPr lang="ru-RU" sz="180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ru-RU" sz="1800" dirty="0">
                <a:solidFill>
                  <a:srgbClr val="EBEBEB"/>
                </a:solidFill>
                <a:ea typeface="+mj-lt"/>
                <a:cs typeface="+mj-lt"/>
              </a:rPr>
              <a:t>назвали его </a:t>
            </a:r>
            <a:r>
              <a:rPr lang="ru-RU" sz="1800" err="1">
                <a:solidFill>
                  <a:srgbClr val="EBEBEB"/>
                </a:solidFill>
                <a:ea typeface="+mj-lt"/>
                <a:cs typeface="+mj-lt"/>
              </a:rPr>
              <a:t>plans</a:t>
            </a:r>
            <a:r>
              <a:rPr lang="ru-RU" sz="1800" dirty="0">
                <a:solidFill>
                  <a:srgbClr val="EBEBEB"/>
                </a:solidFill>
                <a:ea typeface="+mj-lt"/>
                <a:cs typeface="+mj-lt"/>
              </a:rPr>
              <a:t>.</a:t>
            </a:r>
            <a:endParaRPr lang="ru-RU" sz="1800">
              <a:solidFill>
                <a:srgbClr val="EBEBEB"/>
              </a:solidFill>
            </a:endParaRP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A9CE065-4701-2896-380E-B99CA2A5F7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67" r="20285" b="1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5922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8A52A9-F799-9D01-941F-393B0AE3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274375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ru-RU" sz="1800" b="1" dirty="0" err="1">
                <a:solidFill>
                  <a:srgbClr val="EBEBEB"/>
                </a:solidFill>
                <a:ea typeface="+mj-lt"/>
                <a:cs typeface="+mj-lt"/>
              </a:rPr>
              <a:t>mount</a:t>
            </a:r>
            <a:r>
              <a:rPr lang="ru-RU" sz="1800" b="1" dirty="0">
                <a:solidFill>
                  <a:srgbClr val="EBEBEB"/>
                </a:solidFill>
                <a:ea typeface="+mj-lt"/>
                <a:cs typeface="+mj-lt"/>
              </a:rPr>
              <a:t> - нужна для просмотра смонтированных</a:t>
            </a:r>
            <a:endParaRPr lang="ru-RU" sz="1800" b="1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ru-RU" sz="1800" b="1" dirty="0">
                <a:solidFill>
                  <a:srgbClr val="EBEBEB"/>
                </a:solidFill>
                <a:ea typeface="+mj-lt"/>
                <a:cs typeface="+mj-lt"/>
              </a:rPr>
              <a:t>файловых систем, а также для монтирования любых</a:t>
            </a:r>
            <a:endParaRPr lang="ru-RU" sz="1800" b="1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ru-RU" sz="1800" b="1" dirty="0">
                <a:solidFill>
                  <a:srgbClr val="EBEBEB"/>
                </a:solidFill>
                <a:ea typeface="+mj-lt"/>
                <a:cs typeface="+mj-lt"/>
              </a:rPr>
              <a:t>локальных или удаленных файловых систем. Например, при</a:t>
            </a:r>
            <a:endParaRPr lang="ru-RU" sz="1800" b="1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ru-RU" sz="1800" b="1" dirty="0">
                <a:solidFill>
                  <a:srgbClr val="EBEBEB"/>
                </a:solidFill>
                <a:ea typeface="+mj-lt"/>
                <a:cs typeface="+mj-lt"/>
              </a:rPr>
              <a:t>вызове команды «</a:t>
            </a:r>
            <a:r>
              <a:rPr lang="ru-RU" sz="1800" b="1" dirty="0" err="1">
                <a:solidFill>
                  <a:srgbClr val="EBEBEB"/>
                </a:solidFill>
                <a:ea typeface="+mj-lt"/>
                <a:cs typeface="+mj-lt"/>
              </a:rPr>
              <a:t>mount</a:t>
            </a:r>
            <a:r>
              <a:rPr lang="ru-RU" sz="1800" b="1" dirty="0">
                <a:solidFill>
                  <a:srgbClr val="EBEBEB"/>
                </a:solidFill>
                <a:ea typeface="+mj-lt"/>
                <a:cs typeface="+mj-lt"/>
              </a:rPr>
              <a:t> /</a:t>
            </a:r>
            <a:r>
              <a:rPr lang="ru-RU" sz="1800" b="1" dirty="0" err="1">
                <a:solidFill>
                  <a:srgbClr val="EBEBEB"/>
                </a:solidFill>
                <a:ea typeface="+mj-lt"/>
                <a:cs typeface="+mj-lt"/>
              </a:rPr>
              <a:t>dev</a:t>
            </a:r>
            <a:r>
              <a:rPr lang="ru-RU" sz="1800" b="1" dirty="0">
                <a:solidFill>
                  <a:srgbClr val="EBEBEB"/>
                </a:solidFill>
                <a:ea typeface="+mj-lt"/>
                <a:cs typeface="+mj-lt"/>
              </a:rPr>
              <a:t>/</a:t>
            </a:r>
            <a:r>
              <a:rPr lang="ru-RU" sz="1800" b="1" dirty="0" err="1">
                <a:solidFill>
                  <a:srgbClr val="EBEBEB"/>
                </a:solidFill>
                <a:ea typeface="+mj-lt"/>
                <a:cs typeface="+mj-lt"/>
              </a:rPr>
              <a:t>cdrom</a:t>
            </a:r>
            <a:r>
              <a:rPr lang="ru-RU" sz="1800" b="1" dirty="0">
                <a:solidFill>
                  <a:srgbClr val="EBEBEB"/>
                </a:solidFill>
                <a:ea typeface="+mj-lt"/>
                <a:cs typeface="+mj-lt"/>
              </a:rPr>
              <a:t> /</a:t>
            </a:r>
            <a:r>
              <a:rPr lang="ru-RU" sz="1800" b="1" dirty="0" err="1">
                <a:solidFill>
                  <a:srgbClr val="EBEBEB"/>
                </a:solidFill>
                <a:ea typeface="+mj-lt"/>
                <a:cs typeface="+mj-lt"/>
              </a:rPr>
              <a:t>mnt</a:t>
            </a:r>
            <a:r>
              <a:rPr lang="ru-RU" sz="1800" b="1" dirty="0">
                <a:solidFill>
                  <a:srgbClr val="EBEBEB"/>
                </a:solidFill>
                <a:ea typeface="+mj-lt"/>
                <a:cs typeface="+mj-lt"/>
              </a:rPr>
              <a:t>/</a:t>
            </a:r>
            <a:r>
              <a:rPr lang="ru-RU" sz="1800" b="1" dirty="0" err="1">
                <a:solidFill>
                  <a:srgbClr val="EBEBEB"/>
                </a:solidFill>
                <a:ea typeface="+mj-lt"/>
                <a:cs typeface="+mj-lt"/>
              </a:rPr>
              <a:t>cdrom</a:t>
            </a:r>
            <a:r>
              <a:rPr lang="ru-RU" sz="1800" b="1" dirty="0">
                <a:solidFill>
                  <a:srgbClr val="EBEBEB"/>
                </a:solidFill>
                <a:ea typeface="+mj-lt"/>
                <a:cs typeface="+mj-lt"/>
              </a:rPr>
              <a:t>»</a:t>
            </a:r>
            <a:endParaRPr lang="ru-RU" sz="1800" b="1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ru-RU" sz="1800" b="1" dirty="0">
                <a:solidFill>
                  <a:srgbClr val="EBEBEB"/>
                </a:solidFill>
                <a:ea typeface="+mj-lt"/>
                <a:cs typeface="+mj-lt"/>
              </a:rPr>
              <a:t>устройство /</a:t>
            </a:r>
            <a:r>
              <a:rPr lang="ru-RU" sz="1800" b="1" dirty="0" err="1">
                <a:solidFill>
                  <a:srgbClr val="EBEBEB"/>
                </a:solidFill>
                <a:ea typeface="+mj-lt"/>
                <a:cs typeface="+mj-lt"/>
              </a:rPr>
              <a:t>dev</a:t>
            </a:r>
            <a:r>
              <a:rPr lang="ru-RU" sz="1800" b="1" dirty="0">
                <a:solidFill>
                  <a:srgbClr val="EBEBEB"/>
                </a:solidFill>
                <a:ea typeface="+mj-lt"/>
                <a:cs typeface="+mj-lt"/>
              </a:rPr>
              <a:t>/</a:t>
            </a:r>
            <a:r>
              <a:rPr lang="ru-RU" sz="1800" b="1" dirty="0" err="1">
                <a:solidFill>
                  <a:srgbClr val="EBEBEB"/>
                </a:solidFill>
                <a:ea typeface="+mj-lt"/>
                <a:cs typeface="+mj-lt"/>
              </a:rPr>
              <a:t>cdrom</a:t>
            </a:r>
            <a:r>
              <a:rPr lang="ru-RU" sz="1800" b="1" dirty="0">
                <a:solidFill>
                  <a:srgbClr val="EBEBEB"/>
                </a:solidFill>
                <a:ea typeface="+mj-lt"/>
                <a:cs typeface="+mj-lt"/>
              </a:rPr>
              <a:t> монтируется в каталог /</a:t>
            </a:r>
            <a:r>
              <a:rPr lang="ru-RU" sz="1800" b="1" dirty="0" err="1">
                <a:solidFill>
                  <a:srgbClr val="EBEBEB"/>
                </a:solidFill>
                <a:ea typeface="+mj-lt"/>
                <a:cs typeface="+mj-lt"/>
              </a:rPr>
              <a:t>mnt</a:t>
            </a:r>
            <a:r>
              <a:rPr lang="ru-RU" sz="1800" b="1" dirty="0">
                <a:solidFill>
                  <a:srgbClr val="EBEBEB"/>
                </a:solidFill>
                <a:ea typeface="+mj-lt"/>
                <a:cs typeface="+mj-lt"/>
              </a:rPr>
              <a:t>/</a:t>
            </a:r>
            <a:r>
              <a:rPr lang="ru-RU" sz="1800" b="1" dirty="0" err="1">
                <a:solidFill>
                  <a:srgbClr val="EBEBEB"/>
                </a:solidFill>
                <a:ea typeface="+mj-lt"/>
                <a:cs typeface="+mj-lt"/>
              </a:rPr>
              <a:t>cdrom</a:t>
            </a:r>
            <a:r>
              <a:rPr lang="ru-RU" sz="1800" b="1" dirty="0">
                <a:solidFill>
                  <a:srgbClr val="EBEBEB"/>
                </a:solidFill>
                <a:ea typeface="+mj-lt"/>
                <a:cs typeface="+mj-lt"/>
              </a:rPr>
              <a:t>,</a:t>
            </a:r>
            <a:endParaRPr lang="ru-RU" sz="1800" b="1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ru-RU" sz="1800" b="1" dirty="0">
                <a:solidFill>
                  <a:srgbClr val="EBEBEB"/>
                </a:solidFill>
                <a:ea typeface="+mj-lt"/>
                <a:cs typeface="+mj-lt"/>
              </a:rPr>
              <a:t>если он существует. Начиная от момента монтирования и</a:t>
            </a:r>
            <a:endParaRPr lang="ru-RU" sz="1800" b="1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ru-RU" sz="1800" b="1" dirty="0">
                <a:solidFill>
                  <a:srgbClr val="EBEBEB"/>
                </a:solidFill>
                <a:ea typeface="+mj-lt"/>
                <a:cs typeface="+mj-lt"/>
              </a:rPr>
              <a:t>пока пользователь не </a:t>
            </a:r>
            <a:r>
              <a:rPr lang="ru-RU" sz="1800" b="1" err="1">
                <a:solidFill>
                  <a:srgbClr val="EBEBEB"/>
                </a:solidFill>
                <a:ea typeface="+mj-lt"/>
                <a:cs typeface="+mj-lt"/>
              </a:rPr>
              <a:t>отмонтирует</a:t>
            </a:r>
            <a:r>
              <a:rPr lang="ru-RU" sz="1800" b="1" dirty="0">
                <a:solidFill>
                  <a:srgbClr val="EBEBEB"/>
                </a:solidFill>
                <a:ea typeface="+mj-lt"/>
                <a:cs typeface="+mj-lt"/>
              </a:rPr>
              <a:t> файловую систему (или</a:t>
            </a:r>
            <a:endParaRPr lang="ru-RU" sz="1800" b="1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ru-RU" sz="1800" b="1" dirty="0">
                <a:solidFill>
                  <a:srgbClr val="EBEBEB"/>
                </a:solidFill>
                <a:ea typeface="+mj-lt"/>
                <a:cs typeface="+mj-lt"/>
              </a:rPr>
              <a:t>туда не будет смонтировано что-то иное) в каталоге</a:t>
            </a:r>
            <a:endParaRPr lang="ru-RU" sz="1800" b="1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ru-RU" sz="1800" b="1" dirty="0">
                <a:solidFill>
                  <a:srgbClr val="EBEBEB"/>
                </a:solidFill>
                <a:ea typeface="+mj-lt"/>
                <a:cs typeface="+mj-lt"/>
              </a:rPr>
              <a:t>/</a:t>
            </a:r>
            <a:r>
              <a:rPr lang="ru-RU" sz="1800" b="1" err="1">
                <a:solidFill>
                  <a:srgbClr val="EBEBEB"/>
                </a:solidFill>
                <a:ea typeface="+mj-lt"/>
                <a:cs typeface="+mj-lt"/>
              </a:rPr>
              <a:t>mnt</a:t>
            </a:r>
            <a:r>
              <a:rPr lang="ru-RU" sz="1800" b="1" dirty="0">
                <a:solidFill>
                  <a:srgbClr val="EBEBEB"/>
                </a:solidFill>
                <a:ea typeface="+mj-lt"/>
                <a:cs typeface="+mj-lt"/>
              </a:rPr>
              <a:t>/</a:t>
            </a:r>
            <a:r>
              <a:rPr lang="ru-RU" sz="1800" b="1" err="1">
                <a:solidFill>
                  <a:srgbClr val="EBEBEB"/>
                </a:solidFill>
                <a:ea typeface="+mj-lt"/>
                <a:cs typeface="+mj-lt"/>
              </a:rPr>
              <a:t>cdrom</a:t>
            </a:r>
            <a:r>
              <a:rPr lang="ru-RU" sz="1800" b="1" dirty="0">
                <a:solidFill>
                  <a:srgbClr val="EBEBEB"/>
                </a:solidFill>
                <a:ea typeface="+mj-lt"/>
                <a:cs typeface="+mj-lt"/>
              </a:rPr>
              <a:t> будет содержаться дерево каталогов устройства</a:t>
            </a:r>
            <a:endParaRPr lang="ru-RU" sz="1800" b="1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ru-RU" sz="1800" b="1" dirty="0">
                <a:solidFill>
                  <a:srgbClr val="EBEBEB"/>
                </a:solidFill>
                <a:ea typeface="+mj-lt"/>
                <a:cs typeface="+mj-lt"/>
              </a:rPr>
              <a:t>/</a:t>
            </a:r>
            <a:r>
              <a:rPr lang="ru-RU" sz="1800" b="1" err="1">
                <a:solidFill>
                  <a:srgbClr val="EBEBEB"/>
                </a:solidFill>
                <a:ea typeface="+mj-lt"/>
                <a:cs typeface="+mj-lt"/>
              </a:rPr>
              <a:t>dev</a:t>
            </a:r>
            <a:r>
              <a:rPr lang="ru-RU" sz="1800" b="1" dirty="0">
                <a:solidFill>
                  <a:srgbClr val="EBEBEB"/>
                </a:solidFill>
                <a:ea typeface="+mj-lt"/>
                <a:cs typeface="+mj-lt"/>
              </a:rPr>
              <a:t>/</a:t>
            </a:r>
            <a:r>
              <a:rPr lang="ru-RU" sz="1800" b="1" err="1">
                <a:solidFill>
                  <a:srgbClr val="EBEBEB"/>
                </a:solidFill>
                <a:ea typeface="+mj-lt"/>
                <a:cs typeface="+mj-lt"/>
              </a:rPr>
              <a:t>cdrom</a:t>
            </a:r>
            <a:r>
              <a:rPr lang="ru-RU" sz="1800" b="1" dirty="0">
                <a:solidFill>
                  <a:srgbClr val="EBEBEB"/>
                </a:solidFill>
                <a:ea typeface="+mj-lt"/>
                <a:cs typeface="+mj-lt"/>
              </a:rPr>
              <a:t>; те файлы, и подкаталоги, которые раньш</a:t>
            </a:r>
            <a:r>
              <a:rPr lang="ru-RU" sz="1100" dirty="0">
                <a:solidFill>
                  <a:srgbClr val="EBEBEB"/>
                </a:solidFill>
                <a:ea typeface="+mj-lt"/>
                <a:cs typeface="+mj-lt"/>
              </a:rPr>
              <a:t>е</a:t>
            </a:r>
            <a:endParaRPr lang="ru-RU" sz="1100" dirty="0">
              <a:solidFill>
                <a:srgbClr val="EBEBEB"/>
              </a:solidFill>
            </a:endParaRPr>
          </a:p>
          <a:p>
            <a:pPr>
              <a:lnSpc>
                <a:spcPct val="90000"/>
              </a:lnSpc>
            </a:pPr>
            <a:r>
              <a:rPr lang="ru-RU" sz="1100" dirty="0">
                <a:solidFill>
                  <a:srgbClr val="EBEBEB"/>
                </a:solidFill>
                <a:ea typeface="+mj-lt"/>
                <a:cs typeface="+mj-lt"/>
              </a:rPr>
              <a:t>13</a:t>
            </a:r>
            <a:endParaRPr lang="ru-RU" sz="1100" dirty="0">
              <a:solidFill>
                <a:srgbClr val="EBEBEB"/>
              </a:solidFill>
            </a:endParaRPr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3B391FD-DC29-D11E-E929-8604196CC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901613"/>
            <a:ext cx="5449889" cy="5054771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5499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anket on the ground">
            <a:extLst>
              <a:ext uri="{FF2B5EF4-FFF2-40B4-BE49-F238E27FC236}">
                <a16:creationId xmlns:a16="http://schemas.microsoft.com/office/drawing/2014/main" id="{44B73FC7-FD28-27E3-507E-7D50DA0EE6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278" r="9085" b="-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1ABD1B-47B7-9ADB-9067-8467F607C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ru-RU" dirty="0">
                <a:ea typeface="+mj-lt"/>
                <a:cs typeface="+mj-lt"/>
              </a:rPr>
              <a:t>СПАСИБО ЗА ВНИМАНИЕ</a:t>
            </a:r>
            <a:endParaRPr lang="ru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145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Ion</vt:lpstr>
      <vt:lpstr>РОССИЙСКИЙ УНИВЕРСИТЕТ ДРУЖБЫ НАРОДОВ Факультет физико-математических и естественных наук Кафедра прикладной информатики и теории вероятностей </vt:lpstr>
      <vt:lpstr>Цель работы: Ознакомиться с файловой системой Linux, её структурой, именами и содержанием каталогов. Приобрети практические навыки по применению команд для работы с файлами и каталогами, по управлению процессами (и работами), по проверке использования диска и обслуживанию файловой системы. Ход работы: ⦁ Выполнили все примеры, приведённые в первой части описания лабораторной работы 2</vt:lpstr>
      <vt:lpstr>Выполнили следующие действия:Скопировали файл /usr/include/sys/io.h в домашний каталог и назвали его equipment. ⦁ В домашнем каталоге создали директорию ~/ski.plases. ⦁ Переместили файл equipment в каталог ~/ski.plases. ⦁ Переименовали файл ~/ski.plases/equipment в ~/ski.plases/equiplist. ⦁ Создали в домашнем каталоге файл abc1 и скопировали его в каталог ~/ski.plases, назвали его equiplist2. ⦁ Создали каталог с именем equipment в каталоге ~/ski.plases. ⦁ Переместили файлы ~/ski.plases/equiplist и equiplist2 в каталог 7 ~/ski.plases/equipment. ⦁ Создали и переместили каталог ~/newdir в каталог ~/ski.plases и назвали его plans.</vt:lpstr>
      <vt:lpstr>mount - нужна для просмотра смонтированных файловых систем, а также для монтирования любых локальных или удаленных файловых систем. Например, при вызове команды «mount /dev/cdrom /mnt/cdrom» устройство /dev/cdrom монтируется в каталог /mnt/cdrom, если он существует. Начиная от момента монтирования и пока пользователь не отмонтирует файловую систему (или туда не будет смонтировано что-то иное) в каталоге /mnt/cdrom будет содержаться дерево каталогов устройства /dev/cdrom; те файлы, и подкаталоги, которые раньше 13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77</cp:revision>
  <dcterms:created xsi:type="dcterms:W3CDTF">2022-05-07T14:42:26Z</dcterms:created>
  <dcterms:modified xsi:type="dcterms:W3CDTF">2022-05-07T15:03:26Z</dcterms:modified>
</cp:coreProperties>
</file>