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31D57-6220-41D0-A8E3-C151BC36AAC9}" v="165" dt="2022-06-24T09:03:04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  операционная система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  лабораторная работа 6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                                                                                         </a:t>
            </a:r>
            <a:r>
              <a:rPr lang="en-US" sz="2000" dirty="0" err="1">
                <a:ea typeface="+mn-lt"/>
                <a:cs typeface="+mn-lt"/>
              </a:rPr>
              <a:t>Студент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Зевде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Эйоб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Аманте</a:t>
            </a:r>
            <a:endParaRPr lang="en-US" sz="2000" kern="1200" dirty="0" err="1">
              <a:solidFill>
                <a:schemeClr val="tx1"/>
              </a:solidFill>
              <a:latin typeface="+mn-lt"/>
              <a:cs typeface="Calibri"/>
            </a:endParaRP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                                                                                         103220620</a:t>
            </a:r>
            <a:endParaRPr lang="en-US" sz="2000" kern="1200" dirty="0">
              <a:solidFill>
                <a:schemeClr val="tx1"/>
              </a:solidFill>
              <a:latin typeface="+mn-lt"/>
              <a:cs typeface="Calibri"/>
            </a:endParaRP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                                                                                          Группа:НПИ-01</a:t>
            </a:r>
            <a:endParaRPr lang="en-US" sz="2000" kern="1200" dirty="0">
              <a:solidFill>
                <a:schemeClr val="tx1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5AA3D-13D6-ACAC-D86E-9AF7DFF9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1800" dirty="0">
                <a:ea typeface="+mj-lt"/>
                <a:cs typeface="+mj-lt"/>
              </a:rPr>
              <a:t>Ознакомление с инструментами поиска файлов и фильтрации текстовых данных. Приобретение практических навыков: по управлению процессами (и заданиями), по проверке использования диска и обслуживанию файловых систем</a:t>
            </a:r>
            <a:r>
              <a:rPr lang="ru-RU" dirty="0">
                <a:ea typeface="+mj-lt"/>
                <a:cs typeface="+mj-lt"/>
              </a:rPr>
              <a:t>.</a:t>
            </a:r>
            <a:endParaRPr lang="ru-RU" dirty="0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FCF9306-2C53-B147-F1B4-268EE3E9C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1928" y="987425"/>
            <a:ext cx="5254720" cy="487362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F5047906-1E49-E118-7D06-9AE8C31DA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750" y="2229928"/>
            <a:ext cx="3932237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Цель работы: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Ознакомиться с инструментами поиска файлов и фильтрации текстовых данных.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Приобрести практические навыки: по управлению процессами (и задания-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ми), по проверке использования диска и обслуживанию файловых систем.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Ход работы: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⦁ Осуществили вход в систему под моим именем пользователя.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⦁ Записали в файл file.txt названия файлов, содержащихся в каталоге /</a:t>
            </a:r>
            <a:r>
              <a:rPr lang="ru-RU" dirty="0" err="1">
                <a:ea typeface="+mn-lt"/>
                <a:cs typeface="+mn-lt"/>
              </a:rPr>
              <a:t>etc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303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632A0-B388-BBC9-8673-E3E67322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2144"/>
            <a:ext cx="3932237" cy="1945256"/>
          </a:xfrm>
        </p:spPr>
        <p:txBody>
          <a:bodyPr>
            <a:normAutofit fontScale="90000"/>
          </a:bodyPr>
          <a:lstStyle/>
          <a:p>
            <a:r>
              <a:rPr lang="ru-RU" sz="2000" dirty="0">
                <a:cs typeface="Calibri Light"/>
              </a:rPr>
              <a:t>Ознакомление с инструментами поиска файлов и фильтрации текстовых данных. Приобретение практических навыков: по управлению процессами (и заданиями), по проверке использования диска и обслуживанию файловых систем</a:t>
            </a:r>
            <a:r>
              <a:rPr lang="ru-RU" dirty="0">
                <a:cs typeface="Calibri Light"/>
              </a:rPr>
              <a:t>.</a:t>
            </a:r>
            <a:endParaRPr lang="ru-RU" dirty="0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8C5D8EA-B99C-B67B-DFD1-BD10A766E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5460" y="987425"/>
            <a:ext cx="5507655" cy="487362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DBAB13DF-854A-A6C8-3D21-BE4040D05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015" y="2057400"/>
            <a:ext cx="4076010" cy="40416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ea typeface="+mn-lt"/>
                <a:cs typeface="+mn-lt"/>
              </a:rPr>
              <a:t>вывод команды </a:t>
            </a:r>
            <a:r>
              <a:rPr lang="ru-RU" sz="2000" err="1">
                <a:ea typeface="+mn-lt"/>
                <a:cs typeface="+mn-lt"/>
              </a:rPr>
              <a:t>ls</a:t>
            </a:r>
            <a:r>
              <a:rPr lang="ru-RU" sz="2000" dirty="0">
                <a:ea typeface="+mn-lt"/>
                <a:cs typeface="+mn-lt"/>
              </a:rPr>
              <a:t> -</a:t>
            </a:r>
            <a:r>
              <a:rPr lang="ru-RU" sz="2000" err="1">
                <a:ea typeface="+mn-lt"/>
                <a:cs typeface="+mn-lt"/>
              </a:rPr>
              <a:t>la</a:t>
            </a:r>
            <a:r>
              <a:rPr lang="ru-RU" sz="2000" dirty="0">
                <a:ea typeface="+mn-lt"/>
                <a:cs typeface="+mn-lt"/>
              </a:rPr>
              <a:t> передаётся команде сортировки </a:t>
            </a:r>
            <a:r>
              <a:rPr lang="ru-RU" sz="2000" err="1">
                <a:ea typeface="+mn-lt"/>
                <a:cs typeface="+mn-lt"/>
              </a:rPr>
              <a:t>sort</a:t>
            </a:r>
            <a:r>
              <a:rPr lang="ru-RU" sz="2000" dirty="0">
                <a:ea typeface="+mn-lt"/>
                <a:cs typeface="+mn-lt"/>
              </a:rPr>
              <a:t>\</a:t>
            </a:r>
            <a:r>
              <a:rPr lang="ru-RU" sz="2000" err="1">
                <a:ea typeface="+mn-lt"/>
                <a:cs typeface="+mn-lt"/>
              </a:rPr>
              <a:t>verb</a:t>
            </a:r>
            <a:r>
              <a:rPr lang="ru-RU" sz="2000" dirty="0">
                <a:ea typeface="+mn-lt"/>
                <a:cs typeface="+mn-lt"/>
              </a:rPr>
              <a:t>, которая пишет результат в файл </a:t>
            </a:r>
            <a:r>
              <a:rPr lang="ru-RU" sz="2000" err="1">
                <a:ea typeface="+mn-lt"/>
                <a:cs typeface="+mn-lt"/>
              </a:rPr>
              <a:t>sorting_list</a:t>
            </a:r>
            <a:r>
              <a:rPr lang="ru-RU" sz="2000" dirty="0">
                <a:ea typeface="+mn-lt"/>
                <a:cs typeface="+mn-lt"/>
              </a:rPr>
              <a:t>\</a:t>
            </a:r>
            <a:r>
              <a:rPr lang="ru-RU" sz="2000" err="1">
                <a:ea typeface="+mn-lt"/>
                <a:cs typeface="+mn-lt"/>
              </a:rPr>
              <a:t>verb</a:t>
            </a:r>
            <a:r>
              <a:rPr lang="ru-RU" sz="2000" dirty="0">
                <a:ea typeface="+mn-lt"/>
                <a:cs typeface="+mn-lt"/>
              </a:rPr>
              <a:t>. Чаще всего скрипты на </a:t>
            </a:r>
            <a:r>
              <a:rPr lang="ru-RU" sz="2000" err="1">
                <a:ea typeface="+mn-lt"/>
                <a:cs typeface="+mn-lt"/>
              </a:rPr>
              <a:t>Bash</a:t>
            </a:r>
            <a:r>
              <a:rPr lang="ru-RU" sz="2000" dirty="0">
                <a:ea typeface="+mn-lt"/>
                <a:cs typeface="+mn-lt"/>
              </a:rPr>
              <a:t> используются в качестве автоматизации каких-то рутинных операций в консоли, отсюда иногда возникает необходимость в обработке </a:t>
            </a:r>
            <a:r>
              <a:rPr lang="ru-RU" sz="2000" err="1">
                <a:ea typeface="+mn-lt"/>
                <a:cs typeface="+mn-lt"/>
              </a:rPr>
              <a:t>stdout</a:t>
            </a:r>
            <a:r>
              <a:rPr lang="ru-RU" sz="2000" dirty="0">
                <a:ea typeface="+mn-lt"/>
                <a:cs typeface="+mn-lt"/>
              </a:rPr>
              <a:t> одной команды и передача на </a:t>
            </a:r>
            <a:r>
              <a:rPr lang="ru-RU" sz="2000" err="1">
                <a:ea typeface="+mn-lt"/>
                <a:cs typeface="+mn-lt"/>
              </a:rPr>
              <a:t>stdin</a:t>
            </a:r>
            <a:r>
              <a:rPr lang="ru-RU" sz="2000" dirty="0">
                <a:ea typeface="+mn-lt"/>
                <a:cs typeface="+mn-lt"/>
              </a:rPr>
              <a:t> другой команде, при этом результат выполнения команды должен обработан.</a:t>
            </a:r>
            <a:r>
              <a:rPr lang="ru-RU" dirty="0">
                <a:ea typeface="+mn-lt"/>
                <a:cs typeface="+mn-lt"/>
              </a:rPr>
              <a:t> 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22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B2C9E-DFDF-1D19-BAED-DAC6BE35B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600" dirty="0">
                <a:ea typeface="+mj-lt"/>
                <a:cs typeface="+mj-lt"/>
              </a:rPr>
              <a:t>Ознакомление с инструментами поиска файлов и фильтрации текстовых данных. Приобретение практических навыков: по управлению процессами (и заданиями), по проверке использования диска и обслуживанию файловых систем</a:t>
            </a:r>
            <a:endParaRPr lang="ru-RU" sz="1600" dirty="0"/>
          </a:p>
        </p:txBody>
      </p:sp>
      <p:pic>
        <p:nvPicPr>
          <p:cNvPr id="5" name="Рисунок 5" descr="Изображение выглядит как текст, снимок экрана, монитор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D7E39730-48E7-345D-34E4-634EFE249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5460" y="987425"/>
            <a:ext cx="5507655" cy="487362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98FB3B64-3A4B-7D88-1CA7-A76A199C7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Найти в текстовом файле указанную строку символов позволяет команда </a:t>
            </a:r>
            <a:r>
              <a:rPr lang="ru-RU" sz="2400" dirty="0" err="1">
                <a:ea typeface="+mn-lt"/>
                <a:cs typeface="+mn-lt"/>
              </a:rPr>
              <a:t>grep</a:t>
            </a:r>
            <a:r>
              <a:rPr lang="ru-RU" sz="2400" dirty="0">
                <a:ea typeface="+mn-lt"/>
                <a:cs typeface="+mn-lt"/>
              </a:rPr>
              <a:t>. Формат команды:</a:t>
            </a:r>
            <a:endParaRPr lang="ru-RU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577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B6D0C-F1E1-E1E9-9C4A-77A2DB27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189780"/>
            <a:ext cx="3932237" cy="224718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1600" dirty="0">
                <a:cs typeface="Calibri Light"/>
              </a:rPr>
              <a:t>Ознакомление с инструментами поиска файлов и фильтрации текстовых данных. Приобретение практических навыков: по управлению процессами (и заданиями), по проверке использования диска и обслуживанию файловых систем</a:t>
            </a:r>
            <a:endParaRPr lang="ru-RU" sz="1600" dirty="0">
              <a:ea typeface="+mj-lt"/>
              <a:cs typeface="+mj-lt"/>
            </a:endParaRPr>
          </a:p>
          <a:p>
            <a:endParaRPr lang="ru-RU" dirty="0">
              <a:cs typeface="Calibri Light"/>
            </a:endParaRP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86343E1-E357-C654-29A0-D6656B3DF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5460" y="987425"/>
            <a:ext cx="5507655" cy="487362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3464028-EBAC-4806-F6C2-4117ADD63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Любую выполняющуюся в консоли команду или внешнюю программу можно запустить в фоновом режиме. Для этого следует в конце имени команды указать знак амперсанда &amp;. Например:</a:t>
            </a:r>
            <a:endParaRPr lang="ru-RU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954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EF868-1EAC-7957-674B-E39CAF655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2875"/>
            <a:ext cx="3932237" cy="2060275"/>
          </a:xfrm>
        </p:spPr>
        <p:txBody>
          <a:bodyPr>
            <a:noAutofit/>
          </a:bodyPr>
          <a:lstStyle/>
          <a:p>
            <a:r>
              <a:rPr lang="ru-RU" sz="2000" dirty="0">
                <a:ea typeface="+mj-lt"/>
                <a:cs typeface="+mj-lt"/>
              </a:rPr>
              <a:t>Ознакомление с инструментами поиска файлов и фильтрации текстовых данных. Приобретение практических навыков: по управлению процессами (и заданиями), по проверке использования диска и обслуживанию файловых систем</a:t>
            </a:r>
            <a:endParaRPr lang="ru-RU" sz="2000" dirty="0"/>
          </a:p>
        </p:txBody>
      </p:sp>
      <p:pic>
        <p:nvPicPr>
          <p:cNvPr id="5" name="Рисунок 5" descr="Изображение выглядит как текст, снимок экрана, монитор&#10;&#10;Автоматически созданное описание">
            <a:extLst>
              <a:ext uri="{FF2B5EF4-FFF2-40B4-BE49-F238E27FC236}">
                <a16:creationId xmlns:a16="http://schemas.microsoft.com/office/drawing/2014/main" id="{295CC4C0-5817-61B9-580D-093483656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6300" y="987425"/>
            <a:ext cx="5405975" cy="487362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0FA31395-E2E4-E539-3EDD-88D08BFBD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278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Запустили из консоли в фоновом режиме редактор </a:t>
            </a:r>
            <a:r>
              <a:rPr lang="ru-RU" dirty="0" err="1">
                <a:ea typeface="+mn-lt"/>
                <a:cs typeface="+mn-lt"/>
              </a:rPr>
              <a:t>gedit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Определили идентификатор процесса </a:t>
            </a:r>
            <a:r>
              <a:rPr lang="ru-RU" dirty="0" err="1">
                <a:ea typeface="+mn-lt"/>
                <a:cs typeface="+mn-lt"/>
              </a:rPr>
              <a:t>gedit</a:t>
            </a:r>
            <a:r>
              <a:rPr lang="ru-RU" dirty="0">
                <a:ea typeface="+mn-lt"/>
                <a:cs typeface="+mn-lt"/>
              </a:rPr>
              <a:t>, используя команду </a:t>
            </a:r>
            <a:r>
              <a:rPr lang="ru-RU" dirty="0" err="1">
                <a:ea typeface="+mn-lt"/>
                <a:cs typeface="+mn-lt"/>
              </a:rPr>
              <a:t>ps</a:t>
            </a:r>
            <a:r>
              <a:rPr lang="ru-RU" dirty="0">
                <a:ea typeface="+mn-lt"/>
                <a:cs typeface="+mn-lt"/>
              </a:rPr>
              <a:t>, конвейер и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фильтр </a:t>
            </a:r>
            <a:r>
              <a:rPr lang="ru-RU" dirty="0" err="1">
                <a:ea typeface="+mn-lt"/>
                <a:cs typeface="+mn-lt"/>
              </a:rPr>
              <a:t>grep</a:t>
            </a:r>
            <a:r>
              <a:rPr lang="ru-RU" dirty="0">
                <a:ea typeface="+mn-lt"/>
                <a:cs typeface="+mn-lt"/>
              </a:rPr>
              <a:t>. Команда: </a:t>
            </a:r>
            <a:r>
              <a:rPr lang="ru-RU" dirty="0" err="1">
                <a:ea typeface="+mn-lt"/>
                <a:cs typeface="+mn-lt"/>
              </a:rPr>
              <a:t>ps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axu</a:t>
            </a:r>
            <a:r>
              <a:rPr lang="ru-RU" dirty="0">
                <a:ea typeface="+mn-lt"/>
                <a:cs typeface="+mn-lt"/>
              </a:rPr>
              <a:t> | </a:t>
            </a:r>
            <a:r>
              <a:rPr lang="ru-RU" dirty="0" err="1">
                <a:ea typeface="+mn-lt"/>
                <a:cs typeface="+mn-lt"/>
              </a:rPr>
              <a:t>grep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gedit</a:t>
            </a:r>
            <a:r>
              <a:rPr lang="ru-RU" dirty="0">
                <a:ea typeface="+mn-lt"/>
                <a:cs typeface="+mn-lt"/>
              </a:rPr>
              <a:t>. Определить этот идентификатор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можно и более простым способом: он высвечивается сразу после запуска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процесса в фоновом режиме. Также можно использовать команду </a:t>
            </a:r>
            <a:r>
              <a:rPr lang="ru-RU" dirty="0" err="1">
                <a:ea typeface="+mn-lt"/>
                <a:cs typeface="+mn-lt"/>
              </a:rPr>
              <a:t>jobs</a:t>
            </a:r>
            <a:r>
              <a:rPr lang="ru-RU" dirty="0">
                <a:ea typeface="+mn-lt"/>
                <a:cs typeface="+mn-lt"/>
              </a:rPr>
              <a:t>,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которая выведет список запущенных в данный момент задач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940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14A5A-348E-CFA0-5CBE-9BA76BBD9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Спасибо за внимание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6C5C5-ABAC-916F-8908-EF614FACDDE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373101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   операционная система     лабораторная работа 6</vt:lpstr>
      <vt:lpstr>Ознакомление с инструментами поиска файлов и фильтрации текстовых данных. Приобретение практических навыков: по управлению процессами (и заданиями), по проверке использования диска и обслуживанию файловых систем.</vt:lpstr>
      <vt:lpstr>Ознакомление с инструментами поиска файлов и фильтрации текстовых данных. Приобретение практических навыков: по управлению процессами (и заданиями), по проверке использования диска и обслуживанию файловых систем.</vt:lpstr>
      <vt:lpstr>Ознакомление с инструментами поиска файлов и фильтрации текстовых данных. Приобретение практических навыков: по управлению процессами (и заданиями), по проверке использования диска и обслуживанию файловых систем</vt:lpstr>
      <vt:lpstr>Ознакомление с инструментами поиска файлов и фильтрации текстовых данных. Приобретение практических навыков: по управлению процессами (и заданиями), по проверке использования диска и обслуживанию файловых систем </vt:lpstr>
      <vt:lpstr>Ознакомление с инструментами поиска файлов и фильтрации текстовых данных. Приобретение практических навыков: по управлению процессами (и заданиями), по проверке использования диска и обслуживанию файловых систем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75</cp:revision>
  <dcterms:created xsi:type="dcterms:W3CDTF">2022-06-24T08:40:05Z</dcterms:created>
  <dcterms:modified xsi:type="dcterms:W3CDTF">2022-06-24T09:03:12Z</dcterms:modified>
</cp:coreProperties>
</file>