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A37D51-A4EF-42DF-B433-C423901CD06D}" v="89" dt="2022-06-26T09:50:51.5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a typeface="+mj-lt"/>
                <a:cs typeface="+mj-lt"/>
              </a:rPr>
              <a:t>операционная система</a:t>
            </a:r>
            <a:br>
              <a:rPr lang="ru-RU" dirty="0">
                <a:ea typeface="+mj-lt"/>
                <a:cs typeface="+mj-lt"/>
              </a:rPr>
            </a:br>
            <a:br>
              <a:rPr lang="ru-RU" dirty="0">
                <a:ea typeface="+mj-lt"/>
                <a:cs typeface="+mj-lt"/>
              </a:rPr>
            </a:br>
            <a:r>
              <a:rPr lang="ru-RU" dirty="0">
                <a:ea typeface="+mj-lt"/>
                <a:cs typeface="+mj-lt"/>
              </a:rPr>
              <a:t>лабораторная работа 7</a:t>
            </a:r>
            <a:br>
              <a:rPr lang="ru-RU" dirty="0">
                <a:ea typeface="+mj-lt"/>
                <a:cs typeface="+mj-lt"/>
              </a:rPr>
            </a:br>
            <a:endParaRPr lang="ru-RU" dirty="0">
              <a:ea typeface="Calibri Light"/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                                                                Студент: </a:t>
            </a:r>
            <a:r>
              <a:rPr lang="ru-RU" dirty="0" err="1">
                <a:ea typeface="+mn-lt"/>
                <a:cs typeface="+mn-lt"/>
              </a:rPr>
              <a:t>Зевде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Эйоб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Аманте</a:t>
            </a:r>
            <a:endParaRPr lang="ru-RU" dirty="0" err="1"/>
          </a:p>
          <a:p>
            <a:r>
              <a:rPr lang="ru-RU" dirty="0">
                <a:ea typeface="+mn-lt"/>
                <a:cs typeface="+mn-lt"/>
              </a:rPr>
              <a:t>                                                  Группа: НПИбд01-21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93407A-54D7-88D0-CCDB-CEA788612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81974"/>
          </a:xfrm>
        </p:spPr>
        <p:txBody>
          <a:bodyPr/>
          <a:lstStyle/>
          <a:p>
            <a:endParaRPr lang="ru-RU"/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106B41F-14C8-7D86-4E7F-107AACADA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4625" y="1381125"/>
            <a:ext cx="6029325" cy="4086225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8B93F1E2-85D8-87A3-DB63-4990224A2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0355" y="2057400"/>
            <a:ext cx="4291670" cy="43435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1800" dirty="0">
                <a:ea typeface="+mn-lt"/>
                <a:cs typeface="+mn-lt"/>
              </a:rPr>
              <a:t>Цель работы:</a:t>
            </a:r>
            <a:endParaRPr lang="ru-RU" sz="1800" dirty="0">
              <a:ea typeface="Calibri"/>
              <a:cs typeface="Calibri"/>
            </a:endParaRPr>
          </a:p>
          <a:p>
            <a:r>
              <a:rPr lang="ru-RU" sz="1800" dirty="0">
                <a:ea typeface="+mn-lt"/>
                <a:cs typeface="+mn-lt"/>
              </a:rPr>
              <a:t>Освоить основные возможности командной оболочки </a:t>
            </a:r>
            <a:r>
              <a:rPr lang="ru-RU" sz="1800" dirty="0" err="1">
                <a:ea typeface="+mn-lt"/>
                <a:cs typeface="+mn-lt"/>
              </a:rPr>
              <a:t>Midnight</a:t>
            </a:r>
            <a:r>
              <a:rPr lang="ru-RU" sz="1800" dirty="0">
                <a:ea typeface="+mn-lt"/>
                <a:cs typeface="+mn-lt"/>
              </a:rPr>
              <a:t> Commander. А</a:t>
            </a:r>
            <a:endParaRPr lang="ru-RU" sz="1800" dirty="0">
              <a:ea typeface="Calibri"/>
              <a:cs typeface="Calibri"/>
            </a:endParaRPr>
          </a:p>
          <a:p>
            <a:r>
              <a:rPr lang="ru-RU" sz="1800" dirty="0">
                <a:ea typeface="+mn-lt"/>
                <a:cs typeface="+mn-lt"/>
              </a:rPr>
              <a:t>также приобрести навыки практической работы по просмотру каталогов и файлов,</a:t>
            </a:r>
            <a:endParaRPr lang="ru-RU" sz="1800" dirty="0">
              <a:ea typeface="Calibri"/>
              <a:cs typeface="Calibri"/>
            </a:endParaRPr>
          </a:p>
          <a:p>
            <a:r>
              <a:rPr lang="ru-RU" sz="1800" dirty="0">
                <a:ea typeface="+mn-lt"/>
                <a:cs typeface="+mn-lt"/>
              </a:rPr>
              <a:t>манипуляций с ними.</a:t>
            </a:r>
            <a:endParaRPr lang="ru-RU" sz="1800" dirty="0">
              <a:ea typeface="Calibri"/>
              <a:cs typeface="Calibri"/>
            </a:endParaRPr>
          </a:p>
          <a:p>
            <a:r>
              <a:rPr lang="ru-RU" sz="1800" dirty="0">
                <a:ea typeface="+mn-lt"/>
                <a:cs typeface="+mn-lt"/>
              </a:rPr>
              <a:t>Ход работы:</a:t>
            </a:r>
            <a:endParaRPr lang="ru-RU" sz="1800" dirty="0">
              <a:ea typeface="Calibri"/>
              <a:cs typeface="Calibri"/>
            </a:endParaRPr>
          </a:p>
          <a:p>
            <a:r>
              <a:rPr lang="ru-RU" sz="1800" dirty="0">
                <a:ea typeface="+mn-lt"/>
                <a:cs typeface="+mn-lt"/>
              </a:rPr>
              <a:t>Задание по МС:</a:t>
            </a:r>
            <a:endParaRPr lang="ru-RU" sz="1800" dirty="0">
              <a:ea typeface="Calibri"/>
              <a:cs typeface="Calibri"/>
            </a:endParaRPr>
          </a:p>
          <a:p>
            <a:r>
              <a:rPr lang="ru-RU" sz="1800" dirty="0">
                <a:ea typeface="+mn-lt"/>
                <a:cs typeface="+mn-lt"/>
              </a:rPr>
              <a:t>⦁ Изучили информацию о </a:t>
            </a:r>
            <a:r>
              <a:rPr lang="ru-RU" sz="1800" dirty="0" err="1">
                <a:ea typeface="+mn-lt"/>
                <a:cs typeface="+mn-lt"/>
              </a:rPr>
              <a:t>mc</a:t>
            </a:r>
            <a:r>
              <a:rPr lang="ru-RU" sz="1800" dirty="0">
                <a:ea typeface="+mn-lt"/>
                <a:cs typeface="+mn-lt"/>
              </a:rPr>
              <a:t>, вызвав в командной строке </a:t>
            </a:r>
            <a:r>
              <a:rPr lang="ru-RU" sz="1800" dirty="0" err="1">
                <a:ea typeface="+mn-lt"/>
                <a:cs typeface="+mn-lt"/>
              </a:rPr>
              <a:t>man</a:t>
            </a:r>
            <a:r>
              <a:rPr lang="ru-RU" sz="1800" dirty="0">
                <a:ea typeface="+mn-lt"/>
                <a:cs typeface="+mn-lt"/>
              </a:rPr>
              <a:t> </a:t>
            </a:r>
            <a:r>
              <a:rPr lang="ru-RU" sz="1800" dirty="0" err="1">
                <a:ea typeface="+mn-lt"/>
                <a:cs typeface="+mn-lt"/>
              </a:rPr>
              <a:t>mc</a:t>
            </a:r>
            <a:endParaRPr lang="ru-RU" sz="1800" dirty="0" err="1"/>
          </a:p>
        </p:txBody>
      </p:sp>
    </p:spTree>
    <p:extLst>
      <p:ext uri="{BB962C8B-B14F-4D97-AF65-F5344CB8AC3E}">
        <p14:creationId xmlns:p14="http://schemas.microsoft.com/office/powerpoint/2010/main" val="2460643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AE391A-EC2D-4C60-1566-C78D5F5DB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58D105D-E474-ECAB-BB39-F1CD312F4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484131"/>
            <a:ext cx="6172200" cy="3880212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B3B087B1-52A9-A71A-9D12-76FC38AF9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076010" cy="421415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000" dirty="0">
                <a:ea typeface="+mn-lt"/>
                <a:cs typeface="+mn-lt"/>
              </a:rPr>
              <a:t>Запустили, изучили его структуру и меню.</a:t>
            </a:r>
            <a:endParaRPr lang="ru-RU" sz="2000">
              <a:ea typeface="Calibri"/>
              <a:cs typeface="Calibri"/>
            </a:endParaRPr>
          </a:p>
          <a:p>
            <a:r>
              <a:rPr lang="ru-RU" sz="2000" dirty="0">
                <a:ea typeface="+mn-lt"/>
                <a:cs typeface="+mn-lt"/>
              </a:rPr>
              <a:t>⦁ Выполнили е несколько операций в </a:t>
            </a:r>
            <a:r>
              <a:rPr lang="ru-RU" sz="2000" err="1">
                <a:ea typeface="+mn-lt"/>
                <a:cs typeface="+mn-lt"/>
              </a:rPr>
              <a:t>mc</a:t>
            </a:r>
            <a:r>
              <a:rPr lang="ru-RU" sz="2000" dirty="0">
                <a:ea typeface="+mn-lt"/>
                <a:cs typeface="+mn-lt"/>
              </a:rPr>
              <a:t>, используя управляющие клавиши</a:t>
            </a:r>
            <a:endParaRPr lang="ru-RU" sz="2000">
              <a:ea typeface="Calibri"/>
              <a:cs typeface="Calibri"/>
            </a:endParaRPr>
          </a:p>
          <a:p>
            <a:r>
              <a:rPr lang="ru-RU" sz="2000" dirty="0">
                <a:ea typeface="+mn-lt"/>
                <a:cs typeface="+mn-lt"/>
              </a:rPr>
              <a:t>(операции с панелями; выделение/отмена выделения файлов,</a:t>
            </a:r>
            <a:endParaRPr lang="ru-RU" sz="2000">
              <a:ea typeface="Calibri"/>
              <a:cs typeface="Calibri"/>
            </a:endParaRPr>
          </a:p>
          <a:p>
            <a:r>
              <a:rPr lang="ru-RU" sz="2000" dirty="0">
                <a:ea typeface="+mn-lt"/>
                <a:cs typeface="+mn-lt"/>
              </a:rPr>
              <a:t>копирование/перемещение файлов, получение информации о размере и</a:t>
            </a:r>
            <a:endParaRPr lang="ru-RU" sz="2000">
              <a:ea typeface="Calibri"/>
              <a:cs typeface="Calibri"/>
            </a:endParaRPr>
          </a:p>
          <a:p>
            <a:r>
              <a:rPr lang="ru-RU" sz="2000" dirty="0">
                <a:ea typeface="+mn-lt"/>
                <a:cs typeface="+mn-lt"/>
              </a:rPr>
              <a:t>правах доступа на файлы и/или каталоги и т.п.).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0438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E9E91-93CE-DF6A-DF19-84DA1FF57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5" descr="Изображение выглядит как текст, снимок экрана, табличка&#10;&#10;Автоматически созданное описание">
            <a:extLst>
              <a:ext uri="{FF2B5EF4-FFF2-40B4-BE49-F238E27FC236}">
                <a16:creationId xmlns:a16="http://schemas.microsoft.com/office/drawing/2014/main" id="{D592E3B7-C9FA-88C5-E707-019FB7C39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484131"/>
            <a:ext cx="6172200" cy="3880212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540F1D51-6325-DF1A-C10B-7BDB44F16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ea typeface="+mn-lt"/>
                <a:cs typeface="+mn-lt"/>
              </a:rPr>
              <a:t>Выполните основные команды меню левой и правой панелей. Оцените</a:t>
            </a:r>
            <a:endParaRPr lang="ru-RU" sz="2400">
              <a:ea typeface="Calibri"/>
              <a:cs typeface="Calibri"/>
            </a:endParaRPr>
          </a:p>
          <a:p>
            <a:r>
              <a:rPr lang="ru-RU" sz="2400" dirty="0">
                <a:ea typeface="+mn-lt"/>
                <a:cs typeface="+mn-lt"/>
              </a:rPr>
              <a:t>степень подробности вывода информации о файлах</a:t>
            </a:r>
            <a:endParaRPr lang="ru-RU" sz="18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06037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1375B7-C99B-4805-E288-2CBCACE98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25748"/>
          </a:xfrm>
        </p:spPr>
        <p:txBody>
          <a:bodyPr/>
          <a:lstStyle/>
          <a:p>
            <a:endParaRPr lang="ru-RU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D487CBB0-0ED9-FE31-8BCC-AACB7C60D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0863" y="2152650"/>
            <a:ext cx="5276850" cy="2543175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45AF2F3B-CF59-069A-93FD-D44F19157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7222" y="2057400"/>
            <a:ext cx="4334803" cy="43866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ea typeface="+mn-lt"/>
                <a:cs typeface="+mn-lt"/>
              </a:rPr>
              <a:t>С помощью соответствующих средств подменю «Команда» осуществили:</a:t>
            </a:r>
            <a:endParaRPr lang="ru-RU" sz="2000">
              <a:ea typeface="Calibri"/>
              <a:cs typeface="Calibri"/>
            </a:endParaRPr>
          </a:p>
          <a:p>
            <a:r>
              <a:rPr lang="ru-RU" sz="2000" dirty="0">
                <a:ea typeface="+mn-lt"/>
                <a:cs typeface="+mn-lt"/>
              </a:rPr>
              <a:t>– поиск в файловой системе файла с заданными условиями (имя файла</a:t>
            </a:r>
            <a:endParaRPr lang="ru-RU" sz="2000">
              <a:ea typeface="Calibri"/>
              <a:cs typeface="Calibri"/>
            </a:endParaRPr>
          </a:p>
          <a:p>
            <a:r>
              <a:rPr lang="ru-RU" sz="2000" dirty="0">
                <a:ea typeface="+mn-lt"/>
                <a:cs typeface="+mn-lt"/>
              </a:rPr>
              <a:t>6</a:t>
            </a:r>
            <a:endParaRPr lang="ru-RU" sz="2000">
              <a:ea typeface="Calibri"/>
              <a:cs typeface="Calibri"/>
            </a:endParaRPr>
          </a:p>
          <a:p>
            <a:r>
              <a:rPr lang="ru-RU" sz="2000" dirty="0">
                <a:ea typeface="+mn-lt"/>
                <a:cs typeface="+mn-lt"/>
              </a:rPr>
              <a:t>начинается с </a:t>
            </a:r>
            <a:r>
              <a:rPr lang="ru-RU" sz="2000" dirty="0" err="1">
                <a:ea typeface="+mn-lt"/>
                <a:cs typeface="+mn-lt"/>
              </a:rPr>
              <a:t>lab</a:t>
            </a:r>
            <a:r>
              <a:rPr lang="ru-RU" sz="2000" dirty="0">
                <a:ea typeface="+mn-lt"/>
                <a:cs typeface="+mn-lt"/>
              </a:rPr>
              <a:t>);</a:t>
            </a:r>
            <a:endParaRPr lang="ru-RU" sz="2000">
              <a:ea typeface="Calibri"/>
              <a:cs typeface="Calibri"/>
            </a:endParaRPr>
          </a:p>
          <a:p>
            <a:r>
              <a:rPr lang="ru-RU" sz="2000" dirty="0">
                <a:ea typeface="+mn-lt"/>
                <a:cs typeface="+mn-lt"/>
              </a:rPr>
              <a:t>– выбор и повторение одной из предыдущих команд;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6863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DBB778-EBDA-F1F4-CC8D-D666E1120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0341BEB1-86C8-86F4-A18C-7146587CE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3272" y="987425"/>
            <a:ext cx="6092031" cy="4873625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CBC6CCA4-0D15-239C-43E0-A90F3A5A8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ea typeface="+mn-lt"/>
                <a:cs typeface="+mn-lt"/>
              </a:rPr>
              <a:t>Вызвали подменю «Настройки» и освоили операции, определяющие</a:t>
            </a:r>
            <a:endParaRPr lang="ru-RU" sz="2000">
              <a:ea typeface="Calibri"/>
              <a:cs typeface="Calibri"/>
            </a:endParaRPr>
          </a:p>
          <a:p>
            <a:r>
              <a:rPr lang="ru-RU" sz="2000" dirty="0">
                <a:ea typeface="+mn-lt"/>
                <a:cs typeface="+mn-lt"/>
              </a:rPr>
              <a:t>структуру экрана </a:t>
            </a:r>
            <a:r>
              <a:rPr lang="ru-RU" sz="2000" err="1">
                <a:ea typeface="+mn-lt"/>
                <a:cs typeface="+mn-lt"/>
              </a:rPr>
              <a:t>mc</a:t>
            </a:r>
            <a:r>
              <a:rPr lang="ru-RU" sz="2000" dirty="0">
                <a:ea typeface="+mn-lt"/>
                <a:cs typeface="+mn-lt"/>
              </a:rPr>
              <a:t> (Full </a:t>
            </a:r>
            <a:r>
              <a:rPr lang="ru-RU" sz="2000" err="1">
                <a:ea typeface="+mn-lt"/>
                <a:cs typeface="+mn-lt"/>
              </a:rPr>
              <a:t>screen</a:t>
            </a:r>
            <a:r>
              <a:rPr lang="ru-RU" sz="2000" dirty="0">
                <a:ea typeface="+mn-lt"/>
                <a:cs typeface="+mn-lt"/>
              </a:rPr>
              <a:t>, Double </a:t>
            </a:r>
            <a:r>
              <a:rPr lang="ru-RU" sz="2000" err="1">
                <a:ea typeface="+mn-lt"/>
                <a:cs typeface="+mn-lt"/>
              </a:rPr>
              <a:t>Width</a:t>
            </a:r>
            <a:r>
              <a:rPr lang="ru-RU" sz="2000" dirty="0">
                <a:ea typeface="+mn-lt"/>
                <a:cs typeface="+mn-lt"/>
              </a:rPr>
              <a:t>, Show </a:t>
            </a:r>
            <a:r>
              <a:rPr lang="ru-RU" sz="2000" err="1">
                <a:ea typeface="+mn-lt"/>
                <a:cs typeface="+mn-lt"/>
              </a:rPr>
              <a:t>Hidden</a:t>
            </a:r>
            <a:r>
              <a:rPr lang="ru-RU" sz="2000" dirty="0">
                <a:ea typeface="+mn-lt"/>
                <a:cs typeface="+mn-lt"/>
              </a:rPr>
              <a:t> Files и т.д.)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30337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3C5A56-3C17-38DD-7709-836FD1B42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95710"/>
          </a:xfrm>
        </p:spPr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1D51D5-3753-BB42-29E9-D7E4D6F57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7DD7E49-F7E3-F917-E0F8-7CBE4E76F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809255" cy="44729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ea typeface="+mn-lt"/>
                <a:cs typeface="+mn-lt"/>
              </a:rPr>
              <a:t>Задание по встроенному редактору МС:</a:t>
            </a:r>
            <a:endParaRPr lang="ru-RU" sz="2000">
              <a:ea typeface="Calibri"/>
              <a:cs typeface="Calibri"/>
            </a:endParaRPr>
          </a:p>
          <a:p>
            <a:r>
              <a:rPr lang="ru-RU" sz="2000" dirty="0">
                <a:ea typeface="+mn-lt"/>
                <a:cs typeface="+mn-lt"/>
              </a:rPr>
              <a:t>⦁ Создали текстовой файл text.txt.</a:t>
            </a:r>
            <a:endParaRPr lang="ru-RU" sz="2000">
              <a:ea typeface="Calibri"/>
              <a:cs typeface="Calibri"/>
            </a:endParaRPr>
          </a:p>
          <a:p>
            <a:r>
              <a:rPr lang="ru-RU" sz="2000" dirty="0">
                <a:ea typeface="+mn-lt"/>
                <a:cs typeface="+mn-lt"/>
              </a:rPr>
              <a:t>⦁ Открыли этот файл с помощью встроенного в </a:t>
            </a:r>
            <a:r>
              <a:rPr lang="ru-RU" sz="2000" dirty="0" err="1">
                <a:ea typeface="+mn-lt"/>
                <a:cs typeface="+mn-lt"/>
              </a:rPr>
              <a:t>mc</a:t>
            </a:r>
            <a:r>
              <a:rPr lang="ru-RU" sz="2000" dirty="0">
                <a:ea typeface="+mn-lt"/>
                <a:cs typeface="+mn-lt"/>
              </a:rPr>
              <a:t> редактора.</a:t>
            </a:r>
            <a:endParaRPr lang="ru-RU" sz="2000">
              <a:ea typeface="Calibri"/>
              <a:cs typeface="Calibri"/>
            </a:endParaRPr>
          </a:p>
          <a:p>
            <a:r>
              <a:rPr lang="ru-RU" sz="2000" dirty="0">
                <a:ea typeface="+mn-lt"/>
                <a:cs typeface="+mn-lt"/>
              </a:rPr>
              <a:t>⦁ Вставили в открытый файл небольшой фрагмент текста.</a:t>
            </a:r>
            <a:endParaRPr lang="ru-RU" sz="2000">
              <a:ea typeface="Calibri"/>
              <a:cs typeface="Calibri"/>
            </a:endParaRPr>
          </a:p>
          <a:p>
            <a:r>
              <a:rPr lang="ru-RU" sz="2000" dirty="0">
                <a:ea typeface="+mn-lt"/>
                <a:cs typeface="+mn-lt"/>
              </a:rPr>
              <a:t>⦁ Проделали с текстом следующие манипуляции, используя горячие клавиши:</a:t>
            </a:r>
            <a:endParaRPr lang="ru-RU" sz="2000">
              <a:ea typeface="Calibri"/>
              <a:cs typeface="Calibri"/>
            </a:endParaRPr>
          </a:p>
          <a:p>
            <a:r>
              <a:rPr lang="ru-RU" sz="2000" dirty="0">
                <a:ea typeface="+mn-lt"/>
                <a:cs typeface="+mn-lt"/>
              </a:rPr>
              <a:t>⦁ Удалили строку текста.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96283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E673E8-3002-A633-CE45-6EA3A9983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5830DE-1A9A-641E-23A5-99989ACEA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C61982E-94C6-C101-1458-B19D76D94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4090" y="2057400"/>
            <a:ext cx="4722991" cy="448732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dirty="0">
                <a:ea typeface="+mn-lt"/>
                <a:cs typeface="+mn-lt"/>
              </a:rPr>
              <a:t>Выделили фрагмент текста и скопировали его на новую строку.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⦁ Выделили фрагмент текста и перенесли его на новую строку.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⦁ Сохранили файл.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⦁ Отменили последнее действие.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⦁ Перешли в конец файла (нажав комбинацию клавиш) и написали текст.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4.7. Перешли в начало файла (нажав комбинацию клавиш) и написали текст.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4.8. Сохранили и закрыли файл.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⦁ Открыли файл с исходным текстом на языке программирования С++.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⦁ Используя меню редактора, выключили подсветку синтаксиса, так как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изначально она была включена.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87328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операционная система  лабораторная работа 7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45</cp:revision>
  <dcterms:created xsi:type="dcterms:W3CDTF">2022-06-26T09:41:49Z</dcterms:created>
  <dcterms:modified xsi:type="dcterms:W3CDTF">2022-06-26T09:50:53Z</dcterms:modified>
</cp:coreProperties>
</file>