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AB8DAB-F355-4747-8778-C734219E4649}" v="70" dt="2022-05-21T17:23:52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52B92-3CAC-2873-CE7E-18E71E0C6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ru-RU" sz="6100">
                <a:solidFill>
                  <a:srgbClr val="FFFFFF"/>
                </a:solidFill>
                <a:ea typeface="+mj-lt"/>
                <a:cs typeface="+mj-lt"/>
              </a:rPr>
              <a:t>Программирование в командном процессоре ОС UNIX. Командные файлы</a:t>
            </a:r>
            <a:endParaRPr lang="ru-RU" sz="6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89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251634" cy="176843"/>
          </a:xfrm>
        </p:spPr>
        <p:txBody>
          <a:bodyPr>
            <a:normAutofit fontScale="90000"/>
          </a:bodyPr>
          <a:lstStyle/>
          <a:p>
            <a:endParaRPr lang="ru-RU"/>
          </a:p>
        </p:txBody>
      </p:sp>
      <p:pic>
        <p:nvPicPr>
          <p:cNvPr id="5" name="Рисунок 5" descr="Изображение выглядит как текст, монитор, экран, зеленый&#10;&#10;Автоматически созданное описание">
            <a:extLst>
              <a:ext uri="{FF2B5EF4-FFF2-40B4-BE49-F238E27FC236}">
                <a16:creationId xmlns:a16="http://schemas.microsoft.com/office/drawing/2014/main" id="{ECB57E7F-5C9D-3B38-84F5-835667545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0311" y="547778"/>
            <a:ext cx="6556254" cy="4904656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AF6F7657-7699-B8FB-A046-F820F4165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47779"/>
            <a:ext cx="4191029" cy="56375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>
                <a:ea typeface="+mn-lt"/>
                <a:cs typeface="+mn-lt"/>
              </a:rPr>
              <a:t>Пакетная команда используется для чтения команд из стандартного ввода или указанного файла и выполнения их, когда позволяют уровни загрузки системы, т. е. когда средняя нагрузка падает ниже 1,5. Синтаксис: пакет. Важно отметить, что пакет не принимает никаких параметров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008BB-783D-3332-C477-8A738101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78125"/>
          </a:xfrm>
        </p:spPr>
        <p:txBody>
          <a:bodyPr>
            <a:normAutofit fontScale="90000"/>
          </a:bodyPr>
          <a:lstStyle/>
          <a:p>
            <a:endParaRPr lang="ru-RU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A9BA565-689D-2C8E-6118-8F5D590C7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6075" y="1123950"/>
            <a:ext cx="5686425" cy="460057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180C0664-5419-9B2B-C62D-86BEAD14D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835325"/>
            <a:ext cx="4119142" cy="53355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>
                <a:ea typeface="+mn-lt"/>
                <a:cs typeface="+mn-lt"/>
              </a:rPr>
              <a:t>Цель работы:</a:t>
            </a:r>
            <a:endParaRPr lang="ru-RU" sz="2000">
              <a:cs typeface="Calibri"/>
            </a:endParaRPr>
          </a:p>
          <a:p>
            <a:r>
              <a:rPr lang="ru-RU" sz="2000">
                <a:ea typeface="+mn-lt"/>
                <a:cs typeface="+mn-lt"/>
              </a:rPr>
              <a:t>Изучить основы программирования в оболочке ОС UNIX/Linux и научиться писать небольшие командные файлы.</a:t>
            </a:r>
            <a:endParaRPr lang="ru-RU" sz="2000">
              <a:cs typeface="Calibri"/>
            </a:endParaRPr>
          </a:p>
          <a:p>
            <a:r>
              <a:rPr lang="ru-RU" sz="2000" dirty="0">
                <a:ea typeface="+mn-lt"/>
                <a:cs typeface="+mn-lt"/>
              </a:rPr>
              <a:t>Ход работы:</a:t>
            </a:r>
            <a:endParaRPr lang="ru-RU" sz="2000">
              <a:cs typeface="Calibri"/>
            </a:endParaRPr>
          </a:p>
          <a:p>
            <a:r>
              <a:rPr lang="ru-RU" sz="2000">
                <a:ea typeface="+mn-lt"/>
                <a:cs typeface="+mn-lt"/>
              </a:rPr>
              <a:t>⦁    Написали скрипт, который при запуске делает резервную копию самого себя (то есть файла, в котором содержится его исходный код) в другую директорию backup в домашнем каталоге Рустама. При этом файл архивируется архиватором tar. Способ использования команд архивации узнали, изучив справку.</a:t>
            </a:r>
            <a:endParaRPr lang="ru-RU" sz="2400">
              <a:cs typeface="Calibri" panose="020F0502020204030204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9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1CA06-737E-CED3-BB80-2FF02E95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3710"/>
          </a:xfrm>
        </p:spPr>
        <p:txBody>
          <a:bodyPr>
            <a:normAutofit fontScale="90000"/>
          </a:bodyPr>
          <a:lstStyle/>
          <a:p>
            <a:endParaRPr lang="ru-RU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C367162-6538-7B69-67EA-9C2179B48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108787"/>
            <a:ext cx="6172200" cy="263090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76E5AC2A-414F-E04B-4B5C-4214EDDA7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90911"/>
            <a:ext cx="3932237" cy="527807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>
                <a:ea typeface="+mn-lt"/>
                <a:cs typeface="+mn-lt"/>
              </a:rPr>
              <a:t>⦁    </a:t>
            </a:r>
            <a:r>
              <a:rPr lang="ru-RU" sz="3000" dirty="0">
                <a:ea typeface="+mn-lt"/>
                <a:cs typeface="+mn-lt"/>
              </a:rPr>
              <a:t>Написали командный файл, который является аналогом команды </a:t>
            </a:r>
            <a:r>
              <a:rPr lang="ru-RU" sz="3000" dirty="0" err="1">
                <a:ea typeface="+mn-lt"/>
                <a:cs typeface="+mn-lt"/>
              </a:rPr>
              <a:t>ls</a:t>
            </a:r>
            <a:r>
              <a:rPr lang="ru-RU" sz="3000" dirty="0">
                <a:ea typeface="+mn-lt"/>
                <a:cs typeface="+mn-lt"/>
              </a:rPr>
              <a:t>, без использования самой этой команды и команды </a:t>
            </a:r>
            <a:r>
              <a:rPr lang="ru-RU" sz="3000" dirty="0" err="1">
                <a:ea typeface="+mn-lt"/>
                <a:cs typeface="+mn-lt"/>
              </a:rPr>
              <a:t>dir</a:t>
            </a:r>
            <a:r>
              <a:rPr lang="ru-RU" sz="3000" dirty="0">
                <a:ea typeface="+mn-lt"/>
                <a:cs typeface="+mn-lt"/>
              </a:rPr>
              <a:t>. Файл выдает информацию о нужном каталоге и выводит информацию о возможностях доступа к файлам этого каталога</a:t>
            </a:r>
            <a:endParaRPr lang="ru-RU" sz="3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4768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06DB9-6E33-8842-56B1-BAF61E2A3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3268639"/>
          </a:xfrm>
        </p:spPr>
        <p:txBody>
          <a:bodyPr anchor="b">
            <a:normAutofit/>
          </a:bodyPr>
          <a:lstStyle/>
          <a:p>
            <a:pPr algn="l"/>
            <a:r>
              <a:rPr lang="ru-RU" sz="7200">
                <a:ea typeface="+mj-lt"/>
                <a:cs typeface="+mj-lt"/>
              </a:rPr>
              <a:t>Спасибо за внимание</a:t>
            </a:r>
            <a:endParaRPr lang="ru-RU" sz="72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432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Программирование в командном процессоре ОС UNIX. Командные файлы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45</cp:revision>
  <dcterms:created xsi:type="dcterms:W3CDTF">2022-05-21T17:10:28Z</dcterms:created>
  <dcterms:modified xsi:type="dcterms:W3CDTF">2022-05-21T17:24:04Z</dcterms:modified>
</cp:coreProperties>
</file>