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951B6-AAB4-4EDB-8793-6DA90E77C6A4}" v="129" dt="2022-06-23T19:25:19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  <a:ea typeface="+mj-lt"/>
                <a:cs typeface="+mj-lt"/>
              </a:rPr>
              <a:t>операционная система</a:t>
            </a:r>
            <a:br>
              <a:rPr lang="ru-RU" sz="480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ru-RU" sz="48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ru-RU" sz="4800">
                <a:solidFill>
                  <a:srgbClr val="FFFFFF"/>
                </a:solidFill>
                <a:ea typeface="+mj-lt"/>
                <a:cs typeface="+mj-lt"/>
              </a:rPr>
              <a:t>лабораторная работа 12</a:t>
            </a:r>
            <a:endParaRPr lang="ru-RU" sz="48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u-RU" sz="2800" dirty="0" err="1">
                <a:ea typeface="+mn-lt"/>
                <a:cs typeface="+mn-lt"/>
              </a:rPr>
              <a:t>Зевде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Эйоб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Аманте</a:t>
            </a:r>
            <a:endParaRPr lang="ru-RU" sz="2800" dirty="0">
              <a:ea typeface="+mn-lt"/>
              <a:cs typeface="+mn-lt"/>
            </a:endParaRPr>
          </a:p>
          <a:p>
            <a:pPr algn="l"/>
            <a:r>
              <a:rPr lang="ru-RU" sz="2800" dirty="0">
                <a:ea typeface="+mn-lt"/>
                <a:cs typeface="+mn-lt"/>
              </a:rPr>
              <a:t>1032205620</a:t>
            </a:r>
          </a:p>
          <a:p>
            <a:pPr algn="l"/>
            <a:r>
              <a:rPr lang="ru-RU" sz="2800" dirty="0">
                <a:ea typeface="+mn-lt"/>
                <a:cs typeface="+mn-lt"/>
              </a:rPr>
              <a:t>               Группа: НпИ-01</a:t>
            </a:r>
            <a:endParaRPr lang="ru-RU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E5EA1-68FE-BD33-46DF-A738E2DD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844615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ea typeface="+mj-lt"/>
                <a:cs typeface="+mj-lt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</a:t>
            </a:r>
            <a:r>
              <a:rPr lang="ru-RU" dirty="0">
                <a:ea typeface="+mj-lt"/>
                <a:cs typeface="+mj-lt"/>
              </a:rPr>
              <a:t>. </a:t>
            </a:r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CC30C-8006-C4B8-D3AE-10BC560CC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825" y="1176787"/>
            <a:ext cx="5205681" cy="390542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5D43B7C-3DF8-E741-82FF-C63996C6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16833"/>
            <a:ext cx="3932237" cy="407038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⦁  </a:t>
            </a:r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63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Осуществили вход в систему, создали текстовый документ, затем перешли в него. Написали командный файл, реализующий упрощённый механизм семафоров. Командный файл в течение некоторого времени t1 дожидается освобождения ресурса, выдавая об этом сообщение, а дождавшись его освобождения, использует его в течение некоторого времени t2&lt;&gt;t1, также выдавая информацию о том, что ресурс используется соответствующим командным файлом (процессом). Запустили командный файл в одном виртуальном терминале в фоновом режиме, перенаправив его вывод в другой, в котором также запущен этот файл, но не фоновом, а в привилегированном режиме. Доработали программу так, чтобы имелась возможность взаимодействия трёх и более процессов.</a:t>
            </a:r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11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AF0B9-2BFA-BCF7-7275-475B4632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0899"/>
            <a:ext cx="3932237" cy="1959633"/>
          </a:xfrm>
        </p:spPr>
        <p:txBody>
          <a:bodyPr>
            <a:noAutofit/>
          </a:bodyPr>
          <a:lstStyle/>
          <a:p>
            <a:r>
              <a:rPr lang="ru-RU" sz="2000" dirty="0">
                <a:cs typeface="Calibri Light"/>
              </a:rPr>
              <a:t>Изучить основы программирования в оболочке ОС UNIX. Научиться писать более сложные командные файлы с использованием логических управляющих конструкций и циклов. </a:t>
            </a:r>
            <a:endParaRPr lang="ru-RU" sz="2000">
              <a:cs typeface="Calibri Light" panose="020F03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C1B62C5-F20C-7A51-BB61-C8B4D461D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873" y="2148068"/>
            <a:ext cx="5334000" cy="181909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F1D8169-7AB2-8173-E536-F0177C20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4305"/>
            <a:ext cx="4277293" cy="40416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⦁</a:t>
            </a:r>
            <a:r>
              <a:rPr lang="ru-RU" sz="1800" dirty="0">
                <a:ea typeface="+mn-lt"/>
                <a:cs typeface="+mn-lt"/>
              </a:rPr>
              <a:t>    Реализовали команду </a:t>
            </a:r>
            <a:r>
              <a:rPr lang="ru-RU" sz="1800" dirty="0" err="1">
                <a:ea typeface="+mn-lt"/>
                <a:cs typeface="+mn-lt"/>
              </a:rPr>
              <a:t>man</a:t>
            </a:r>
            <a:r>
              <a:rPr lang="ru-RU" sz="1800" dirty="0">
                <a:ea typeface="+mn-lt"/>
                <a:cs typeface="+mn-lt"/>
              </a:rPr>
              <a:t> с помощью командного файла. Изучили содержимое каталога /</a:t>
            </a:r>
            <a:r>
              <a:rPr lang="ru-RU" sz="1800" dirty="0" err="1">
                <a:ea typeface="+mn-lt"/>
                <a:cs typeface="+mn-lt"/>
              </a:rPr>
              <a:t>usr</a:t>
            </a:r>
            <a:r>
              <a:rPr lang="ru-RU" sz="1800" dirty="0">
                <a:ea typeface="+mn-lt"/>
                <a:cs typeface="+mn-lt"/>
              </a:rPr>
              <a:t>/</a:t>
            </a:r>
            <a:r>
              <a:rPr lang="ru-RU" sz="1800" dirty="0" err="1">
                <a:ea typeface="+mn-lt"/>
                <a:cs typeface="+mn-lt"/>
              </a:rPr>
              <a:t>share</a:t>
            </a:r>
            <a:r>
              <a:rPr lang="ru-RU" sz="1800" dirty="0">
                <a:ea typeface="+mn-lt"/>
                <a:cs typeface="+mn-lt"/>
              </a:rPr>
              <a:t>/</a:t>
            </a:r>
            <a:r>
              <a:rPr lang="ru-RU" sz="1800" dirty="0" err="1">
                <a:ea typeface="+mn-lt"/>
                <a:cs typeface="+mn-lt"/>
              </a:rPr>
              <a:t>man</a:t>
            </a:r>
            <a:r>
              <a:rPr lang="ru-RU" sz="1800" dirty="0">
                <a:ea typeface="+mn-lt"/>
                <a:cs typeface="+mn-lt"/>
              </a:rPr>
              <a:t>/man1.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</a:t>
            </a:r>
            <a:r>
              <a:rPr lang="ru-RU" sz="1800" dirty="0" err="1">
                <a:ea typeface="+mn-lt"/>
                <a:cs typeface="+mn-lt"/>
              </a:rPr>
              <a:t>less</a:t>
            </a:r>
            <a:r>
              <a:rPr lang="ru-RU" sz="1800" dirty="0">
                <a:ea typeface="+mn-lt"/>
                <a:cs typeface="+mn-lt"/>
              </a:rPr>
              <a:t>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903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42B62-732C-23FA-5069-3EEE7BEF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031"/>
            <a:ext cx="3932237" cy="1700841"/>
          </a:xfrm>
        </p:spPr>
        <p:txBody>
          <a:bodyPr>
            <a:noAutofit/>
          </a:bodyPr>
          <a:lstStyle/>
          <a:p>
            <a:r>
              <a:rPr lang="ru-RU" sz="1800" dirty="0">
                <a:ea typeface="+mj-lt"/>
                <a:cs typeface="+mj-lt"/>
              </a:rPr>
              <a:t>Изучить основы программирования в оболочке ОС UNIX. Научиться писать более сложные командные файлы с использованием логических управляющих конструкций и циклов. </a:t>
            </a:r>
            <a:endParaRPr lang="ru-RU" sz="2000" dirty="0">
              <a:cs typeface="Calibri Light" panose="020F0302020204030204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134A71-2E93-6989-163A-7ADCA3C4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125" y="1609905"/>
            <a:ext cx="5648325" cy="289542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30AEECE-F552-1E5F-B8B2-BF74272F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⦁ </a:t>
            </a:r>
            <a:r>
              <a:rPr lang="ru-RU" sz="2400" dirty="0">
                <a:ea typeface="+mn-lt"/>
                <a:cs typeface="+mn-lt"/>
              </a:rPr>
              <a:t>   Используя встроенную переменную $RANDOM, </a:t>
            </a:r>
            <a:r>
              <a:rPr lang="ru-RU" sz="2400" err="1">
                <a:ea typeface="+mn-lt"/>
                <a:cs typeface="+mn-lt"/>
              </a:rPr>
              <a:t>напиали</a:t>
            </a:r>
            <a:r>
              <a:rPr lang="ru-RU" sz="2400" dirty="0">
                <a:ea typeface="+mn-lt"/>
                <a:cs typeface="+mn-lt"/>
              </a:rPr>
              <a:t> командный файл, генерирующий случайную последовательность букв латинского алфавита. Учли, что $RANDOM выдаёт псевдослучайные числа в диапазоне от 0 до 32767.</a:t>
            </a:r>
            <a:endParaRPr lang="ru-RU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077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91D4D-0AEA-ABF1-79FA-3DEE0FFA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DB1502-D87A-90D7-CD81-7B9A676B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64" y="4092320"/>
            <a:ext cx="824723" cy="36850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85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операционная система  лабораторная работа 12</vt:lpstr>
      <vt:lpstr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 </vt:lpstr>
      <vt:lpstr>Изучить основы программирования в оболочке ОС UNIX. Научиться писать более сложные командные файлы с использованием логических управляющих конструкций и циклов. </vt:lpstr>
      <vt:lpstr>Изучить основы программирования в оболочке ОС UNIX. Научиться писать более сложные командные файлы с использованием логических управляющих конструкций и циклов. 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73</cp:revision>
  <dcterms:created xsi:type="dcterms:W3CDTF">2022-06-23T19:03:57Z</dcterms:created>
  <dcterms:modified xsi:type="dcterms:W3CDTF">2022-06-23T19:25:35Z</dcterms:modified>
</cp:coreProperties>
</file>