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441EC-D2C0-47A2-98E9-FE260C584703}" v="33" dt="2022-06-25T12:34:51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операционная система</a:t>
            </a:r>
            <a:br>
              <a:rPr lang="ru-RU" dirty="0">
                <a:ea typeface="+mj-lt"/>
                <a:cs typeface="+mj-lt"/>
              </a:rPr>
            </a:br>
            <a:endParaRPr lang="ru-RU"/>
          </a:p>
          <a:p>
            <a:r>
              <a:rPr lang="ru-RU" dirty="0">
                <a:ea typeface="+mj-lt"/>
                <a:cs typeface="+mj-lt"/>
              </a:rPr>
              <a:t>лабораторная работа 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Студент: </a:t>
            </a:r>
            <a:r>
              <a:rPr lang="ru-RU" dirty="0" err="1">
                <a:ea typeface="+mn-lt"/>
                <a:cs typeface="+mn-lt"/>
              </a:rPr>
              <a:t>Зевде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Эйоб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Аманте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Группа: НПИбд01-21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2FF41-D1B5-FCF5-9F43-A26EBA6C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9E48B1-F96F-6875-53BC-80B9CA4CE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159515"/>
            <a:ext cx="6172200" cy="252944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0ABBA43-2438-3B79-4EA3-2EF4ABFB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072" y="2172419"/>
            <a:ext cx="4492953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Цель работы: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Приобретение простейших навыков разработки, анализа, тестирования и отладки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приложений в ОС типа UNIX/Linux на примере создания на языке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программирования С калькулятора с простейшими функциями.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Ход работы: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⦁ В домашнем каталоге создали подкаталог ~/</a:t>
            </a:r>
            <a:r>
              <a:rPr lang="ru-RU" sz="1800" dirty="0" err="1">
                <a:ea typeface="+mn-lt"/>
                <a:cs typeface="+mn-lt"/>
              </a:rPr>
              <a:t>work</a:t>
            </a:r>
            <a:r>
              <a:rPr lang="ru-RU" sz="1800" dirty="0">
                <a:ea typeface="+mn-lt"/>
                <a:cs typeface="+mn-lt"/>
              </a:rPr>
              <a:t>/</a:t>
            </a:r>
            <a:r>
              <a:rPr lang="ru-RU" sz="1800" dirty="0" err="1">
                <a:ea typeface="+mn-lt"/>
                <a:cs typeface="+mn-lt"/>
              </a:rPr>
              <a:t>os</a:t>
            </a:r>
            <a:r>
              <a:rPr lang="ru-RU" sz="1800" dirty="0">
                <a:ea typeface="+mn-lt"/>
                <a:cs typeface="+mn-lt"/>
              </a:rPr>
              <a:t>/</a:t>
            </a:r>
            <a:r>
              <a:rPr lang="ru-RU" sz="1800" dirty="0" err="1">
                <a:ea typeface="+mn-lt"/>
                <a:cs typeface="+mn-lt"/>
              </a:rPr>
              <a:t>lab_prog</a:t>
            </a:r>
            <a:endParaRPr lang="ru-RU" sz="1800" dirty="0" err="1"/>
          </a:p>
        </p:txBody>
      </p:sp>
    </p:spTree>
    <p:extLst>
      <p:ext uri="{BB962C8B-B14F-4D97-AF65-F5344CB8AC3E}">
        <p14:creationId xmlns:p14="http://schemas.microsoft.com/office/powerpoint/2010/main" val="308600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3F8E1-AC5F-B216-979D-2F4EE0A0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68D8233-EDBC-77E7-3554-7F453782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812455"/>
            <a:ext cx="6172200" cy="122356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24E55A2-2F38-4E7B-E4EC-3A1324C3A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Создали в нём файлы: </a:t>
            </a:r>
            <a:r>
              <a:rPr lang="ru-RU" dirty="0" err="1">
                <a:ea typeface="+mn-lt"/>
                <a:cs typeface="+mn-lt"/>
              </a:rPr>
              <a:t>calculate.h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calculate.c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main.c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Реализация функций калькулятора в файле </a:t>
            </a:r>
            <a:r>
              <a:rPr lang="ru-RU" dirty="0" err="1">
                <a:ea typeface="+mn-lt"/>
                <a:cs typeface="+mn-lt"/>
              </a:rPr>
              <a:t>calculate.с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73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CA8AB-78B1-DFDD-8BBC-7866BC9E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9A21AF-342A-FF15-7D2F-8F6B2AD4E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41016"/>
            <a:ext cx="6172200" cy="236644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6FBD187-1234-1152-ECC7-414F6D3C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</a:t>
            </a:r>
            <a:r>
              <a:rPr lang="ru-RU" dirty="0" err="1">
                <a:ea typeface="+mn-lt"/>
                <a:cs typeface="+mn-lt"/>
              </a:rPr>
              <a:t>содерании</a:t>
            </a:r>
            <a:r>
              <a:rPr lang="ru-RU" dirty="0">
                <a:ea typeface="+mn-lt"/>
                <a:cs typeface="+mn-lt"/>
              </a:rPr>
              <a:t> файла указаны флаги компиляции, тип компилятора и файлы,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которые должен собрать сборщик.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Выполнили отладку программы </a:t>
            </a:r>
            <a:r>
              <a:rPr lang="ru-RU" dirty="0" err="1">
                <a:ea typeface="+mn-lt"/>
                <a:cs typeface="+mn-lt"/>
              </a:rPr>
              <a:t>calcul</a:t>
            </a:r>
            <a:r>
              <a:rPr lang="ru-RU" dirty="0">
                <a:ea typeface="+mn-lt"/>
                <a:cs typeface="+mn-lt"/>
              </a:rPr>
              <a:t>. Для отладки используем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gdb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С помощью утилиты </a:t>
            </a:r>
            <a:r>
              <a:rPr lang="ru-RU" dirty="0" err="1">
                <a:ea typeface="+mn-lt"/>
                <a:cs typeface="+mn-lt"/>
              </a:rPr>
              <a:t>splint</a:t>
            </a:r>
            <a:r>
              <a:rPr lang="ru-RU" dirty="0">
                <a:ea typeface="+mn-lt"/>
                <a:cs typeface="+mn-lt"/>
              </a:rPr>
              <a:t> проанализировали коды файлов </a:t>
            </a:r>
            <a:r>
              <a:rPr lang="ru-RU" dirty="0" err="1">
                <a:ea typeface="+mn-lt"/>
                <a:cs typeface="+mn-lt"/>
              </a:rPr>
              <a:t>calculate.c</a:t>
            </a:r>
            <a:r>
              <a:rPr lang="ru-RU" dirty="0">
                <a:ea typeface="+mn-lt"/>
                <a:cs typeface="+mn-lt"/>
              </a:rPr>
              <a:t> и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main.c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46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E4E8B-2F80-2D9A-7F91-C54E5D3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922013-2AAC-1DDF-8722-2CFBFB9B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102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операционная система  лабораторная работа 13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</cp:revision>
  <dcterms:created xsi:type="dcterms:W3CDTF">2022-06-25T12:30:11Z</dcterms:created>
  <dcterms:modified xsi:type="dcterms:W3CDTF">2022-06-25T12:34:53Z</dcterms:modified>
</cp:coreProperties>
</file>