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7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F45C036-A9F2-41B3-8EAE-97852EB09B05}" v="123" dt="2022-05-21T13:40:23.2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/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5/21/2022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05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792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82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8627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896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9855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7728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5584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001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646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127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5/21/2022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742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4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4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4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4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4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D4F87819-B70D-4927-B657-7D175613F9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DCB3820D-C773-4632-9F79-C890E1B2B5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177668"/>
          </a:xfrm>
          <a:custGeom>
            <a:avLst/>
            <a:gdLst>
              <a:gd name="connsiteX0" fmla="*/ 6861986 w 12191999"/>
              <a:gd name="connsiteY0" fmla="*/ 6107659 h 6177668"/>
              <a:gd name="connsiteX1" fmla="*/ 6860986 w 12191999"/>
              <a:gd name="connsiteY1" fmla="*/ 6107739 h 6177668"/>
              <a:gd name="connsiteX2" fmla="*/ 6860759 w 12191999"/>
              <a:gd name="connsiteY2" fmla="*/ 6108287 h 6177668"/>
              <a:gd name="connsiteX3" fmla="*/ 0 w 12191999"/>
              <a:gd name="connsiteY3" fmla="*/ 0 h 6177668"/>
              <a:gd name="connsiteX4" fmla="*/ 12191999 w 12191999"/>
              <a:gd name="connsiteY4" fmla="*/ 0 h 6177668"/>
              <a:gd name="connsiteX5" fmla="*/ 12191999 w 12191999"/>
              <a:gd name="connsiteY5" fmla="*/ 5215324 h 6177668"/>
              <a:gd name="connsiteX6" fmla="*/ 12144282 w 12191999"/>
              <a:gd name="connsiteY6" fmla="*/ 5229900 h 6177668"/>
              <a:gd name="connsiteX7" fmla="*/ 11759192 w 12191999"/>
              <a:gd name="connsiteY7" fmla="*/ 5336208 h 6177668"/>
              <a:gd name="connsiteX8" fmla="*/ 10505159 w 12191999"/>
              <a:gd name="connsiteY8" fmla="*/ 5627228 h 6177668"/>
              <a:gd name="connsiteX9" fmla="*/ 9501755 w 12191999"/>
              <a:gd name="connsiteY9" fmla="*/ 5807012 h 6177668"/>
              <a:gd name="connsiteX10" fmla="*/ 8534155 w 12191999"/>
              <a:gd name="connsiteY10" fmla="*/ 5944240 h 6177668"/>
              <a:gd name="connsiteX11" fmla="*/ 7790171 w 12191999"/>
              <a:gd name="connsiteY11" fmla="*/ 6026297 h 6177668"/>
              <a:gd name="connsiteX12" fmla="*/ 7024337 w 12191999"/>
              <a:gd name="connsiteY12" fmla="*/ 6093812 h 6177668"/>
              <a:gd name="connsiteX13" fmla="*/ 7008892 w 12191999"/>
              <a:gd name="connsiteY13" fmla="*/ 6095938 h 6177668"/>
              <a:gd name="connsiteX14" fmla="*/ 6862735 w 12191999"/>
              <a:gd name="connsiteY14" fmla="*/ 6107599 h 6177668"/>
              <a:gd name="connsiteX15" fmla="*/ 6872248 w 12191999"/>
              <a:gd name="connsiteY15" fmla="*/ 6109467 h 6177668"/>
              <a:gd name="connsiteX16" fmla="*/ 6907812 w 12191999"/>
              <a:gd name="connsiteY16" fmla="*/ 6107715 h 6177668"/>
              <a:gd name="connsiteX17" fmla="*/ 6956484 w 12191999"/>
              <a:gd name="connsiteY17" fmla="*/ 6104658 h 6177668"/>
              <a:gd name="connsiteX18" fmla="*/ 7652688 w 12191999"/>
              <a:gd name="connsiteY18" fmla="*/ 6071273 h 6177668"/>
              <a:gd name="connsiteX19" fmla="*/ 8699923 w 12191999"/>
              <a:gd name="connsiteY19" fmla="*/ 5982083 h 6177668"/>
              <a:gd name="connsiteX20" fmla="*/ 9557819 w 12191999"/>
              <a:gd name="connsiteY20" fmla="*/ 5875435 h 6177668"/>
              <a:gd name="connsiteX21" fmla="*/ 10709534 w 12191999"/>
              <a:gd name="connsiteY21" fmla="*/ 5676156 h 6177668"/>
              <a:gd name="connsiteX22" fmla="*/ 12081554 w 12191999"/>
              <a:gd name="connsiteY22" fmla="*/ 5341561 h 6177668"/>
              <a:gd name="connsiteX23" fmla="*/ 12191999 w 12191999"/>
              <a:gd name="connsiteY23" fmla="*/ 5308238 h 6177668"/>
              <a:gd name="connsiteX24" fmla="*/ 12191999 w 12191999"/>
              <a:gd name="connsiteY24" fmla="*/ 5364054 h 6177668"/>
              <a:gd name="connsiteX25" fmla="*/ 11911964 w 12191999"/>
              <a:gd name="connsiteY25" fmla="*/ 5447316 h 6177668"/>
              <a:gd name="connsiteX26" fmla="*/ 11020049 w 12191999"/>
              <a:gd name="connsiteY26" fmla="*/ 5667491 h 6177668"/>
              <a:gd name="connsiteX27" fmla="*/ 10064425 w 12191999"/>
              <a:gd name="connsiteY27" fmla="*/ 5852245 h 6177668"/>
              <a:gd name="connsiteX28" fmla="*/ 9264124 w 12191999"/>
              <a:gd name="connsiteY28" fmla="*/ 5971252 h 6177668"/>
              <a:gd name="connsiteX29" fmla="*/ 8654182 w 12191999"/>
              <a:gd name="connsiteY29" fmla="*/ 6042605 h 6177668"/>
              <a:gd name="connsiteX30" fmla="*/ 7938866 w 12191999"/>
              <a:gd name="connsiteY30" fmla="*/ 6105677 h 6177668"/>
              <a:gd name="connsiteX31" fmla="*/ 7008089 w 12191999"/>
              <a:gd name="connsiteY31" fmla="*/ 6158427 h 6177668"/>
              <a:gd name="connsiteX32" fmla="*/ 6549390 w 12191999"/>
              <a:gd name="connsiteY32" fmla="*/ 6172697 h 6177668"/>
              <a:gd name="connsiteX33" fmla="*/ 6433696 w 12191999"/>
              <a:gd name="connsiteY33" fmla="*/ 6177668 h 6177668"/>
              <a:gd name="connsiteX34" fmla="*/ 6127899 w 12191999"/>
              <a:gd name="connsiteY34" fmla="*/ 6177668 h 6177668"/>
              <a:gd name="connsiteX35" fmla="*/ 6048391 w 12191999"/>
              <a:gd name="connsiteY35" fmla="*/ 6172953 h 6177668"/>
              <a:gd name="connsiteX36" fmla="*/ 5334221 w 12191999"/>
              <a:gd name="connsiteY36" fmla="*/ 6135747 h 6177668"/>
              <a:gd name="connsiteX37" fmla="*/ 4413510 w 12191999"/>
              <a:gd name="connsiteY37" fmla="*/ 6072039 h 6177668"/>
              <a:gd name="connsiteX38" fmla="*/ 3438265 w 12191999"/>
              <a:gd name="connsiteY38" fmla="*/ 5970870 h 6177668"/>
              <a:gd name="connsiteX39" fmla="*/ 2425303 w 12191999"/>
              <a:gd name="connsiteY39" fmla="*/ 5848805 h 6177668"/>
              <a:gd name="connsiteX40" fmla="*/ 1293973 w 12191999"/>
              <a:gd name="connsiteY40" fmla="*/ 5671060 h 6177668"/>
              <a:gd name="connsiteX41" fmla="*/ 126888 w 12191999"/>
              <a:gd name="connsiteY41" fmla="*/ 5425029 h 6177668"/>
              <a:gd name="connsiteX42" fmla="*/ 0 w 12191999"/>
              <a:gd name="connsiteY42" fmla="*/ 5392100 h 6177668"/>
              <a:gd name="connsiteX43" fmla="*/ 0 w 12191999"/>
              <a:gd name="connsiteY43" fmla="*/ 5333771 h 6177668"/>
              <a:gd name="connsiteX44" fmla="*/ 130837 w 12191999"/>
              <a:gd name="connsiteY44" fmla="*/ 5368509 h 6177668"/>
              <a:gd name="connsiteX45" fmla="*/ 660204 w 12191999"/>
              <a:gd name="connsiteY45" fmla="*/ 5490001 h 6177668"/>
              <a:gd name="connsiteX46" fmla="*/ 1831416 w 12191999"/>
              <a:gd name="connsiteY46" fmla="*/ 5705715 h 6177668"/>
              <a:gd name="connsiteX47" fmla="*/ 2677204 w 12191999"/>
              <a:gd name="connsiteY47" fmla="*/ 5825742 h 6177668"/>
              <a:gd name="connsiteX48" fmla="*/ 2644716 w 12191999"/>
              <a:gd name="connsiteY48" fmla="*/ 5815549 h 6177668"/>
              <a:gd name="connsiteX49" fmla="*/ 1173182 w 12191999"/>
              <a:gd name="connsiteY49" fmla="*/ 5474074 h 6177668"/>
              <a:gd name="connsiteX50" fmla="*/ 479527 w 12191999"/>
              <a:gd name="connsiteY50" fmla="*/ 5269379 h 6177668"/>
              <a:gd name="connsiteX51" fmla="*/ 0 w 12191999"/>
              <a:gd name="connsiteY51" fmla="*/ 5107083 h 61776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1999" h="6177668">
                <a:moveTo>
                  <a:pt x="6861986" y="6107659"/>
                </a:moveTo>
                <a:lnTo>
                  <a:pt x="6860986" y="6107739"/>
                </a:lnTo>
                <a:lnTo>
                  <a:pt x="6860759" y="6108287"/>
                </a:lnTo>
                <a:close/>
                <a:moveTo>
                  <a:pt x="0" y="0"/>
                </a:moveTo>
                <a:lnTo>
                  <a:pt x="12191999" y="0"/>
                </a:lnTo>
                <a:lnTo>
                  <a:pt x="12191999" y="5215324"/>
                </a:lnTo>
                <a:lnTo>
                  <a:pt x="12144282" y="5229900"/>
                </a:lnTo>
                <a:cubicBezTo>
                  <a:pt x="12016423" y="5267070"/>
                  <a:pt x="11888048" y="5302510"/>
                  <a:pt x="11759192" y="5336208"/>
                </a:cubicBezTo>
                <a:cubicBezTo>
                  <a:pt x="11344324" y="5446552"/>
                  <a:pt x="10926015" y="5542623"/>
                  <a:pt x="10505159" y="5627228"/>
                </a:cubicBezTo>
                <a:cubicBezTo>
                  <a:pt x="10171926" y="5694160"/>
                  <a:pt x="9837459" y="5754097"/>
                  <a:pt x="9501755" y="5807012"/>
                </a:cubicBezTo>
                <a:cubicBezTo>
                  <a:pt x="9180066" y="5857979"/>
                  <a:pt x="8857537" y="5903722"/>
                  <a:pt x="8534155" y="5944240"/>
                </a:cubicBezTo>
                <a:cubicBezTo>
                  <a:pt x="8286585" y="5975202"/>
                  <a:pt x="8038506" y="6001450"/>
                  <a:pt x="7790171" y="6026297"/>
                </a:cubicBezTo>
                <a:lnTo>
                  <a:pt x="7024337" y="6093812"/>
                </a:lnTo>
                <a:lnTo>
                  <a:pt x="7008892" y="6095938"/>
                </a:lnTo>
                <a:lnTo>
                  <a:pt x="6862735" y="6107599"/>
                </a:lnTo>
                <a:lnTo>
                  <a:pt x="6872248" y="6109467"/>
                </a:lnTo>
                <a:cubicBezTo>
                  <a:pt x="6883954" y="6109945"/>
                  <a:pt x="6896090" y="6107715"/>
                  <a:pt x="6907812" y="6107715"/>
                </a:cubicBezTo>
                <a:cubicBezTo>
                  <a:pt x="6923994" y="6107715"/>
                  <a:pt x="6940176" y="6105039"/>
                  <a:pt x="6956484" y="6104658"/>
                </a:cubicBezTo>
                <a:cubicBezTo>
                  <a:pt x="7188765" y="6099052"/>
                  <a:pt x="7420790" y="6086564"/>
                  <a:pt x="7652688" y="6071273"/>
                </a:cubicBezTo>
                <a:cubicBezTo>
                  <a:pt x="8002191" y="6048212"/>
                  <a:pt x="8351439" y="6019289"/>
                  <a:pt x="8699923" y="5982083"/>
                </a:cubicBezTo>
                <a:cubicBezTo>
                  <a:pt x="8986610" y="5952012"/>
                  <a:pt x="9272570" y="5916463"/>
                  <a:pt x="9557819" y="5875435"/>
                </a:cubicBezTo>
                <a:cubicBezTo>
                  <a:pt x="9943546" y="5819627"/>
                  <a:pt x="10327451" y="5753205"/>
                  <a:pt x="10709534" y="5676156"/>
                </a:cubicBezTo>
                <a:cubicBezTo>
                  <a:pt x="11171292" y="5582632"/>
                  <a:pt x="11629098" y="5472289"/>
                  <a:pt x="12081554" y="5341561"/>
                </a:cubicBezTo>
                <a:lnTo>
                  <a:pt x="12191999" y="5308238"/>
                </a:lnTo>
                <a:lnTo>
                  <a:pt x="12191999" y="5364054"/>
                </a:lnTo>
                <a:lnTo>
                  <a:pt x="11911964" y="5447316"/>
                </a:lnTo>
                <a:cubicBezTo>
                  <a:pt x="11616866" y="5529116"/>
                  <a:pt x="11319604" y="5601872"/>
                  <a:pt x="11020049" y="5667491"/>
                </a:cubicBezTo>
                <a:cubicBezTo>
                  <a:pt x="10703036" y="5737061"/>
                  <a:pt x="10384496" y="5798641"/>
                  <a:pt x="10064425" y="5852245"/>
                </a:cubicBezTo>
                <a:cubicBezTo>
                  <a:pt x="9798381" y="5896841"/>
                  <a:pt x="9531609" y="5936505"/>
                  <a:pt x="9264124" y="5971252"/>
                </a:cubicBezTo>
                <a:cubicBezTo>
                  <a:pt x="9061021" y="5997500"/>
                  <a:pt x="8857919" y="6022219"/>
                  <a:pt x="8654182" y="6042605"/>
                </a:cubicBezTo>
                <a:cubicBezTo>
                  <a:pt x="8416040" y="6065924"/>
                  <a:pt x="8177644" y="6087966"/>
                  <a:pt x="7938866" y="6105677"/>
                </a:cubicBezTo>
                <a:cubicBezTo>
                  <a:pt x="7628862" y="6128611"/>
                  <a:pt x="7318730" y="6146960"/>
                  <a:pt x="7008089" y="6158427"/>
                </a:cubicBezTo>
                <a:cubicBezTo>
                  <a:pt x="6855189" y="6164034"/>
                  <a:pt x="6702290" y="6167984"/>
                  <a:pt x="6549390" y="6172697"/>
                </a:cubicBezTo>
                <a:cubicBezTo>
                  <a:pt x="6510756" y="6170558"/>
                  <a:pt x="6472010" y="6172226"/>
                  <a:pt x="6433696" y="6177668"/>
                </a:cubicBezTo>
                <a:lnTo>
                  <a:pt x="6127899" y="6177668"/>
                </a:lnTo>
                <a:lnTo>
                  <a:pt x="6048391" y="6172953"/>
                </a:lnTo>
                <a:cubicBezTo>
                  <a:pt x="5810377" y="6160212"/>
                  <a:pt x="5572363" y="6146069"/>
                  <a:pt x="5334221" y="6135747"/>
                </a:cubicBezTo>
                <a:cubicBezTo>
                  <a:pt x="5026766" y="6123004"/>
                  <a:pt x="4719692" y="6101983"/>
                  <a:pt x="4413510" y="6072039"/>
                </a:cubicBezTo>
                <a:cubicBezTo>
                  <a:pt x="4088215" y="6040312"/>
                  <a:pt x="3763687" y="6004763"/>
                  <a:pt x="3438265" y="5970870"/>
                </a:cubicBezTo>
                <a:cubicBezTo>
                  <a:pt x="3099935" y="5935704"/>
                  <a:pt x="2762281" y="5895019"/>
                  <a:pt x="2425303" y="5848805"/>
                </a:cubicBezTo>
                <a:cubicBezTo>
                  <a:pt x="2047042" y="5797329"/>
                  <a:pt x="1669936" y="5738080"/>
                  <a:pt x="1293973" y="5671060"/>
                </a:cubicBezTo>
                <a:cubicBezTo>
                  <a:pt x="902168" y="5600534"/>
                  <a:pt x="512942" y="5519976"/>
                  <a:pt x="126888" y="5425029"/>
                </a:cubicBezTo>
                <a:lnTo>
                  <a:pt x="0" y="5392100"/>
                </a:lnTo>
                <a:lnTo>
                  <a:pt x="0" y="5333771"/>
                </a:lnTo>
                <a:lnTo>
                  <a:pt x="130837" y="5368509"/>
                </a:lnTo>
                <a:cubicBezTo>
                  <a:pt x="306720" y="5411799"/>
                  <a:pt x="483287" y="5452095"/>
                  <a:pt x="660204" y="5490001"/>
                </a:cubicBezTo>
                <a:cubicBezTo>
                  <a:pt x="1048569" y="5572948"/>
                  <a:pt x="1439228" y="5643664"/>
                  <a:pt x="1831416" y="5705715"/>
                </a:cubicBezTo>
                <a:cubicBezTo>
                  <a:pt x="2114917" y="5750440"/>
                  <a:pt x="2398801" y="5791595"/>
                  <a:pt x="2677204" y="5825742"/>
                </a:cubicBezTo>
                <a:cubicBezTo>
                  <a:pt x="2669177" y="5828418"/>
                  <a:pt x="2658222" y="5818097"/>
                  <a:pt x="2644716" y="5815549"/>
                </a:cubicBezTo>
                <a:cubicBezTo>
                  <a:pt x="2149740" y="5721171"/>
                  <a:pt x="1659233" y="5607352"/>
                  <a:pt x="1173182" y="5474074"/>
                </a:cubicBezTo>
                <a:cubicBezTo>
                  <a:pt x="940520" y="5410366"/>
                  <a:pt x="709302" y="5342134"/>
                  <a:pt x="479527" y="5269379"/>
                </a:cubicBezTo>
                <a:lnTo>
                  <a:pt x="0" y="510708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 descr="Снимок подземной автостоянки, размытый из-за движения">
            <a:extLst>
              <a:ext uri="{FF2B5EF4-FFF2-40B4-BE49-F238E27FC236}">
                <a16:creationId xmlns:a16="http://schemas.microsoft.com/office/drawing/2014/main" id="{8CFB9AED-BD33-05A3-A7FC-BD75C010DC1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5000"/>
          </a:blip>
          <a:srcRect b="24090"/>
          <a:stretch/>
        </p:blipFill>
        <p:spPr>
          <a:xfrm>
            <a:off x="20" y="10"/>
            <a:ext cx="12191979" cy="6177658"/>
          </a:xfrm>
          <a:custGeom>
            <a:avLst/>
            <a:gdLst/>
            <a:ahLst/>
            <a:cxnLst/>
            <a:rect l="l" t="t" r="r" b="b"/>
            <a:pathLst>
              <a:path w="12191999" h="6177668">
                <a:moveTo>
                  <a:pt x="6861986" y="6107659"/>
                </a:moveTo>
                <a:lnTo>
                  <a:pt x="6860986" y="6107739"/>
                </a:lnTo>
                <a:lnTo>
                  <a:pt x="6860759" y="6108287"/>
                </a:lnTo>
                <a:close/>
                <a:moveTo>
                  <a:pt x="0" y="0"/>
                </a:moveTo>
                <a:lnTo>
                  <a:pt x="12191999" y="0"/>
                </a:lnTo>
                <a:lnTo>
                  <a:pt x="12191999" y="5215324"/>
                </a:lnTo>
                <a:lnTo>
                  <a:pt x="12144282" y="5229900"/>
                </a:lnTo>
                <a:cubicBezTo>
                  <a:pt x="12016423" y="5267070"/>
                  <a:pt x="11888048" y="5302510"/>
                  <a:pt x="11759192" y="5336208"/>
                </a:cubicBezTo>
                <a:cubicBezTo>
                  <a:pt x="11344324" y="5446552"/>
                  <a:pt x="10926015" y="5542623"/>
                  <a:pt x="10505159" y="5627228"/>
                </a:cubicBezTo>
                <a:cubicBezTo>
                  <a:pt x="10171926" y="5694160"/>
                  <a:pt x="9837459" y="5754097"/>
                  <a:pt x="9501755" y="5807012"/>
                </a:cubicBezTo>
                <a:cubicBezTo>
                  <a:pt x="9180066" y="5857979"/>
                  <a:pt x="8857537" y="5903722"/>
                  <a:pt x="8534155" y="5944240"/>
                </a:cubicBezTo>
                <a:cubicBezTo>
                  <a:pt x="8286585" y="5975202"/>
                  <a:pt x="8038506" y="6001450"/>
                  <a:pt x="7790171" y="6026297"/>
                </a:cubicBezTo>
                <a:lnTo>
                  <a:pt x="7024337" y="6093812"/>
                </a:lnTo>
                <a:lnTo>
                  <a:pt x="7008892" y="6095938"/>
                </a:lnTo>
                <a:lnTo>
                  <a:pt x="6862735" y="6107599"/>
                </a:lnTo>
                <a:lnTo>
                  <a:pt x="6872248" y="6109467"/>
                </a:lnTo>
                <a:cubicBezTo>
                  <a:pt x="6883954" y="6109945"/>
                  <a:pt x="6896090" y="6107715"/>
                  <a:pt x="6907812" y="6107715"/>
                </a:cubicBezTo>
                <a:cubicBezTo>
                  <a:pt x="6923994" y="6107715"/>
                  <a:pt x="6940176" y="6105039"/>
                  <a:pt x="6956484" y="6104658"/>
                </a:cubicBezTo>
                <a:cubicBezTo>
                  <a:pt x="7188765" y="6099052"/>
                  <a:pt x="7420790" y="6086564"/>
                  <a:pt x="7652688" y="6071273"/>
                </a:cubicBezTo>
                <a:cubicBezTo>
                  <a:pt x="8002191" y="6048212"/>
                  <a:pt x="8351439" y="6019289"/>
                  <a:pt x="8699923" y="5982083"/>
                </a:cubicBezTo>
                <a:cubicBezTo>
                  <a:pt x="8986610" y="5952012"/>
                  <a:pt x="9272570" y="5916463"/>
                  <a:pt x="9557819" y="5875435"/>
                </a:cubicBezTo>
                <a:cubicBezTo>
                  <a:pt x="9943546" y="5819627"/>
                  <a:pt x="10327451" y="5753205"/>
                  <a:pt x="10709534" y="5676156"/>
                </a:cubicBezTo>
                <a:cubicBezTo>
                  <a:pt x="11171292" y="5582632"/>
                  <a:pt x="11629098" y="5472289"/>
                  <a:pt x="12081554" y="5341561"/>
                </a:cubicBezTo>
                <a:lnTo>
                  <a:pt x="12191999" y="5308238"/>
                </a:lnTo>
                <a:lnTo>
                  <a:pt x="12191999" y="5364054"/>
                </a:lnTo>
                <a:lnTo>
                  <a:pt x="11911964" y="5447316"/>
                </a:lnTo>
                <a:cubicBezTo>
                  <a:pt x="11616866" y="5529116"/>
                  <a:pt x="11319604" y="5601872"/>
                  <a:pt x="11020049" y="5667491"/>
                </a:cubicBezTo>
                <a:cubicBezTo>
                  <a:pt x="10703036" y="5737061"/>
                  <a:pt x="10384496" y="5798641"/>
                  <a:pt x="10064425" y="5852245"/>
                </a:cubicBezTo>
                <a:cubicBezTo>
                  <a:pt x="9798381" y="5896841"/>
                  <a:pt x="9531609" y="5936505"/>
                  <a:pt x="9264124" y="5971252"/>
                </a:cubicBezTo>
                <a:cubicBezTo>
                  <a:pt x="9061021" y="5997500"/>
                  <a:pt x="8857919" y="6022219"/>
                  <a:pt x="8654182" y="6042605"/>
                </a:cubicBezTo>
                <a:cubicBezTo>
                  <a:pt x="8416040" y="6065924"/>
                  <a:pt x="8177644" y="6087966"/>
                  <a:pt x="7938866" y="6105677"/>
                </a:cubicBezTo>
                <a:cubicBezTo>
                  <a:pt x="7628862" y="6128611"/>
                  <a:pt x="7318730" y="6146960"/>
                  <a:pt x="7008089" y="6158427"/>
                </a:cubicBezTo>
                <a:cubicBezTo>
                  <a:pt x="6855189" y="6164034"/>
                  <a:pt x="6702290" y="6167984"/>
                  <a:pt x="6549390" y="6172697"/>
                </a:cubicBezTo>
                <a:cubicBezTo>
                  <a:pt x="6510756" y="6170558"/>
                  <a:pt x="6472010" y="6172226"/>
                  <a:pt x="6433696" y="6177668"/>
                </a:cubicBezTo>
                <a:lnTo>
                  <a:pt x="6127899" y="6177668"/>
                </a:lnTo>
                <a:lnTo>
                  <a:pt x="6048391" y="6172953"/>
                </a:lnTo>
                <a:cubicBezTo>
                  <a:pt x="5810377" y="6160212"/>
                  <a:pt x="5572363" y="6146069"/>
                  <a:pt x="5334221" y="6135747"/>
                </a:cubicBezTo>
                <a:cubicBezTo>
                  <a:pt x="5026766" y="6123004"/>
                  <a:pt x="4719692" y="6101983"/>
                  <a:pt x="4413510" y="6072039"/>
                </a:cubicBezTo>
                <a:cubicBezTo>
                  <a:pt x="4088215" y="6040312"/>
                  <a:pt x="3763687" y="6004763"/>
                  <a:pt x="3438265" y="5970870"/>
                </a:cubicBezTo>
                <a:cubicBezTo>
                  <a:pt x="3099935" y="5935704"/>
                  <a:pt x="2762281" y="5895019"/>
                  <a:pt x="2425303" y="5848805"/>
                </a:cubicBezTo>
                <a:cubicBezTo>
                  <a:pt x="2047042" y="5797329"/>
                  <a:pt x="1669936" y="5738080"/>
                  <a:pt x="1293973" y="5671060"/>
                </a:cubicBezTo>
                <a:cubicBezTo>
                  <a:pt x="902168" y="5600534"/>
                  <a:pt x="512942" y="5519976"/>
                  <a:pt x="126888" y="5425029"/>
                </a:cubicBezTo>
                <a:lnTo>
                  <a:pt x="0" y="5392100"/>
                </a:lnTo>
                <a:lnTo>
                  <a:pt x="0" y="5333771"/>
                </a:lnTo>
                <a:lnTo>
                  <a:pt x="130837" y="5368509"/>
                </a:lnTo>
                <a:cubicBezTo>
                  <a:pt x="306720" y="5411799"/>
                  <a:pt x="483287" y="5452095"/>
                  <a:pt x="660204" y="5490001"/>
                </a:cubicBezTo>
                <a:cubicBezTo>
                  <a:pt x="1048569" y="5572948"/>
                  <a:pt x="1439228" y="5643664"/>
                  <a:pt x="1831416" y="5705715"/>
                </a:cubicBezTo>
                <a:cubicBezTo>
                  <a:pt x="2114917" y="5750440"/>
                  <a:pt x="2398801" y="5791595"/>
                  <a:pt x="2677204" y="5825742"/>
                </a:cubicBezTo>
                <a:cubicBezTo>
                  <a:pt x="2669177" y="5828418"/>
                  <a:pt x="2658222" y="5818097"/>
                  <a:pt x="2644716" y="5815549"/>
                </a:cubicBezTo>
                <a:cubicBezTo>
                  <a:pt x="2149740" y="5721171"/>
                  <a:pt x="1659233" y="5607352"/>
                  <a:pt x="1173182" y="5474074"/>
                </a:cubicBezTo>
                <a:cubicBezTo>
                  <a:pt x="940520" y="5410366"/>
                  <a:pt x="709302" y="5342134"/>
                  <a:pt x="479527" y="5269379"/>
                </a:cubicBezTo>
                <a:lnTo>
                  <a:pt x="0" y="5107083"/>
                </a:lnTo>
                <a:close/>
              </a:path>
            </a:pathLst>
          </a:custGeom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026747"/>
            <a:ext cx="9144000" cy="2387600"/>
          </a:xfrm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</a:pPr>
            <a:r>
              <a:rPr lang="ru-RU" sz="7400">
                <a:solidFill>
                  <a:schemeClr val="bg1"/>
                </a:solidFill>
                <a:ea typeface="+mj-lt"/>
                <a:cs typeface="+mj-lt"/>
              </a:rPr>
              <a:t>Текстовый редактор emacs</a:t>
            </a:r>
            <a:endParaRPr lang="ru-RU" sz="7400">
              <a:solidFill>
                <a:schemeClr val="bg1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57998" y="3927080"/>
            <a:ext cx="4687020" cy="1901813"/>
          </a:xfrm>
        </p:spPr>
        <p:txBody>
          <a:bodyPr lIns="109728" tIns="109728" rIns="109728" bIns="91440" anchor="t">
            <a:normAutofit/>
          </a:bodyPr>
          <a:lstStyle/>
          <a:p>
            <a:pPr algn="ctr">
              <a:lnSpc>
                <a:spcPct val="113999"/>
              </a:lnSpc>
            </a:pPr>
            <a:r>
              <a:rPr lang="ru-RU" sz="3200" dirty="0" err="1">
                <a:ea typeface="+mn-lt"/>
                <a:cs typeface="+mn-lt"/>
              </a:rPr>
              <a:t>Зевде</a:t>
            </a:r>
            <a:r>
              <a:rPr lang="ru-RU" sz="3200" dirty="0">
                <a:ea typeface="+mn-lt"/>
                <a:cs typeface="+mn-lt"/>
              </a:rPr>
              <a:t> </a:t>
            </a:r>
            <a:r>
              <a:rPr lang="ru-RU" sz="3200" dirty="0" err="1">
                <a:ea typeface="+mn-lt"/>
                <a:cs typeface="+mn-lt"/>
              </a:rPr>
              <a:t>Эйоб</a:t>
            </a:r>
            <a:r>
              <a:rPr lang="ru-RU" sz="3200" dirty="0">
                <a:ea typeface="+mn-lt"/>
                <a:cs typeface="+mn-lt"/>
              </a:rPr>
              <a:t> </a:t>
            </a:r>
            <a:r>
              <a:rPr lang="ru-RU" sz="3200" dirty="0" err="1">
                <a:ea typeface="+mn-lt"/>
                <a:cs typeface="+mn-lt"/>
              </a:rPr>
              <a:t>Аманте</a:t>
            </a:r>
          </a:p>
          <a:p>
            <a:pPr algn="ctr">
              <a:lnSpc>
                <a:spcPct val="113999"/>
              </a:lnSpc>
            </a:pPr>
            <a:r>
              <a:rPr lang="ru-RU" sz="3200" dirty="0">
                <a:ea typeface="+mn-lt"/>
                <a:cs typeface="+mn-lt"/>
              </a:rPr>
              <a:t>группа НПИ-01</a:t>
            </a:r>
            <a:endParaRPr lang="ru-RU" dirty="0"/>
          </a:p>
        </p:txBody>
      </p:sp>
      <p:sp>
        <p:nvSpPr>
          <p:cNvPr id="28" name="Rectangle 6">
            <a:extLst>
              <a:ext uri="{FF2B5EF4-FFF2-40B4-BE49-F238E27FC236}">
                <a16:creationId xmlns:a16="http://schemas.microsoft.com/office/drawing/2014/main" id="{DCB8EB4B-AFE9-41E8-95B0-F246E5740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3650059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bg1"/>
          </a:solidFill>
          <a:ln w="38100" cap="rnd">
            <a:solidFill>
              <a:schemeClr val="bg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5DD37B-861A-2251-C7B5-43CA1AC0E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543464"/>
            <a:ext cx="4392312" cy="4967375"/>
          </a:xfrm>
        </p:spPr>
        <p:txBody>
          <a:bodyPr lIns="109728" tIns="109728" rIns="109728" bIns="91440" anchor="b">
            <a:noAutofit/>
          </a:bodyPr>
          <a:lstStyle/>
          <a:p>
            <a:r>
              <a:rPr lang="ru-RU" sz="2400" dirty="0" err="1">
                <a:ea typeface="+mj-lt"/>
                <a:cs typeface="+mj-lt"/>
              </a:rPr>
              <a:t>Emacs</a:t>
            </a:r>
            <a:r>
              <a:rPr lang="ru-RU" sz="2400" dirty="0">
                <a:ea typeface="+mj-lt"/>
                <a:cs typeface="+mj-lt"/>
              </a:rPr>
              <a:t> — это текстовый редактор, разработанный для операционных систем POSIX и доступный для Linux, BSD, </a:t>
            </a:r>
            <a:r>
              <a:rPr lang="ru-RU" sz="2400" dirty="0" err="1">
                <a:ea typeface="+mj-lt"/>
                <a:cs typeface="+mj-lt"/>
              </a:rPr>
              <a:t>macOS</a:t>
            </a:r>
            <a:r>
              <a:rPr lang="ru-RU" sz="2400" dirty="0">
                <a:ea typeface="+mj-lt"/>
                <a:cs typeface="+mj-lt"/>
              </a:rPr>
              <a:t>, Windows и других. Пользователи любят </a:t>
            </a:r>
            <a:r>
              <a:rPr lang="ru-RU" sz="2400" dirty="0" err="1">
                <a:ea typeface="+mj-lt"/>
                <a:cs typeface="+mj-lt"/>
              </a:rPr>
              <a:t>Emacs</a:t>
            </a:r>
            <a:r>
              <a:rPr lang="ru-RU" sz="2400" dirty="0">
                <a:ea typeface="+mj-lt"/>
                <a:cs typeface="+mj-lt"/>
              </a:rPr>
              <a:t> за то, что в нем есть эффективные команды для обычных, но сложных действий, а также за плагины и хитрости настройки, которые разрабатывались вокруг него почти 40 лет.</a:t>
            </a:r>
            <a:endParaRPr lang="ru-RU" sz="2400" dirty="0">
              <a:cs typeface="Calibri Light"/>
            </a:endParaRPr>
          </a:p>
        </p:txBody>
      </p:sp>
      <p:pic>
        <p:nvPicPr>
          <p:cNvPr id="5" name="Рисунок 5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6395DB50-BA5D-0757-D123-0416C06BA6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78614" y="584592"/>
            <a:ext cx="6082083" cy="4770160"/>
          </a:xfrm>
        </p:spPr>
      </p:pic>
    </p:spTree>
    <p:extLst>
      <p:ext uri="{BB962C8B-B14F-4D97-AF65-F5344CB8AC3E}">
        <p14:creationId xmlns:p14="http://schemas.microsoft.com/office/powerpoint/2010/main" val="321808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24EDFA-AABB-43FB-CFCA-C42BDE560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4363240" cy="5312433"/>
          </a:xfrm>
        </p:spPr>
        <p:txBody>
          <a:bodyPr lIns="109728" tIns="109728" rIns="109728" bIns="91440" anchor="b">
            <a:noAutofit/>
          </a:bodyPr>
          <a:lstStyle/>
          <a:p>
            <a:r>
              <a:rPr lang="ru-RU" sz="2400" dirty="0">
                <a:ea typeface="+mj-lt"/>
                <a:cs typeface="+mj-lt"/>
              </a:rPr>
              <a:t>Как написать текст в </a:t>
            </a:r>
            <a:r>
              <a:rPr lang="ru-RU" sz="2400" dirty="0" err="1">
                <a:ea typeface="+mj-lt"/>
                <a:cs typeface="+mj-lt"/>
              </a:rPr>
              <a:t>Emacs</a:t>
            </a:r>
            <a:r>
              <a:rPr lang="ru-RU" sz="2400" dirty="0">
                <a:ea typeface="+mj-lt"/>
                <a:cs typeface="+mj-lt"/>
              </a:rPr>
              <a:t>?</a:t>
            </a:r>
            <a:endParaRPr lang="ru-RU" sz="2400">
              <a:cs typeface="Calibri Light"/>
            </a:endParaRPr>
          </a:p>
          <a:p>
            <a:r>
              <a:rPr lang="ru-RU" sz="2400" dirty="0">
                <a:ea typeface="+mj-lt"/>
                <a:cs typeface="+mj-lt"/>
              </a:rPr>
              <a:t>Чтобы вставить текст в буфер, поместите курсор туда, где вы хотите начать вставку текста, и начните вводить текст. Если вы хотите вставить содержимое другого файла в текущий буфер, поместите курсор в нужную точку вставки и нажмите Control-X-I. </a:t>
            </a:r>
            <a:r>
              <a:rPr lang="ru-RU" sz="2400" dirty="0" err="1">
                <a:ea typeface="+mj-lt"/>
                <a:cs typeface="+mj-lt"/>
              </a:rPr>
              <a:t>Emacs</a:t>
            </a:r>
            <a:r>
              <a:rPr lang="ru-RU" sz="2400" dirty="0">
                <a:ea typeface="+mj-lt"/>
                <a:cs typeface="+mj-lt"/>
              </a:rPr>
              <a:t> спросит у вас имя файла, который вы хотите вставить.</a:t>
            </a:r>
            <a:endParaRPr lang="ru-RU" sz="2400" dirty="0">
              <a:cs typeface="Calibri Light"/>
            </a:endParaRPr>
          </a:p>
        </p:txBody>
      </p:sp>
      <p:pic>
        <p:nvPicPr>
          <p:cNvPr id="5" name="Рисунок 5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78F9DC2A-2DC6-5662-C753-A39816F68C44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20873" r="20873"/>
          <a:stretch/>
        </p:blipFill>
        <p:spPr>
          <a:xfrm>
            <a:off x="6281738" y="549275"/>
            <a:ext cx="5075237" cy="5445125"/>
          </a:xfrm>
        </p:spPr>
      </p:pic>
      <p:sp>
        <p:nvSpPr>
          <p:cNvPr id="4" name="Текст 3">
            <a:extLst>
              <a:ext uri="{FF2B5EF4-FFF2-40B4-BE49-F238E27FC236}">
                <a16:creationId xmlns:a16="http://schemas.microsoft.com/office/drawing/2014/main" id="{62389DE8-37C3-31EF-BE17-7D6A9F7F1C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 flipV="1">
            <a:off x="839788" y="5994553"/>
            <a:ext cx="3931920" cy="96557"/>
          </a:xfrm>
        </p:spPr>
        <p:txBody>
          <a:bodyPr>
            <a:normAutofit fontScale="25000" lnSpcReduction="20000"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8551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85F376-77EE-DFA2-8310-B61290244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410" y="270295"/>
            <a:ext cx="3773769" cy="6318847"/>
          </a:xfrm>
        </p:spPr>
        <p:txBody>
          <a:bodyPr lIns="109728" tIns="109728" rIns="109728" bIns="91440" anchor="b">
            <a:noAutofit/>
          </a:bodyPr>
          <a:lstStyle/>
          <a:p>
            <a:pPr marL="342900" indent="-342900">
              <a:buFont typeface="Arial"/>
              <a:buChar char="•"/>
            </a:pPr>
            <a:r>
              <a:rPr lang="ru-RU" sz="2400" dirty="0">
                <a:ea typeface="+mj-lt"/>
                <a:cs typeface="+mj-lt"/>
              </a:rPr>
              <a:t>для начала делаем следующее</a:t>
            </a:r>
            <a:br>
              <a:rPr lang="ru-RU" sz="2400" dirty="0">
                <a:ea typeface="+mj-lt"/>
                <a:cs typeface="+mj-lt"/>
              </a:rPr>
            </a:br>
            <a:r>
              <a:rPr lang="ru-RU" sz="2400" dirty="0">
                <a:ea typeface="+mj-lt"/>
                <a:cs typeface="+mj-lt"/>
              </a:rPr>
              <a:t>⦁    Создали файл lab07.sh с помощью комбинации Ctrl-x Ctrl-f (C-x C-f). </a:t>
            </a:r>
            <a:endParaRPr lang="ru-RU" sz="2400">
              <a:cs typeface="Calibri Light"/>
            </a:endParaRPr>
          </a:p>
          <a:p>
            <a:r>
              <a:rPr lang="ru-RU" sz="2400" dirty="0">
                <a:ea typeface="+mj-lt"/>
                <a:cs typeface="+mj-lt"/>
              </a:rPr>
              <a:t>⦁    Набрали текст: </a:t>
            </a:r>
            <a:endParaRPr lang="ru-RU" sz="2400" dirty="0">
              <a:cs typeface="Calibri Light"/>
            </a:endParaRPr>
          </a:p>
          <a:p>
            <a:r>
              <a:rPr lang="ru-RU" sz="2400" dirty="0">
                <a:ea typeface="+mj-lt"/>
                <a:cs typeface="+mj-lt"/>
              </a:rPr>
              <a:t>#!/bin/bash</a:t>
            </a:r>
            <a:endParaRPr lang="ru-RU" sz="2400" dirty="0">
              <a:cs typeface="Calibri Light"/>
            </a:endParaRPr>
          </a:p>
          <a:p>
            <a:r>
              <a:rPr lang="ru-RU" sz="2400" dirty="0">
                <a:ea typeface="+mj-lt"/>
                <a:cs typeface="+mj-lt"/>
              </a:rPr>
              <a:t>HELL=</a:t>
            </a:r>
            <a:r>
              <a:rPr lang="ru-RU" sz="2400" dirty="0" err="1">
                <a:ea typeface="+mj-lt"/>
                <a:cs typeface="+mj-lt"/>
              </a:rPr>
              <a:t>Hello</a:t>
            </a:r>
            <a:r>
              <a:rPr lang="ru-RU" sz="2400" dirty="0">
                <a:ea typeface="+mj-lt"/>
                <a:cs typeface="+mj-lt"/>
              </a:rPr>
              <a:t> </a:t>
            </a:r>
            <a:endParaRPr lang="ru-RU" sz="2400" dirty="0">
              <a:cs typeface="Calibri Light"/>
            </a:endParaRPr>
          </a:p>
          <a:p>
            <a:r>
              <a:rPr lang="ru-RU" sz="2400" dirty="0" err="1">
                <a:ea typeface="+mj-lt"/>
                <a:cs typeface="+mj-lt"/>
              </a:rPr>
              <a:t>function</a:t>
            </a:r>
            <a:r>
              <a:rPr lang="ru-RU" sz="2400" dirty="0">
                <a:ea typeface="+mj-lt"/>
                <a:cs typeface="+mj-lt"/>
              </a:rPr>
              <a:t> </a:t>
            </a:r>
            <a:r>
              <a:rPr lang="ru-RU" sz="2400" dirty="0" err="1">
                <a:ea typeface="+mj-lt"/>
                <a:cs typeface="+mj-lt"/>
              </a:rPr>
              <a:t>hello</a:t>
            </a:r>
            <a:r>
              <a:rPr lang="ru-RU" sz="2400" dirty="0">
                <a:ea typeface="+mj-lt"/>
                <a:cs typeface="+mj-lt"/>
              </a:rPr>
              <a:t> { </a:t>
            </a:r>
            <a:endParaRPr lang="ru-RU" sz="2400" dirty="0">
              <a:cs typeface="Calibri Light"/>
            </a:endParaRPr>
          </a:p>
          <a:p>
            <a:r>
              <a:rPr lang="ru-RU" sz="2400" dirty="0">
                <a:ea typeface="+mj-lt"/>
                <a:cs typeface="+mj-lt"/>
              </a:rPr>
              <a:t>LOCAL HELLO=World </a:t>
            </a:r>
            <a:endParaRPr lang="ru-RU" sz="2400" dirty="0">
              <a:cs typeface="Calibri Light"/>
            </a:endParaRPr>
          </a:p>
          <a:p>
            <a:r>
              <a:rPr lang="ru-RU" sz="2400" dirty="0" err="1">
                <a:ea typeface="+mj-lt"/>
                <a:cs typeface="+mj-lt"/>
              </a:rPr>
              <a:t>echo</a:t>
            </a:r>
            <a:r>
              <a:rPr lang="ru-RU" sz="2400" dirty="0">
                <a:ea typeface="+mj-lt"/>
                <a:cs typeface="+mj-lt"/>
              </a:rPr>
              <a:t> $HELLO</a:t>
            </a:r>
            <a:endParaRPr lang="ru-RU" sz="2400" dirty="0">
              <a:cs typeface="Calibri Light"/>
            </a:endParaRPr>
          </a:p>
          <a:p>
            <a:r>
              <a:rPr lang="ru-RU" sz="2400" dirty="0">
                <a:ea typeface="+mj-lt"/>
                <a:cs typeface="+mj-lt"/>
              </a:rPr>
              <a:t>} </a:t>
            </a:r>
            <a:endParaRPr lang="ru-RU" sz="2400" dirty="0">
              <a:cs typeface="Calibri Light"/>
            </a:endParaRPr>
          </a:p>
          <a:p>
            <a:r>
              <a:rPr lang="ru-RU" sz="2400" dirty="0" err="1">
                <a:ea typeface="+mj-lt"/>
                <a:cs typeface="+mj-lt"/>
              </a:rPr>
              <a:t>echo</a:t>
            </a:r>
            <a:r>
              <a:rPr lang="ru-RU" sz="2400" dirty="0">
                <a:ea typeface="+mj-lt"/>
                <a:cs typeface="+mj-lt"/>
              </a:rPr>
              <a:t> $HELLO </a:t>
            </a:r>
            <a:endParaRPr lang="ru-RU" sz="2400" dirty="0">
              <a:cs typeface="Calibri Light"/>
            </a:endParaRPr>
          </a:p>
          <a:p>
            <a:r>
              <a:rPr lang="ru-RU" sz="2400" dirty="0" err="1">
                <a:ea typeface="+mj-lt"/>
                <a:cs typeface="+mj-lt"/>
              </a:rPr>
              <a:t>hello</a:t>
            </a:r>
            <a:endParaRPr lang="ru-RU" sz="2400" dirty="0">
              <a:cs typeface="Calibri Light"/>
            </a:endParaRPr>
          </a:p>
          <a:p>
            <a:endParaRPr lang="ru-RU" sz="2400" dirty="0">
              <a:cs typeface="Calibri Light"/>
            </a:endParaRPr>
          </a:p>
        </p:txBody>
      </p:sp>
      <p:sp>
        <p:nvSpPr>
          <p:cNvPr id="7" name="Рисунок 6">
            <a:extLst>
              <a:ext uri="{FF2B5EF4-FFF2-40B4-BE49-F238E27FC236}">
                <a16:creationId xmlns:a16="http://schemas.microsoft.com/office/drawing/2014/main" id="{CCB24EB6-2E36-9CE4-AD23-C00D2EDA9C85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1381741692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SketchyVTI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4650E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Custom 2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5" baseType="lpstr">
      <vt:lpstr>SketchyVTI</vt:lpstr>
      <vt:lpstr>Текстовый редактор emacs</vt:lpstr>
      <vt:lpstr>Emacs — это текстовый редактор, разработанный для операционных систем POSIX и доступный для Linux, BSD, macOS, Windows и других. Пользователи любят Emacs за то, что в нем есть эффективные команды для обычных, но сложных действий, а также за плагины и хитрости настройки, которые разрабатывались вокруг него почти 40 лет.</vt:lpstr>
      <vt:lpstr>Как написать текст в Emacs? Чтобы вставить текст в буфер, поместите курсор туда, где вы хотите начать вставку текста, и начните вводить текст. Если вы хотите вставить содержимое другого файла в текущий буфер, поместите курсор в нужную точку вставки и нажмите Control-X-I. Emacs спросит у вас имя файла, который вы хотите вставить.</vt:lpstr>
      <vt:lpstr>для начала делаем следующее ⦁    Создали файл lab07.sh с помощью комбинации Ctrl-x Ctrl-f (C-x C-f).  ⦁    Набрали текст:  #!/bin/bash HELL=Hello  function hello {  LOCAL HELLO=World  echo $HELLO }  echo $HELLO  hello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/>
  <cp:revision>64</cp:revision>
  <dcterms:created xsi:type="dcterms:W3CDTF">2022-05-21T13:18:28Z</dcterms:created>
  <dcterms:modified xsi:type="dcterms:W3CDTF">2022-05-21T13:42:01Z</dcterms:modified>
</cp:coreProperties>
</file>