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88694-EC49-4B77-BEE1-C87A7CDAFFA4}" v="96" dt="2022-06-25T11:50:4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операционная система</a:t>
            </a:r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лабораторная работа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                                                                          студент   </a:t>
            </a:r>
            <a:r>
              <a:rPr lang="ru-RU" dirty="0" err="1">
                <a:ea typeface="+mn-lt"/>
                <a:cs typeface="+mn-lt"/>
              </a:rPr>
              <a:t>Зевде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Эйоб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Аманте</a:t>
            </a:r>
            <a:endParaRPr lang="ru-RU" dirty="0">
              <a:ea typeface="+mn-lt"/>
              <a:cs typeface="+mn-lt"/>
            </a:endParaRPr>
          </a:p>
          <a:p>
            <a:r>
              <a:rPr lang="ru-RU" dirty="0">
                <a:cs typeface="Calibri" panose="020F0502020204030204"/>
              </a:rPr>
              <a:t>                                                            1032205620</a:t>
            </a:r>
          </a:p>
          <a:p>
            <a:r>
              <a:rPr lang="ru-RU" dirty="0">
                <a:ea typeface="+mn-lt"/>
                <a:cs typeface="+mn-lt"/>
              </a:rPr>
              <a:t>Группа: НПИбд01-21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DFAEE-B9C0-1B14-1FBA-00978B6D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7E61CE-1ED0-6D09-6C44-C73750C1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763" y="1536670"/>
            <a:ext cx="6632634" cy="3516342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592732D-6088-CB7B-E886-4FFACF85F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ea typeface="+mn-lt"/>
                <a:cs typeface="+mn-lt"/>
              </a:rPr>
              <a:t>Изучить идеологию и применение средств контроля</a:t>
            </a:r>
          </a:p>
          <a:p>
            <a:endParaRPr lang="ru-RU" sz="2800" dirty="0">
              <a:cs typeface="Calibri" panose="020F0502020204030204"/>
            </a:endParaRPr>
          </a:p>
          <a:p>
            <a:r>
              <a:rPr lang="ru-RU" sz="2800" dirty="0">
                <a:ea typeface="+mn-lt"/>
                <a:cs typeface="+mn-lt"/>
              </a:rPr>
              <a:t>версий, а также освоить умения по работе с </a:t>
            </a:r>
            <a:r>
              <a:rPr lang="ru-RU" sz="2800" dirty="0" err="1">
                <a:ea typeface="+mn-lt"/>
                <a:cs typeface="+mn-lt"/>
              </a:rPr>
              <a:t>git</a:t>
            </a:r>
            <a:r>
              <a:rPr lang="ru-RU" sz="2800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03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17BC-068B-594F-099E-207E5423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80691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E4082FE-AB6D-6ED8-F976-4C128DE0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763" y="2557462"/>
            <a:ext cx="6115050" cy="173355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EDCFD07-43E7-8B73-2148-316766BE9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543" y="1467928"/>
            <a:ext cx="3889105" cy="52780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+mn-lt"/>
                <a:cs typeface="+mn-lt"/>
              </a:rPr>
              <a:t>Базовая настройка </a:t>
            </a:r>
            <a:r>
              <a:rPr lang="ru-RU" dirty="0" err="1">
                <a:ea typeface="+mn-lt"/>
                <a:cs typeface="+mn-lt"/>
              </a:rPr>
              <a:t>git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config</a:t>
            </a:r>
            <a:r>
              <a:rPr lang="ru-RU" dirty="0">
                <a:ea typeface="+mn-lt"/>
                <a:cs typeface="+mn-lt"/>
              </a:rPr>
              <a:t> --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user.name "Name </a:t>
            </a:r>
            <a:r>
              <a:rPr lang="ru-RU" dirty="0" err="1">
                <a:ea typeface="+mn-lt"/>
                <a:cs typeface="+mn-lt"/>
              </a:rPr>
              <a:t>Surname</a:t>
            </a:r>
            <a:r>
              <a:rPr lang="ru-RU" dirty="0">
                <a:ea typeface="+mn-lt"/>
                <a:cs typeface="+mn-lt"/>
              </a:rPr>
              <a:t>"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config</a:t>
            </a:r>
            <a:r>
              <a:rPr lang="ru-RU" dirty="0">
                <a:ea typeface="+mn-lt"/>
                <a:cs typeface="+mn-lt"/>
              </a:rPr>
              <a:t> --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user.email</a:t>
            </a:r>
            <a:r>
              <a:rPr lang="ru-RU" dirty="0">
                <a:ea typeface="+mn-lt"/>
                <a:cs typeface="+mn-lt"/>
              </a:rPr>
              <a:t> "</a:t>
            </a:r>
            <a:r>
              <a:rPr lang="ru-RU" dirty="0" err="1">
                <a:ea typeface="+mn-lt"/>
                <a:cs typeface="+mn-lt"/>
              </a:rPr>
              <a:t>work@mail</a:t>
            </a:r>
            <a:r>
              <a:rPr lang="ru-RU" dirty="0">
                <a:ea typeface="+mn-lt"/>
                <a:cs typeface="+mn-lt"/>
              </a:rPr>
              <a:t>"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config</a:t>
            </a:r>
            <a:r>
              <a:rPr lang="ru-RU" dirty="0">
                <a:ea typeface="+mn-lt"/>
                <a:cs typeface="+mn-lt"/>
              </a:rPr>
              <a:t> --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core.quotepath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false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config</a:t>
            </a:r>
            <a:r>
              <a:rPr lang="ru-RU" dirty="0">
                <a:ea typeface="+mn-lt"/>
                <a:cs typeface="+mn-lt"/>
              </a:rPr>
              <a:t> --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init.defaultBranch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master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config</a:t>
            </a:r>
            <a:r>
              <a:rPr lang="ru-RU" dirty="0">
                <a:ea typeface="+mn-lt"/>
                <a:cs typeface="+mn-lt"/>
              </a:rPr>
              <a:t> --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core.autocrlf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input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git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config</a:t>
            </a:r>
            <a:r>
              <a:rPr lang="ru-RU" dirty="0">
                <a:ea typeface="+mn-lt"/>
                <a:cs typeface="+mn-lt"/>
              </a:rPr>
              <a:t> --</a:t>
            </a:r>
            <a:r>
              <a:rPr lang="ru-RU" dirty="0" err="1">
                <a:ea typeface="+mn-lt"/>
                <a:cs typeface="+mn-lt"/>
              </a:rPr>
              <a:t>global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core.safecrlf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warn</a:t>
            </a:r>
            <a:endParaRPr lang="ru-RU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С помощью данных команд зададим имя и </a:t>
            </a:r>
            <a:r>
              <a:rPr lang="ru-RU" dirty="0" err="1">
                <a:ea typeface="+mn-lt"/>
                <a:cs typeface="+mn-lt"/>
              </a:rPr>
              <a:t>email</a:t>
            </a:r>
            <a:r>
              <a:rPr lang="ru-RU" dirty="0">
                <a:ea typeface="+mn-lt"/>
                <a:cs typeface="+mn-lt"/>
              </a:rPr>
              <a:t>,</a:t>
            </a:r>
            <a:endParaRPr lang="ru-RU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настроим utf8, зададим имя начальной ветки, а также</a:t>
            </a:r>
            <a:endParaRPr lang="ru-RU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параметры </a:t>
            </a:r>
            <a:r>
              <a:rPr lang="ru-RU" dirty="0" err="1">
                <a:ea typeface="+mn-lt"/>
                <a:cs typeface="+mn-lt"/>
              </a:rPr>
              <a:t>autocrlf</a:t>
            </a:r>
            <a:r>
              <a:rPr lang="ru-RU" dirty="0">
                <a:ea typeface="+mn-lt"/>
                <a:cs typeface="+mn-lt"/>
              </a:rPr>
              <a:t> и </a:t>
            </a:r>
            <a:r>
              <a:rPr lang="ru-RU" dirty="0" err="1">
                <a:ea typeface="+mn-lt"/>
                <a:cs typeface="+mn-lt"/>
              </a:rPr>
              <a:t>safecrlf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⦁ Создаем ключи </a:t>
            </a:r>
            <a:r>
              <a:rPr lang="ru-RU" dirty="0" err="1">
                <a:ea typeface="+mn-lt"/>
                <a:cs typeface="+mn-lt"/>
              </a:rPr>
              <a:t>ssh</a:t>
            </a:r>
            <a:r>
              <a:rPr lang="ru-RU" dirty="0">
                <a:ea typeface="+mn-lt"/>
                <a:cs typeface="+mn-lt"/>
              </a:rPr>
              <a:t> с помощью команд </a:t>
            </a:r>
            <a:r>
              <a:rPr lang="ru-RU" dirty="0" err="1">
                <a:ea typeface="+mn-lt"/>
                <a:cs typeface="+mn-lt"/>
              </a:rPr>
              <a:t>ssh-keygen</a:t>
            </a:r>
            <a:r>
              <a:rPr lang="ru-RU" dirty="0">
                <a:ea typeface="+mn-lt"/>
                <a:cs typeface="+mn-lt"/>
              </a:rPr>
              <a:t> -t</a:t>
            </a:r>
            <a:endParaRPr lang="ru-RU">
              <a:cs typeface="Calibri"/>
            </a:endParaRPr>
          </a:p>
          <a:p>
            <a:r>
              <a:rPr lang="ru-RU" dirty="0" err="1">
                <a:ea typeface="+mn-lt"/>
                <a:cs typeface="+mn-lt"/>
              </a:rPr>
              <a:t>rsa</a:t>
            </a:r>
            <a:r>
              <a:rPr lang="ru-RU" dirty="0">
                <a:ea typeface="+mn-lt"/>
                <a:cs typeface="+mn-lt"/>
              </a:rPr>
              <a:t> -b 4096 и </a:t>
            </a:r>
            <a:r>
              <a:rPr lang="ru-RU" dirty="0" err="1">
                <a:ea typeface="+mn-lt"/>
                <a:cs typeface="+mn-lt"/>
              </a:rPr>
              <a:t>ssh-keygen</a:t>
            </a:r>
            <a:r>
              <a:rPr lang="ru-RU" dirty="0">
                <a:ea typeface="+mn-lt"/>
                <a:cs typeface="+mn-lt"/>
              </a:rPr>
              <a:t> -t ed25519</a:t>
            </a:r>
            <a:endParaRPr lang="ru-RU"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⦁ Создаем ключи </a:t>
            </a:r>
            <a:r>
              <a:rPr lang="ru-RU" dirty="0" err="1">
                <a:ea typeface="+mn-lt"/>
                <a:cs typeface="+mn-lt"/>
              </a:rPr>
              <a:t>pgp</a:t>
            </a:r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65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BBC4F-7E91-4B58-089E-BCCAE727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25" y="56342"/>
            <a:ext cx="10716883" cy="42904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600" dirty="0">
                <a:ea typeface="+mj-lt"/>
                <a:cs typeface="+mj-lt"/>
              </a:rPr>
              <a:t>6. Добавление PGP ключа в </a:t>
            </a:r>
            <a:r>
              <a:rPr lang="ru-RU" sz="3600" err="1">
                <a:ea typeface="+mj-lt"/>
                <a:cs typeface="+mj-lt"/>
              </a:rPr>
              <a:t>GitHub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Рис 4. Копируем отпечаток ключа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Рис 5. Копируем наш ключ и вставляем в </a:t>
            </a:r>
            <a:r>
              <a:rPr lang="ru-RU" sz="3600" err="1">
                <a:ea typeface="+mj-lt"/>
                <a:cs typeface="+mj-lt"/>
              </a:rPr>
              <a:t>GitHub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7. Настраиваем автоматическую подпись коммитов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Рис 6. Используя </a:t>
            </a:r>
            <a:r>
              <a:rPr lang="ru-RU" sz="3600" err="1">
                <a:ea typeface="+mj-lt"/>
                <a:cs typeface="+mj-lt"/>
              </a:rPr>
              <a:t>введёный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err="1">
                <a:ea typeface="+mj-lt"/>
                <a:cs typeface="+mj-lt"/>
              </a:rPr>
              <a:t>email</a:t>
            </a:r>
            <a:r>
              <a:rPr lang="ru-RU" sz="3600" dirty="0">
                <a:ea typeface="+mj-lt"/>
                <a:cs typeface="+mj-lt"/>
              </a:rPr>
              <a:t>, указываем </a:t>
            </a:r>
            <a:r>
              <a:rPr lang="ru-RU" sz="3600" err="1">
                <a:ea typeface="+mj-lt"/>
                <a:cs typeface="+mj-lt"/>
              </a:rPr>
              <a:t>Git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применять его при подписи коммитов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8. С помощью команды </a:t>
            </a:r>
            <a:r>
              <a:rPr lang="ru-RU" sz="3600" err="1">
                <a:ea typeface="+mj-lt"/>
                <a:cs typeface="+mj-lt"/>
              </a:rPr>
              <a:t>gh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err="1">
                <a:ea typeface="+mj-lt"/>
                <a:cs typeface="+mj-lt"/>
              </a:rPr>
              <a:t>auth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err="1">
                <a:ea typeface="+mj-lt"/>
                <a:cs typeface="+mj-lt"/>
              </a:rPr>
              <a:t>login</a:t>
            </a:r>
            <a:r>
              <a:rPr lang="ru-RU" sz="3600" dirty="0">
                <a:ea typeface="+mj-lt"/>
                <a:cs typeface="+mj-lt"/>
              </a:rPr>
              <a:t> авторизуемся и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создаем репозиторий курса на основе шаблона</a:t>
            </a:r>
            <a:endParaRPr lang="ru-RU" sz="3600" dirty="0">
              <a:cs typeface="Calibri Light" panose="020F03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855BF-A7C3-9BC1-B1B5-1D98BF57F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9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DE454-99F2-BD69-BC85-A616313B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208" y="358266"/>
            <a:ext cx="10299940" cy="408918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600" dirty="0">
                <a:ea typeface="+mj-lt"/>
                <a:cs typeface="+mj-lt"/>
              </a:rPr>
              <a:t>9. Настраиваем каталог курса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Рис 8. С помощью данных команд настраиваем каталог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И с помощью данных команд</a:t>
            </a:r>
            <a:endParaRPr lang="ru-RU" sz="3600">
              <a:cs typeface="Calibri Light"/>
            </a:endParaRPr>
          </a:p>
          <a:p>
            <a:r>
              <a:rPr lang="ru-RU" sz="3600" dirty="0" err="1">
                <a:ea typeface="+mj-lt"/>
                <a:cs typeface="+mj-lt"/>
              </a:rPr>
              <a:t>git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dirty="0" err="1">
                <a:ea typeface="+mj-lt"/>
                <a:cs typeface="+mj-lt"/>
              </a:rPr>
              <a:t>add</a:t>
            </a:r>
            <a:r>
              <a:rPr lang="ru-RU" sz="3600" dirty="0">
                <a:ea typeface="+mj-lt"/>
                <a:cs typeface="+mj-lt"/>
              </a:rPr>
              <a:t> .</a:t>
            </a:r>
            <a:endParaRPr lang="ru-RU" sz="3600">
              <a:cs typeface="Calibri Light"/>
            </a:endParaRPr>
          </a:p>
          <a:p>
            <a:r>
              <a:rPr lang="ru-RU" sz="3600" dirty="0" err="1">
                <a:ea typeface="+mj-lt"/>
                <a:cs typeface="+mj-lt"/>
              </a:rPr>
              <a:t>git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dirty="0" err="1">
                <a:ea typeface="+mj-lt"/>
                <a:cs typeface="+mj-lt"/>
              </a:rPr>
              <a:t>commit</a:t>
            </a:r>
            <a:r>
              <a:rPr lang="ru-RU" sz="3600" dirty="0">
                <a:ea typeface="+mj-lt"/>
                <a:cs typeface="+mj-lt"/>
              </a:rPr>
              <a:t> -</a:t>
            </a:r>
            <a:r>
              <a:rPr lang="ru-RU" sz="3600" dirty="0" err="1">
                <a:ea typeface="+mj-lt"/>
                <a:cs typeface="+mj-lt"/>
              </a:rPr>
              <a:t>am</a:t>
            </a:r>
            <a:r>
              <a:rPr lang="ru-RU" sz="3600" dirty="0">
                <a:ea typeface="+mj-lt"/>
                <a:cs typeface="+mj-lt"/>
              </a:rPr>
              <a:t> '</a:t>
            </a:r>
            <a:r>
              <a:rPr lang="ru-RU" sz="3600" dirty="0" err="1">
                <a:ea typeface="+mj-lt"/>
                <a:cs typeface="+mj-lt"/>
              </a:rPr>
              <a:t>feat</a:t>
            </a:r>
            <a:r>
              <a:rPr lang="ru-RU" sz="3600" dirty="0">
                <a:ea typeface="+mj-lt"/>
                <a:cs typeface="+mj-lt"/>
              </a:rPr>
              <a:t>(</a:t>
            </a:r>
            <a:r>
              <a:rPr lang="ru-RU" sz="3600" dirty="0" err="1">
                <a:ea typeface="+mj-lt"/>
                <a:cs typeface="+mj-lt"/>
              </a:rPr>
              <a:t>main</a:t>
            </a:r>
            <a:r>
              <a:rPr lang="ru-RU" sz="3600" dirty="0">
                <a:ea typeface="+mj-lt"/>
                <a:cs typeface="+mj-lt"/>
              </a:rPr>
              <a:t>): </a:t>
            </a:r>
            <a:r>
              <a:rPr lang="ru-RU" sz="3600" dirty="0" err="1">
                <a:ea typeface="+mj-lt"/>
                <a:cs typeface="+mj-lt"/>
              </a:rPr>
              <a:t>make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dirty="0" err="1">
                <a:ea typeface="+mj-lt"/>
                <a:cs typeface="+mj-lt"/>
              </a:rPr>
              <a:t>course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dirty="0" err="1">
                <a:ea typeface="+mj-lt"/>
                <a:cs typeface="+mj-lt"/>
              </a:rPr>
              <a:t>structure</a:t>
            </a:r>
            <a:r>
              <a:rPr lang="ru-RU" sz="3600" dirty="0">
                <a:ea typeface="+mj-lt"/>
                <a:cs typeface="+mj-lt"/>
              </a:rPr>
              <a:t>'</a:t>
            </a:r>
            <a:endParaRPr lang="ru-RU" sz="3600">
              <a:cs typeface="Calibri Light"/>
            </a:endParaRPr>
          </a:p>
          <a:p>
            <a:r>
              <a:rPr lang="ru-RU" sz="3600" dirty="0" err="1">
                <a:ea typeface="+mj-lt"/>
                <a:cs typeface="+mj-lt"/>
              </a:rPr>
              <a:t>git</a:t>
            </a:r>
            <a:r>
              <a:rPr lang="ru-RU" sz="3600" dirty="0">
                <a:ea typeface="+mj-lt"/>
                <a:cs typeface="+mj-lt"/>
              </a:rPr>
              <a:t> </a:t>
            </a:r>
            <a:r>
              <a:rPr lang="ru-RU" sz="3600" dirty="0" err="1">
                <a:ea typeface="+mj-lt"/>
                <a:cs typeface="+mj-lt"/>
              </a:rPr>
              <a:t>push</a:t>
            </a:r>
            <a:endParaRPr lang="ru-RU" sz="3600">
              <a:cs typeface="Calibri Light"/>
            </a:endParaRPr>
          </a:p>
          <a:p>
            <a:r>
              <a:rPr lang="ru-RU" sz="3600" dirty="0">
                <a:ea typeface="+mj-lt"/>
                <a:cs typeface="+mj-lt"/>
              </a:rPr>
              <a:t>отправляем файлы на сервер.</a:t>
            </a:r>
            <a:endParaRPr lang="ru-RU" sz="3600" dirty="0">
              <a:cs typeface="Calibri Light" panose="020F0302020204030204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E7E6FA-FC56-E67C-01A4-DA3F074A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57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8EE7B-E4F4-47C2-8B86-699F5FCE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722F57-E037-049C-F8DD-90E769DA3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644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операционная система  лабораторная работа 2</vt:lpstr>
      <vt:lpstr>Презентация PowerPoint</vt:lpstr>
      <vt:lpstr>Презентация PowerPoint</vt:lpstr>
      <vt:lpstr>6. Добавление PGP ключа в GitHub Рис 4. Копируем отпечаток ключа Рис 5. Копируем наш ключ и вставляем в GitHub 7. Настраиваем автоматическую подпись коммитов Рис 6. Используя введёный email, указываем Git применять его при подписи коммитов 8. С помощью команды gh auth login авторизуемся и создаем репозиторий курса на основе шаблона</vt:lpstr>
      <vt:lpstr>9. Настраиваем каталог курса Рис 8. С помощью данных команд настраиваем каталог И с помощью данных команд git add . git commit -am 'feat(main): make course structure' git push отправляем файлы на сервер.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44</cp:revision>
  <dcterms:created xsi:type="dcterms:W3CDTF">2022-06-25T11:43:12Z</dcterms:created>
  <dcterms:modified xsi:type="dcterms:W3CDTF">2022-06-25T11:51:17Z</dcterms:modified>
</cp:coreProperties>
</file>