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BB46F-C1ED-44D1-80A7-595D123E86BA}" v="61" dt="2022-06-25T12:27:52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a typeface="+mj-lt"/>
                <a:cs typeface="+mj-lt"/>
              </a:rPr>
              <a:t>операционная система</a:t>
            </a:r>
            <a:br>
              <a:rPr lang="ru-RU" dirty="0">
                <a:ea typeface="+mj-lt"/>
                <a:cs typeface="+mj-lt"/>
              </a:rPr>
            </a:br>
            <a:br>
              <a:rPr lang="ru-RU" dirty="0">
                <a:ea typeface="+mj-lt"/>
                <a:cs typeface="+mj-lt"/>
              </a:rPr>
            </a:br>
            <a:r>
              <a:rPr lang="ru-RU" dirty="0">
                <a:ea typeface="+mj-lt"/>
                <a:cs typeface="+mj-lt"/>
              </a:rPr>
              <a:t>лабораторная работа 4</a:t>
            </a:r>
            <a:endParaRPr lang="ru-RU" dirty="0"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Студент: </a:t>
            </a:r>
            <a:r>
              <a:rPr lang="ru-RU" dirty="0" err="1">
                <a:ea typeface="+mn-lt"/>
                <a:cs typeface="+mn-lt"/>
              </a:rPr>
              <a:t>Зевде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Эйоб</a:t>
            </a:r>
            <a:r>
              <a:rPr lang="ru-RU" dirty="0">
                <a:ea typeface="+mn-lt"/>
                <a:cs typeface="+mn-lt"/>
              </a:rPr>
              <a:t> </a:t>
            </a:r>
            <a:r>
              <a:rPr lang="ru-RU" dirty="0" err="1">
                <a:ea typeface="+mn-lt"/>
                <a:cs typeface="+mn-lt"/>
              </a:rPr>
              <a:t>Аманте</a:t>
            </a:r>
            <a:endParaRPr lang="ru-RU" dirty="0" err="1"/>
          </a:p>
          <a:p>
            <a:r>
              <a:rPr lang="ru-RU" dirty="0">
                <a:ea typeface="+mn-lt"/>
                <a:cs typeface="+mn-lt"/>
              </a:rPr>
              <a:t>Группа: НПИбд01-21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985E2-4626-8472-AA68-2B9161A5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83257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9489D008-C9C4-9B30-17DD-2FF50879B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163" y="3043237"/>
            <a:ext cx="3524250" cy="762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631E4A0-FB9D-C307-DC6A-D6345C71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751" y="2057400"/>
            <a:ext cx="4392311" cy="4242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Цель работы</a:t>
            </a:r>
            <a:endParaRPr lang="ru-RU" sz="2000"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Приобретение практических навыков взаимодействия</a:t>
            </a:r>
            <a:endParaRPr lang="ru-RU" sz="2000"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пользователя с системой посредством командной строки.</a:t>
            </a:r>
            <a:endParaRPr lang="ru-RU" sz="2000"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Выполнение работы</a:t>
            </a:r>
            <a:endParaRPr lang="ru-RU" sz="2000"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1.С помощью команды </a:t>
            </a:r>
            <a:r>
              <a:rPr lang="ru-RU" sz="2000" err="1">
                <a:ea typeface="+mn-lt"/>
                <a:cs typeface="+mn-lt"/>
              </a:rPr>
              <a:t>pwd</a:t>
            </a:r>
            <a:r>
              <a:rPr lang="ru-RU" sz="2000" dirty="0">
                <a:ea typeface="+mn-lt"/>
                <a:cs typeface="+mn-lt"/>
              </a:rPr>
              <a:t> определяем имя домашнего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6260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50F61-24D4-24B6-7794-D4AB68CB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B712B51-F74B-E9C7-D3BF-B1D8847C7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613" y="1590675"/>
            <a:ext cx="5467350" cy="36671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33FC3AD-6AB6-53AD-F2DD-C451F807D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ea typeface="+mn-lt"/>
                <a:cs typeface="+mn-lt"/>
              </a:rPr>
              <a:t>2.Выполняем следующие действия 2.1 Переходим в каталог</a:t>
            </a:r>
            <a:endParaRPr lang="ru-RU" sz="2000"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/</a:t>
            </a:r>
            <a:r>
              <a:rPr lang="ru-RU" sz="2000" err="1">
                <a:ea typeface="+mn-lt"/>
                <a:cs typeface="+mn-lt"/>
              </a:rPr>
              <a:t>tmp</a:t>
            </a:r>
            <a:endParaRPr lang="ru-RU" sz="2000" dirty="0">
              <a:ea typeface="+mn-lt"/>
              <a:cs typeface="+mn-lt"/>
            </a:endParaRPr>
          </a:p>
          <a:p>
            <a:endParaRPr lang="ru-RU" sz="2000" dirty="0">
              <a:cs typeface="Calibri"/>
            </a:endParaRPr>
          </a:p>
          <a:p>
            <a:r>
              <a:rPr lang="ru-RU" sz="2000" dirty="0">
                <a:ea typeface="+mn-lt"/>
                <a:cs typeface="+mn-lt"/>
              </a:rPr>
              <a:t>Выводим содержимое с различными функциями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01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22C09-6A2B-9335-71D5-57133E702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70710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5B43401-EB3B-2F50-58CB-5F0586674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0425" y="1967272"/>
            <a:ext cx="4657725" cy="220944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83F890D-5E35-4BA4-A9BC-1950F1C01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588" y="2071255"/>
            <a:ext cx="4389437" cy="4518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5.Определяем с помощью команды </a:t>
            </a:r>
            <a:r>
              <a:rPr lang="ru-RU" sz="2400" dirty="0" err="1">
                <a:ea typeface="+mn-lt"/>
                <a:cs typeface="+mn-lt"/>
              </a:rPr>
              <a:t>man</a:t>
            </a:r>
            <a:r>
              <a:rPr lang="ru-RU" sz="2400" dirty="0">
                <a:ea typeface="+mn-lt"/>
                <a:cs typeface="+mn-lt"/>
              </a:rPr>
              <a:t> и используем опции</a:t>
            </a:r>
            <a:endParaRPr lang="ru-RU" sz="2400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для сортировки по </a:t>
            </a:r>
            <a:r>
              <a:rPr lang="ru-RU" sz="2400" dirty="0" err="1">
                <a:ea typeface="+mn-lt"/>
                <a:cs typeface="+mn-lt"/>
              </a:rPr>
              <a:t>вермени</a:t>
            </a:r>
            <a:r>
              <a:rPr lang="ru-RU" sz="2400" dirty="0">
                <a:ea typeface="+mn-lt"/>
                <a:cs typeface="+mn-lt"/>
              </a:rPr>
              <a:t> и вывода с развернутым</a:t>
            </a:r>
            <a:endParaRPr lang="ru-RU" sz="2400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описанием</a:t>
            </a:r>
            <a:endParaRPr lang="ru-RU" sz="2400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6.С помощью </a:t>
            </a:r>
            <a:r>
              <a:rPr lang="ru-RU" sz="2400" dirty="0" err="1">
                <a:ea typeface="+mn-lt"/>
                <a:cs typeface="+mn-lt"/>
              </a:rPr>
              <a:t>man</a:t>
            </a:r>
            <a:r>
              <a:rPr lang="ru-RU" sz="2400" dirty="0">
                <a:ea typeface="+mn-lt"/>
                <a:cs typeface="+mn-lt"/>
              </a:rPr>
              <a:t> смотрим описание команд:</a:t>
            </a:r>
            <a:endParaRPr lang="ru-RU" sz="2400">
              <a:cs typeface="Calibri"/>
            </a:endParaRPr>
          </a:p>
          <a:p>
            <a:r>
              <a:rPr lang="ru-RU" sz="2400" dirty="0" err="1">
                <a:ea typeface="+mn-lt"/>
                <a:cs typeface="+mn-lt"/>
              </a:rPr>
              <a:t>cd;pwd;mkdir;rmdir;rm</a:t>
            </a:r>
            <a:endParaRPr lang="ru-RU" sz="2400">
              <a:cs typeface="Calibri"/>
            </a:endParaRPr>
          </a:p>
          <a:p>
            <a:r>
              <a:rPr lang="ru-RU" sz="2400" dirty="0">
                <a:ea typeface="+mn-lt"/>
                <a:cs typeface="+mn-lt"/>
              </a:rPr>
              <a:t>7.</a:t>
            </a:r>
            <a:endParaRPr lang="ru-RU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8051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446DD-0EDF-E92E-A3BA-1483CE975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23182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CFE66D-0C3C-6FC3-6181-6CEE18FB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348A4B-9429-7D81-5A9E-057DCD7D0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684"/>
            <a:ext cx="4133520" cy="58531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 dirty="0">
                <a:ea typeface="+mn-lt"/>
                <a:cs typeface="+mn-lt"/>
              </a:rPr>
              <a:t>Ответы на контрольные вопросы</a:t>
            </a:r>
            <a:endParaRPr lang="ru-RU" sz="180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Командная строка – это специальная программа, которая</a:t>
            </a:r>
            <a:endParaRPr lang="ru-RU" sz="1800" dirty="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позволяет управлять компьютером путем ввода текстовых</a:t>
            </a:r>
            <a:endParaRPr lang="ru-RU" sz="1800" dirty="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команд с клавиатуры.</a:t>
            </a:r>
            <a:endParaRPr lang="ru-RU" sz="180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С помощью команды </a:t>
            </a:r>
            <a:r>
              <a:rPr lang="ru-RU" sz="1800" dirty="0" err="1">
                <a:ea typeface="+mn-lt"/>
                <a:cs typeface="+mn-lt"/>
              </a:rPr>
              <a:t>pwd</a:t>
            </a:r>
            <a:r>
              <a:rPr lang="ru-RU" sz="1800" dirty="0">
                <a:ea typeface="+mn-lt"/>
                <a:cs typeface="+mn-lt"/>
              </a:rPr>
              <a:t> можем определить абсолютный</a:t>
            </a:r>
            <a:endParaRPr lang="ru-RU" sz="1800" dirty="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путь (см. пункт 1)</a:t>
            </a:r>
            <a:endParaRPr lang="ru-RU" sz="1800" dirty="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С помощью </a:t>
            </a:r>
            <a:r>
              <a:rPr lang="ru-RU" sz="1800" dirty="0" err="1">
                <a:ea typeface="+mn-lt"/>
                <a:cs typeface="+mn-lt"/>
              </a:rPr>
              <a:t>ls</a:t>
            </a:r>
            <a:r>
              <a:rPr lang="ru-RU" sz="1800" dirty="0">
                <a:ea typeface="+mn-lt"/>
                <a:cs typeface="+mn-lt"/>
              </a:rPr>
              <a:t> -F мы можем определить имя и тип файла (</a:t>
            </a:r>
            <a:r>
              <a:rPr lang="ru-RU" sz="1800" dirty="0" err="1">
                <a:ea typeface="+mn-lt"/>
                <a:cs typeface="+mn-lt"/>
              </a:rPr>
              <a:t>ls</a:t>
            </a:r>
            <a:r>
              <a:rPr lang="ru-RU" sz="1800" dirty="0">
                <a:ea typeface="+mn-lt"/>
                <a:cs typeface="+mn-lt"/>
              </a:rPr>
              <a:t> -F</a:t>
            </a:r>
            <a:endParaRPr lang="ru-RU" sz="1800" dirty="0">
              <a:cs typeface="Calibri"/>
            </a:endParaRPr>
          </a:p>
          <a:p>
            <a:r>
              <a:rPr lang="ru-RU" sz="1800" dirty="0" err="1">
                <a:ea typeface="+mn-lt"/>
                <a:cs typeface="+mn-lt"/>
              </a:rPr>
              <a:t>newdir</a:t>
            </a:r>
            <a:r>
              <a:rPr lang="ru-RU" sz="1800" dirty="0">
                <a:ea typeface="+mn-lt"/>
                <a:cs typeface="+mn-lt"/>
              </a:rPr>
              <a:t>)</a:t>
            </a:r>
            <a:endParaRPr lang="ru-RU" sz="180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С помощью </a:t>
            </a:r>
            <a:r>
              <a:rPr lang="ru-RU" sz="1800" dirty="0" err="1">
                <a:ea typeface="+mn-lt"/>
                <a:cs typeface="+mn-lt"/>
              </a:rPr>
              <a:t>ls</a:t>
            </a:r>
            <a:r>
              <a:rPr lang="ru-RU" sz="1800" dirty="0">
                <a:ea typeface="+mn-lt"/>
                <a:cs typeface="+mn-lt"/>
              </a:rPr>
              <a:t> -a мы можем отобразить скрытые файлы (см.</a:t>
            </a:r>
            <a:endParaRPr lang="ru-RU" sz="180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пункт 2.2)</a:t>
            </a:r>
            <a:endParaRPr lang="ru-RU" sz="180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Команды </a:t>
            </a:r>
            <a:r>
              <a:rPr lang="ru-RU" sz="1800" dirty="0" err="1">
                <a:ea typeface="+mn-lt"/>
                <a:cs typeface="+mn-lt"/>
              </a:rPr>
              <a:t>rm</a:t>
            </a:r>
            <a:r>
              <a:rPr lang="ru-RU" sz="1800" dirty="0">
                <a:ea typeface="+mn-lt"/>
                <a:cs typeface="+mn-lt"/>
              </a:rPr>
              <a:t>, </a:t>
            </a:r>
            <a:r>
              <a:rPr lang="ru-RU" sz="1800" dirty="0" err="1">
                <a:ea typeface="+mn-lt"/>
                <a:cs typeface="+mn-lt"/>
              </a:rPr>
              <a:t>rmdir</a:t>
            </a:r>
            <a:r>
              <a:rPr lang="ru-RU" sz="1800" dirty="0">
                <a:ea typeface="+mn-lt"/>
                <a:cs typeface="+mn-lt"/>
              </a:rPr>
              <a:t> (в пункте 3 видно что </a:t>
            </a:r>
            <a:r>
              <a:rPr lang="ru-RU" sz="1800" dirty="0" err="1">
                <a:ea typeface="+mn-lt"/>
                <a:cs typeface="+mn-lt"/>
              </a:rPr>
              <a:t>rmdir</a:t>
            </a:r>
            <a:r>
              <a:rPr lang="ru-RU" sz="1800" dirty="0">
                <a:ea typeface="+mn-lt"/>
                <a:cs typeface="+mn-lt"/>
              </a:rPr>
              <a:t> не может</a:t>
            </a:r>
            <a:endParaRPr lang="ru-RU" sz="180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удалить не пустой каталог)</a:t>
            </a:r>
            <a:endParaRPr lang="ru-RU" sz="180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Команда </a:t>
            </a:r>
            <a:r>
              <a:rPr lang="ru-RU" sz="1800" dirty="0" err="1">
                <a:ea typeface="+mn-lt"/>
                <a:cs typeface="+mn-lt"/>
              </a:rPr>
              <a:t>history</a:t>
            </a:r>
            <a:r>
              <a:rPr lang="ru-RU" sz="1800" dirty="0">
                <a:ea typeface="+mn-lt"/>
                <a:cs typeface="+mn-lt"/>
              </a:rPr>
              <a:t> выводит список последних команд</a:t>
            </a:r>
            <a:endParaRPr lang="ru-RU" sz="180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!&lt;</a:t>
            </a:r>
            <a:r>
              <a:rPr lang="ru-RU" sz="1800" dirty="0" err="1">
                <a:ea typeface="+mn-lt"/>
                <a:cs typeface="+mn-lt"/>
              </a:rPr>
              <a:t>номер_команды</a:t>
            </a:r>
            <a:r>
              <a:rPr lang="ru-RU" sz="1800" dirty="0">
                <a:ea typeface="+mn-lt"/>
                <a:cs typeface="+mn-lt"/>
              </a:rPr>
              <a:t>&gt;:s/&lt;</a:t>
            </a:r>
            <a:r>
              <a:rPr lang="ru-RU" sz="1800" dirty="0" err="1">
                <a:ea typeface="+mn-lt"/>
                <a:cs typeface="+mn-lt"/>
              </a:rPr>
              <a:t>что_меняем</a:t>
            </a:r>
            <a:r>
              <a:rPr lang="ru-RU" sz="1800" dirty="0">
                <a:ea typeface="+mn-lt"/>
                <a:cs typeface="+mn-lt"/>
              </a:rPr>
              <a:t>&gt;/&lt;</a:t>
            </a:r>
            <a:r>
              <a:rPr lang="ru-RU" sz="1800" dirty="0" err="1">
                <a:ea typeface="+mn-lt"/>
                <a:cs typeface="+mn-lt"/>
              </a:rPr>
              <a:t>на_что_меняем</a:t>
            </a:r>
            <a:r>
              <a:rPr lang="ru-RU" sz="1800" dirty="0">
                <a:ea typeface="+mn-lt"/>
                <a:cs typeface="+mn-lt"/>
              </a:rPr>
              <a:t>&gt;</a:t>
            </a:r>
            <a:endParaRPr lang="ru-RU" sz="180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(например !3:s/a/F затем 2 </a:t>
            </a:r>
            <a:r>
              <a:rPr lang="ru-RU" sz="1800" dirty="0" err="1">
                <a:ea typeface="+mn-lt"/>
                <a:cs typeface="+mn-lt"/>
              </a:rPr>
              <a:t>ls</a:t>
            </a:r>
            <a:r>
              <a:rPr lang="ru-RU" sz="1800" dirty="0">
                <a:ea typeface="+mn-lt"/>
                <a:cs typeface="+mn-lt"/>
              </a:rPr>
              <a:t> -F )</a:t>
            </a:r>
            <a:endParaRPr lang="ru-RU" sz="1800">
              <a:cs typeface="Calibri"/>
            </a:endParaRPr>
          </a:p>
          <a:p>
            <a:r>
              <a:rPr lang="ru-RU" sz="1800" dirty="0">
                <a:ea typeface="+mn-lt"/>
                <a:cs typeface="+mn-lt"/>
              </a:rPr>
              <a:t>С помощью символа ' ; ' можем выполнять несколько команд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1177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2E4CA-CBE5-4A18-670F-2DEF577D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Спасибо за внимание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F77F7-3A5E-2B1D-69C6-9B8BAC010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265" y="5408972"/>
            <a:ext cx="10515600" cy="150018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472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операционная система  лабораторная работа 4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32</cp:revision>
  <dcterms:created xsi:type="dcterms:W3CDTF">2022-06-25T11:52:26Z</dcterms:created>
  <dcterms:modified xsi:type="dcterms:W3CDTF">2022-06-25T12:28:19Z</dcterms:modified>
</cp:coreProperties>
</file>