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9" r:id="rId4"/>
    <p:sldId id="257" r:id="rId5"/>
    <p:sldId id="262" r:id="rId6"/>
    <p:sldId id="274" r:id="rId7"/>
    <p:sldId id="275" r:id="rId8"/>
    <p:sldId id="263" r:id="rId9"/>
    <p:sldId id="276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287" r:id="rId18"/>
    <p:sldId id="261" r:id="rId19"/>
    <p:sldId id="269" r:id="rId20"/>
    <p:sldId id="273" r:id="rId21"/>
    <p:sldId id="289" r:id="rId22"/>
    <p:sldId id="270" r:id="rId23"/>
    <p:sldId id="272" r:id="rId24"/>
    <p:sldId id="290" r:id="rId25"/>
    <p:sldId id="291" r:id="rId26"/>
    <p:sldId id="294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F5"/>
    <a:srgbClr val="EEF3F5"/>
    <a:srgbClr val="EEF3F6"/>
    <a:srgbClr val="EEF4F4"/>
    <a:srgbClr val="5D8223"/>
    <a:srgbClr val="397B0D"/>
    <a:srgbClr val="000000"/>
    <a:srgbClr val="00499F"/>
    <a:srgbClr val="0CC1E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38D58-FC55-4DAF-A61D-268353E9A61D}" v="379" dt="2020-06-09T15:26:48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in Altuntas" userId="a01c104278209433" providerId="LiveId" clId="{0A938D58-FC55-4DAF-A61D-268353E9A61D}"/>
    <pc:docChg chg="undo redo custSel mod addSld delSld modSld sldOrd">
      <pc:chgData name="Erkin Altuntas" userId="a01c104278209433" providerId="LiveId" clId="{0A938D58-FC55-4DAF-A61D-268353E9A61D}" dt="2020-06-09T20:30:09.237" v="7591" actId="20577"/>
      <pc:docMkLst>
        <pc:docMk/>
      </pc:docMkLst>
      <pc:sldChg chg="addSp delSp modSp">
        <pc:chgData name="Erkin Altuntas" userId="a01c104278209433" providerId="LiveId" clId="{0A938D58-FC55-4DAF-A61D-268353E9A61D}" dt="2020-06-09T14:52:49.337" v="7506" actId="1076"/>
        <pc:sldMkLst>
          <pc:docMk/>
          <pc:sldMk cId="0" sldId="256"/>
        </pc:sldMkLst>
        <pc:spChg chg="mod">
          <ac:chgData name="Erkin Altuntas" userId="a01c104278209433" providerId="LiveId" clId="{0A938D58-FC55-4DAF-A61D-268353E9A61D}" dt="2020-06-08T08:57:58.339" v="610" actId="20577"/>
          <ac:spMkLst>
            <pc:docMk/>
            <pc:sldMk cId="0" sldId="256"/>
            <ac:spMk id="34829" creationId="{00000000-0000-0000-0000-000000000000}"/>
          </ac:spMkLst>
        </pc:spChg>
        <pc:picChg chg="add del mod">
          <ac:chgData name="Erkin Altuntas" userId="a01c104278209433" providerId="LiveId" clId="{0A938D58-FC55-4DAF-A61D-268353E9A61D}" dt="2020-06-08T17:21:56.604" v="837" actId="478"/>
          <ac:picMkLst>
            <pc:docMk/>
            <pc:sldMk cId="0" sldId="256"/>
            <ac:picMk id="1026" creationId="{3EBF473E-5EC2-493B-8797-572843ECD436}"/>
          </ac:picMkLst>
        </pc:picChg>
        <pc:picChg chg="add mod">
          <ac:chgData name="Erkin Altuntas" userId="a01c104278209433" providerId="LiveId" clId="{0A938D58-FC55-4DAF-A61D-268353E9A61D}" dt="2020-06-09T14:52:49.337" v="7506" actId="1076"/>
          <ac:picMkLst>
            <pc:docMk/>
            <pc:sldMk cId="0" sldId="256"/>
            <ac:picMk id="1028" creationId="{A437EE3D-D037-4E4D-BA59-C62E7D15673F}"/>
          </ac:picMkLst>
        </pc:picChg>
      </pc:sldChg>
      <pc:sldChg chg="modSp">
        <pc:chgData name="Erkin Altuntas" userId="a01c104278209433" providerId="LiveId" clId="{0A938D58-FC55-4DAF-A61D-268353E9A61D}" dt="2020-06-09T14:46:12.465" v="7422" actId="5793"/>
        <pc:sldMkLst>
          <pc:docMk/>
          <pc:sldMk cId="0" sldId="257"/>
        </pc:sldMkLst>
        <pc:spChg chg="mod">
          <ac:chgData name="Erkin Altuntas" userId="a01c104278209433" providerId="LiveId" clId="{0A938D58-FC55-4DAF-A61D-268353E9A61D}" dt="2020-06-08T21:13:05.819" v="2501" actId="20577"/>
          <ac:spMkLst>
            <pc:docMk/>
            <pc:sldMk cId="0" sldId="257"/>
            <ac:spMk id="36866" creationId="{00000000-0000-0000-0000-000000000000}"/>
          </ac:spMkLst>
        </pc:spChg>
        <pc:spChg chg="mod">
          <ac:chgData name="Erkin Altuntas" userId="a01c104278209433" providerId="LiveId" clId="{0A938D58-FC55-4DAF-A61D-268353E9A61D}" dt="2020-06-09T14:46:12.465" v="7422" actId="5793"/>
          <ac:spMkLst>
            <pc:docMk/>
            <pc:sldMk cId="0" sldId="257"/>
            <ac:spMk id="36867" creationId="{00000000-0000-0000-0000-000000000000}"/>
          </ac:spMkLst>
        </pc:spChg>
      </pc:sldChg>
      <pc:sldChg chg="addSp modSp ord">
        <pc:chgData name="Erkin Altuntas" userId="a01c104278209433" providerId="LiveId" clId="{0A938D58-FC55-4DAF-A61D-268353E9A61D}" dt="2020-06-09T14:46:16.643" v="7424"/>
        <pc:sldMkLst>
          <pc:docMk/>
          <pc:sldMk cId="0" sldId="259"/>
        </pc:sldMkLst>
        <pc:spChg chg="mod">
          <ac:chgData name="Erkin Altuntas" userId="a01c104278209433" providerId="LiveId" clId="{0A938D58-FC55-4DAF-A61D-268353E9A61D}" dt="2020-06-08T17:31:29.593" v="869" actId="20577"/>
          <ac:spMkLst>
            <pc:docMk/>
            <pc:sldMk cId="0" sldId="259"/>
            <ac:spMk id="195586" creationId="{00000000-0000-0000-0000-000000000000}"/>
          </ac:spMkLst>
        </pc:spChg>
        <pc:spChg chg="mod">
          <ac:chgData name="Erkin Altuntas" userId="a01c104278209433" providerId="LiveId" clId="{0A938D58-FC55-4DAF-A61D-268353E9A61D}" dt="2020-06-08T16:54:01.097" v="750" actId="5793"/>
          <ac:spMkLst>
            <pc:docMk/>
            <pc:sldMk cId="0" sldId="259"/>
            <ac:spMk id="195587" creationId="{00000000-0000-0000-0000-000000000000}"/>
          </ac:spMkLst>
        </pc:spChg>
        <pc:graphicFrameChg chg="add mod">
          <ac:chgData name="Erkin Altuntas" userId="a01c104278209433" providerId="LiveId" clId="{0A938D58-FC55-4DAF-A61D-268353E9A61D}" dt="2020-06-08T16:54:15.318" v="753" actId="20577"/>
          <ac:graphicFrameMkLst>
            <pc:docMk/>
            <pc:sldMk cId="0" sldId="259"/>
            <ac:graphicFrameMk id="2" creationId="{0379FDB7-E9D4-4874-8121-E639164C3A80}"/>
          </ac:graphicFrameMkLst>
        </pc:graphicFrameChg>
      </pc:sldChg>
      <pc:sldChg chg="del">
        <pc:chgData name="Erkin Altuntas" userId="a01c104278209433" providerId="LiveId" clId="{0A938D58-FC55-4DAF-A61D-268353E9A61D}" dt="2020-06-09T14:46:15.212" v="7423" actId="2696"/>
        <pc:sldMkLst>
          <pc:docMk/>
          <pc:sldMk cId="3244706477" sldId="260"/>
        </pc:sldMkLst>
      </pc:sldChg>
      <pc:sldChg chg="modSp">
        <pc:chgData name="Erkin Altuntas" userId="a01c104278209433" providerId="LiveId" clId="{0A938D58-FC55-4DAF-A61D-268353E9A61D}" dt="2020-06-08T17:56:33.159" v="947"/>
        <pc:sldMkLst>
          <pc:docMk/>
          <pc:sldMk cId="2832081750" sldId="262"/>
        </pc:sldMkLst>
        <pc:spChg chg="mod">
          <ac:chgData name="Erkin Altuntas" userId="a01c104278209433" providerId="LiveId" clId="{0A938D58-FC55-4DAF-A61D-268353E9A61D}" dt="2020-06-08T17:56:33.159" v="947"/>
          <ac:spMkLst>
            <pc:docMk/>
            <pc:sldMk cId="2832081750" sldId="262"/>
            <ac:spMk id="2" creationId="{2F301933-FAEB-4E08-BA0D-6CA2A7761CAF}"/>
          </ac:spMkLst>
        </pc:spChg>
      </pc:sldChg>
      <pc:sldChg chg="modSp">
        <pc:chgData name="Erkin Altuntas" userId="a01c104278209433" providerId="LiveId" clId="{0A938D58-FC55-4DAF-A61D-268353E9A61D}" dt="2020-06-08T21:40:18.799" v="3754" actId="20577"/>
        <pc:sldMkLst>
          <pc:docMk/>
          <pc:sldMk cId="2043599361" sldId="263"/>
        </pc:sldMkLst>
        <pc:spChg chg="mod">
          <ac:chgData name="Erkin Altuntas" userId="a01c104278209433" providerId="LiveId" clId="{0A938D58-FC55-4DAF-A61D-268353E9A61D}" dt="2020-06-08T21:40:18.799" v="3754" actId="20577"/>
          <ac:spMkLst>
            <pc:docMk/>
            <pc:sldMk cId="2043599361" sldId="263"/>
            <ac:spMk id="2" creationId="{2F301933-FAEB-4E08-BA0D-6CA2A7761CAF}"/>
          </ac:spMkLst>
        </pc:spChg>
      </pc:sldChg>
      <pc:sldChg chg="addSp delSp modSp add del">
        <pc:chgData name="Erkin Altuntas" userId="a01c104278209433" providerId="LiveId" clId="{0A938D58-FC55-4DAF-A61D-268353E9A61D}" dt="2020-06-08T22:10:24.980" v="4221" actId="2696"/>
        <pc:sldMkLst>
          <pc:docMk/>
          <pc:sldMk cId="243939687" sldId="264"/>
        </pc:sldMkLst>
        <pc:spChg chg="mod">
          <ac:chgData name="Erkin Altuntas" userId="a01c104278209433" providerId="LiveId" clId="{0A938D58-FC55-4DAF-A61D-268353E9A61D}" dt="2020-06-08T08:48:35.140" v="19" actId="20577"/>
          <ac:spMkLst>
            <pc:docMk/>
            <pc:sldMk cId="243939687" sldId="264"/>
            <ac:spMk id="2" creationId="{85E078FF-16A6-47E5-A0D7-77C331698C12}"/>
          </ac:spMkLst>
        </pc:spChg>
        <pc:spChg chg="mod">
          <ac:chgData name="Erkin Altuntas" userId="a01c104278209433" providerId="LiveId" clId="{0A938D58-FC55-4DAF-A61D-268353E9A61D}" dt="2020-06-08T08:49:26.255" v="79" actId="20577"/>
          <ac:spMkLst>
            <pc:docMk/>
            <pc:sldMk cId="243939687" sldId="264"/>
            <ac:spMk id="3" creationId="{658350C4-8894-4BD5-91DB-32805C940F74}"/>
          </ac:spMkLst>
        </pc:spChg>
        <pc:spChg chg="mod">
          <ac:chgData name="Erkin Altuntas" userId="a01c104278209433" providerId="LiveId" clId="{0A938D58-FC55-4DAF-A61D-268353E9A61D}" dt="2020-06-08T08:51:00.994" v="149" actId="20577"/>
          <ac:spMkLst>
            <pc:docMk/>
            <pc:sldMk cId="243939687" sldId="264"/>
            <ac:spMk id="4" creationId="{E21C7DA5-DD8D-4E2E-8CC7-79D4974372E3}"/>
          </ac:spMkLst>
        </pc:spChg>
        <pc:spChg chg="add del">
          <ac:chgData name="Erkin Altuntas" userId="a01c104278209433" providerId="LiveId" clId="{0A938D58-FC55-4DAF-A61D-268353E9A61D}" dt="2020-06-08T22:10:02.421" v="4220" actId="478"/>
          <ac:spMkLst>
            <pc:docMk/>
            <pc:sldMk cId="243939687" sldId="264"/>
            <ac:spMk id="7" creationId="{FC6E22E8-39A7-4EE0-B064-0007C7CAE301}"/>
          </ac:spMkLst>
        </pc:spChg>
        <pc:graphicFrameChg chg="add del mod">
          <ac:chgData name="Erkin Altuntas" userId="a01c104278209433" providerId="LiveId" clId="{0A938D58-FC55-4DAF-A61D-268353E9A61D}" dt="2020-06-08T22:06:29.978" v="4218" actId="478"/>
          <ac:graphicFrameMkLst>
            <pc:docMk/>
            <pc:sldMk cId="243939687" sldId="264"/>
            <ac:graphicFrameMk id="6" creationId="{AF2D3565-A26D-436D-9A7C-7B53BE00734C}"/>
          </ac:graphicFrameMkLst>
        </pc:graphicFrameChg>
      </pc:sldChg>
      <pc:sldChg chg="modSp add del">
        <pc:chgData name="Erkin Altuntas" userId="a01c104278209433" providerId="LiveId" clId="{0A938D58-FC55-4DAF-A61D-268353E9A61D}" dt="2020-06-08T22:10:25.016" v="4222" actId="2696"/>
        <pc:sldMkLst>
          <pc:docMk/>
          <pc:sldMk cId="1809445452" sldId="265"/>
        </pc:sldMkLst>
        <pc:spChg chg="mod">
          <ac:chgData name="Erkin Altuntas" userId="a01c104278209433" providerId="LiveId" clId="{0A938D58-FC55-4DAF-A61D-268353E9A61D}" dt="2020-06-08T08:49:52.901" v="87" actId="20577"/>
          <ac:spMkLst>
            <pc:docMk/>
            <pc:sldMk cId="1809445452" sldId="265"/>
            <ac:spMk id="2" creationId="{85E078FF-16A6-47E5-A0D7-77C331698C12}"/>
          </ac:spMkLst>
        </pc:spChg>
        <pc:spChg chg="mod">
          <ac:chgData name="Erkin Altuntas" userId="a01c104278209433" providerId="LiveId" clId="{0A938D58-FC55-4DAF-A61D-268353E9A61D}" dt="2020-06-08T17:32:36.285" v="873" actId="20577"/>
          <ac:spMkLst>
            <pc:docMk/>
            <pc:sldMk cId="1809445452" sldId="265"/>
            <ac:spMk id="4" creationId="{E21C7DA5-DD8D-4E2E-8CC7-79D4974372E3}"/>
          </ac:spMkLst>
        </pc:spChg>
      </pc:sldChg>
      <pc:sldChg chg="modSp add del">
        <pc:chgData name="Erkin Altuntas" userId="a01c104278209433" providerId="LiveId" clId="{0A938D58-FC55-4DAF-A61D-268353E9A61D}" dt="2020-06-08T22:10:30.784" v="4226" actId="2696"/>
        <pc:sldMkLst>
          <pc:docMk/>
          <pc:sldMk cId="1348278151" sldId="266"/>
        </pc:sldMkLst>
        <pc:spChg chg="mod">
          <ac:chgData name="Erkin Altuntas" userId="a01c104278209433" providerId="LiveId" clId="{0A938D58-FC55-4DAF-A61D-268353E9A61D}" dt="2020-06-08T08:51:32.144" v="164" actId="20577"/>
          <ac:spMkLst>
            <pc:docMk/>
            <pc:sldMk cId="1348278151" sldId="266"/>
            <ac:spMk id="2" creationId="{85E078FF-16A6-47E5-A0D7-77C331698C12}"/>
          </ac:spMkLst>
        </pc:spChg>
        <pc:spChg chg="mod">
          <ac:chgData name="Erkin Altuntas" userId="a01c104278209433" providerId="LiveId" clId="{0A938D58-FC55-4DAF-A61D-268353E9A61D}" dt="2020-06-08T08:52:15.840" v="196" actId="20577"/>
          <ac:spMkLst>
            <pc:docMk/>
            <pc:sldMk cId="1348278151" sldId="266"/>
            <ac:spMk id="4" creationId="{E21C7DA5-DD8D-4E2E-8CC7-79D4974372E3}"/>
          </ac:spMkLst>
        </pc:spChg>
      </pc:sldChg>
      <pc:sldChg chg="modSp add del">
        <pc:chgData name="Erkin Altuntas" userId="a01c104278209433" providerId="LiveId" clId="{0A938D58-FC55-4DAF-A61D-268353E9A61D}" dt="2020-06-08T22:10:30.786" v="4227" actId="2696"/>
        <pc:sldMkLst>
          <pc:docMk/>
          <pc:sldMk cId="3091983103" sldId="267"/>
        </pc:sldMkLst>
        <pc:spChg chg="mod">
          <ac:chgData name="Erkin Altuntas" userId="a01c104278209433" providerId="LiveId" clId="{0A938D58-FC55-4DAF-A61D-268353E9A61D}" dt="2020-06-08T08:52:35.104" v="210" actId="20577"/>
          <ac:spMkLst>
            <pc:docMk/>
            <pc:sldMk cId="3091983103" sldId="267"/>
            <ac:spMk id="2" creationId="{85E078FF-16A6-47E5-A0D7-77C331698C12}"/>
          </ac:spMkLst>
        </pc:spChg>
        <pc:spChg chg="mod">
          <ac:chgData name="Erkin Altuntas" userId="a01c104278209433" providerId="LiveId" clId="{0A938D58-FC55-4DAF-A61D-268353E9A61D}" dt="2020-06-08T08:52:54.918" v="220" actId="5793"/>
          <ac:spMkLst>
            <pc:docMk/>
            <pc:sldMk cId="3091983103" sldId="267"/>
            <ac:spMk id="4" creationId="{E21C7DA5-DD8D-4E2E-8CC7-79D4974372E3}"/>
          </ac:spMkLst>
        </pc:spChg>
      </pc:sldChg>
      <pc:sldChg chg="modSp add del">
        <pc:chgData name="Erkin Altuntas" userId="a01c104278209433" providerId="LiveId" clId="{0A938D58-FC55-4DAF-A61D-268353E9A61D}" dt="2020-06-08T22:10:30.782" v="4225" actId="2696"/>
        <pc:sldMkLst>
          <pc:docMk/>
          <pc:sldMk cId="3806266611" sldId="268"/>
        </pc:sldMkLst>
        <pc:spChg chg="mod">
          <ac:chgData name="Erkin Altuntas" userId="a01c104278209433" providerId="LiveId" clId="{0A938D58-FC55-4DAF-A61D-268353E9A61D}" dt="2020-06-08T08:53:03.576" v="226" actId="20577"/>
          <ac:spMkLst>
            <pc:docMk/>
            <pc:sldMk cId="3806266611" sldId="268"/>
            <ac:spMk id="2" creationId="{85E078FF-16A6-47E5-A0D7-77C331698C12}"/>
          </ac:spMkLst>
        </pc:spChg>
        <pc:spChg chg="mod">
          <ac:chgData name="Erkin Altuntas" userId="a01c104278209433" providerId="LiveId" clId="{0A938D58-FC55-4DAF-A61D-268353E9A61D}" dt="2020-06-08T08:53:37.034" v="264" actId="20577"/>
          <ac:spMkLst>
            <pc:docMk/>
            <pc:sldMk cId="3806266611" sldId="268"/>
            <ac:spMk id="4" creationId="{E21C7DA5-DD8D-4E2E-8CC7-79D4974372E3}"/>
          </ac:spMkLst>
        </pc:spChg>
      </pc:sldChg>
      <pc:sldChg chg="addSp modSp add">
        <pc:chgData name="Erkin Altuntas" userId="a01c104278209433" providerId="LiveId" clId="{0A938D58-FC55-4DAF-A61D-268353E9A61D}" dt="2020-06-08T22:37:56.561" v="5480" actId="1076"/>
        <pc:sldMkLst>
          <pc:docMk/>
          <pc:sldMk cId="3642917303" sldId="269"/>
        </pc:sldMkLst>
        <pc:spChg chg="mod">
          <ac:chgData name="Erkin Altuntas" userId="a01c104278209433" providerId="LiveId" clId="{0A938D58-FC55-4DAF-A61D-268353E9A61D}" dt="2020-06-08T08:54:12.032" v="294" actId="20577"/>
          <ac:spMkLst>
            <pc:docMk/>
            <pc:sldMk cId="3642917303" sldId="269"/>
            <ac:spMk id="2" creationId="{DA4A9DF9-748E-4DC5-80D7-56B7B074D499}"/>
          </ac:spMkLst>
        </pc:spChg>
        <pc:spChg chg="mod">
          <ac:chgData name="Erkin Altuntas" userId="a01c104278209433" providerId="LiveId" clId="{0A938D58-FC55-4DAF-A61D-268353E9A61D}" dt="2020-06-08T22:35:45.256" v="5253" actId="20577"/>
          <ac:spMkLst>
            <pc:docMk/>
            <pc:sldMk cId="3642917303" sldId="269"/>
            <ac:spMk id="3" creationId="{DECD22E0-111E-4C37-8D92-1CCF74E30772}"/>
          </ac:spMkLst>
        </pc:spChg>
        <pc:graphicFrameChg chg="add mod modGraphic">
          <ac:chgData name="Erkin Altuntas" userId="a01c104278209433" providerId="LiveId" clId="{0A938D58-FC55-4DAF-A61D-268353E9A61D}" dt="2020-06-08T22:37:56.561" v="5480" actId="1076"/>
          <ac:graphicFrameMkLst>
            <pc:docMk/>
            <pc:sldMk cId="3642917303" sldId="269"/>
            <ac:graphicFrameMk id="5" creationId="{3A5CC13D-336A-4ACF-B5D0-3E0E2D42C90D}"/>
          </ac:graphicFrameMkLst>
        </pc:graphicFrameChg>
      </pc:sldChg>
      <pc:sldChg chg="addSp modSp add">
        <pc:chgData name="Erkin Altuntas" userId="a01c104278209433" providerId="LiveId" clId="{0A938D58-FC55-4DAF-A61D-268353E9A61D}" dt="2020-06-09T11:04:11.335" v="7309" actId="20577"/>
        <pc:sldMkLst>
          <pc:docMk/>
          <pc:sldMk cId="57067116" sldId="270"/>
        </pc:sldMkLst>
        <pc:spChg chg="mod">
          <ac:chgData name="Erkin Altuntas" userId="a01c104278209433" providerId="LiveId" clId="{0A938D58-FC55-4DAF-A61D-268353E9A61D}" dt="2020-06-08T08:54:18.323" v="304" actId="20577"/>
          <ac:spMkLst>
            <pc:docMk/>
            <pc:sldMk cId="57067116" sldId="270"/>
            <ac:spMk id="2" creationId="{DA4A9DF9-748E-4DC5-80D7-56B7B074D499}"/>
          </ac:spMkLst>
        </pc:spChg>
        <pc:spChg chg="mod">
          <ac:chgData name="Erkin Altuntas" userId="a01c104278209433" providerId="LiveId" clId="{0A938D58-FC55-4DAF-A61D-268353E9A61D}" dt="2020-06-09T11:04:11.335" v="7309" actId="20577"/>
          <ac:spMkLst>
            <pc:docMk/>
            <pc:sldMk cId="57067116" sldId="270"/>
            <ac:spMk id="3" creationId="{DECD22E0-111E-4C37-8D92-1CCF74E30772}"/>
          </ac:spMkLst>
        </pc:spChg>
        <pc:graphicFrameChg chg="add mod modGraphic">
          <ac:chgData name="Erkin Altuntas" userId="a01c104278209433" providerId="LiveId" clId="{0A938D58-FC55-4DAF-A61D-268353E9A61D}" dt="2020-06-08T22:51:34.704" v="6312" actId="14100"/>
          <ac:graphicFrameMkLst>
            <pc:docMk/>
            <pc:sldMk cId="57067116" sldId="270"/>
            <ac:graphicFrameMk id="5" creationId="{14C3BE51-7F66-428E-B416-1AB5E7EAE6BC}"/>
          </ac:graphicFrameMkLst>
        </pc:graphicFrameChg>
      </pc:sldChg>
      <pc:sldChg chg="add del">
        <pc:chgData name="Erkin Altuntas" userId="a01c104278209433" providerId="LiveId" clId="{0A938D58-FC55-4DAF-A61D-268353E9A61D}" dt="2020-06-08T17:19:35.446" v="754" actId="2696"/>
        <pc:sldMkLst>
          <pc:docMk/>
          <pc:sldMk cId="3786260269" sldId="271"/>
        </pc:sldMkLst>
      </pc:sldChg>
      <pc:sldChg chg="addSp delSp modSp add ord">
        <pc:chgData name="Erkin Altuntas" userId="a01c104278209433" providerId="LiveId" clId="{0A938D58-FC55-4DAF-A61D-268353E9A61D}" dt="2020-06-09T15:21:53.836" v="7573" actId="20577"/>
        <pc:sldMkLst>
          <pc:docMk/>
          <pc:sldMk cId="3616806636" sldId="272"/>
        </pc:sldMkLst>
        <pc:spChg chg="mod">
          <ac:chgData name="Erkin Altuntas" userId="a01c104278209433" providerId="LiveId" clId="{0A938D58-FC55-4DAF-A61D-268353E9A61D}" dt="2020-06-08T08:56:04.951" v="443" actId="20577"/>
          <ac:spMkLst>
            <pc:docMk/>
            <pc:sldMk cId="3616806636" sldId="272"/>
            <ac:spMk id="2" creationId="{ED0CECD3-4289-4DAC-A226-2B5B25F4DAEB}"/>
          </ac:spMkLst>
        </pc:spChg>
        <pc:spChg chg="mod">
          <ac:chgData name="Erkin Altuntas" userId="a01c104278209433" providerId="LiveId" clId="{0A938D58-FC55-4DAF-A61D-268353E9A61D}" dt="2020-06-08T19:18:36.876" v="2465" actId="1035"/>
          <ac:spMkLst>
            <pc:docMk/>
            <pc:sldMk cId="3616806636" sldId="272"/>
            <ac:spMk id="3" creationId="{F5F495A0-B770-43B3-A9CD-634B9FBB4F54}"/>
          </ac:spMkLst>
        </pc:spChg>
        <pc:spChg chg="mod">
          <ac:chgData name="Erkin Altuntas" userId="a01c104278209433" providerId="LiveId" clId="{0A938D58-FC55-4DAF-A61D-268353E9A61D}" dt="2020-06-08T23:00:47.963" v="6885" actId="5793"/>
          <ac:spMkLst>
            <pc:docMk/>
            <pc:sldMk cId="3616806636" sldId="272"/>
            <ac:spMk id="4" creationId="{B2AD7B75-2003-4CA0-BDAE-BD62264DC171}"/>
          </ac:spMkLst>
        </pc:spChg>
        <pc:spChg chg="mod">
          <ac:chgData name="Erkin Altuntas" userId="a01c104278209433" providerId="LiveId" clId="{0A938D58-FC55-4DAF-A61D-268353E9A61D}" dt="2020-06-08T19:18:36.876" v="2465" actId="1035"/>
          <ac:spMkLst>
            <pc:docMk/>
            <pc:sldMk cId="3616806636" sldId="272"/>
            <ac:spMk id="5" creationId="{DD13448A-046C-4448-A387-4560F8602EDE}"/>
          </ac:spMkLst>
        </pc:spChg>
        <pc:spChg chg="mod">
          <ac:chgData name="Erkin Altuntas" userId="a01c104278209433" providerId="LiveId" clId="{0A938D58-FC55-4DAF-A61D-268353E9A61D}" dt="2020-06-09T15:21:53.836" v="7573" actId="20577"/>
          <ac:spMkLst>
            <pc:docMk/>
            <pc:sldMk cId="3616806636" sldId="272"/>
            <ac:spMk id="6" creationId="{59311C06-DA40-4D0D-BEC6-5BAB4B074CD4}"/>
          </ac:spMkLst>
        </pc:spChg>
        <pc:spChg chg="add mod">
          <ac:chgData name="Erkin Altuntas" userId="a01c104278209433" providerId="LiveId" clId="{0A938D58-FC55-4DAF-A61D-268353E9A61D}" dt="2020-06-08T19:09:01.663" v="2349" actId="1076"/>
          <ac:spMkLst>
            <pc:docMk/>
            <pc:sldMk cId="3616806636" sldId="272"/>
            <ac:spMk id="9" creationId="{886BAD0C-F4AF-44D3-B823-84C494B5D03D}"/>
          </ac:spMkLst>
        </pc:spChg>
        <pc:spChg chg="add del mod">
          <ac:chgData name="Erkin Altuntas" userId="a01c104278209433" providerId="LiveId" clId="{0A938D58-FC55-4DAF-A61D-268353E9A61D}" dt="2020-06-08T19:40:00.885" v="2484" actId="11529"/>
          <ac:spMkLst>
            <pc:docMk/>
            <pc:sldMk cId="3616806636" sldId="272"/>
            <ac:spMk id="11" creationId="{D252E4E6-0E81-4D68-8066-95C72C978D2F}"/>
          </ac:spMkLst>
        </pc:spChg>
        <pc:graphicFrameChg chg="add mod modGraphic">
          <ac:chgData name="Erkin Altuntas" userId="a01c104278209433" providerId="LiveId" clId="{0A938D58-FC55-4DAF-A61D-268353E9A61D}" dt="2020-06-08T22:59:42.761" v="6837" actId="1076"/>
          <ac:graphicFrameMkLst>
            <pc:docMk/>
            <pc:sldMk cId="3616806636" sldId="272"/>
            <ac:graphicFrameMk id="8" creationId="{470CCF71-1873-4693-B880-0D06A2A126E7}"/>
          </ac:graphicFrameMkLst>
        </pc:graphicFrameChg>
        <pc:graphicFrameChg chg="add mod modGraphic">
          <ac:chgData name="Erkin Altuntas" userId="a01c104278209433" providerId="LiveId" clId="{0A938D58-FC55-4DAF-A61D-268353E9A61D}" dt="2020-06-08T22:59:48.402" v="6838" actId="1076"/>
          <ac:graphicFrameMkLst>
            <pc:docMk/>
            <pc:sldMk cId="3616806636" sldId="272"/>
            <ac:graphicFrameMk id="10" creationId="{56424A0A-A57E-4026-9086-90694CF1BA14}"/>
          </ac:graphicFrameMkLst>
        </pc:graphicFrameChg>
      </pc:sldChg>
      <pc:sldChg chg="delSp modSp add">
        <pc:chgData name="Erkin Altuntas" userId="a01c104278209433" providerId="LiveId" clId="{0A938D58-FC55-4DAF-A61D-268353E9A61D}" dt="2020-06-08T22:40:45.859" v="5918" actId="114"/>
        <pc:sldMkLst>
          <pc:docMk/>
          <pc:sldMk cId="3537223388" sldId="273"/>
        </pc:sldMkLst>
        <pc:spChg chg="mod">
          <ac:chgData name="Erkin Altuntas" userId="a01c104278209433" providerId="LiveId" clId="{0A938D58-FC55-4DAF-A61D-268353E9A61D}" dt="2020-06-08T22:38:25.969" v="5510" actId="20577"/>
          <ac:spMkLst>
            <pc:docMk/>
            <pc:sldMk cId="3537223388" sldId="273"/>
            <ac:spMk id="2" creationId="{ED0CECD3-4289-4DAC-A226-2B5B25F4DAEB}"/>
          </ac:spMkLst>
        </pc:spChg>
        <pc:spChg chg="del">
          <ac:chgData name="Erkin Altuntas" userId="a01c104278209433" providerId="LiveId" clId="{0A938D58-FC55-4DAF-A61D-268353E9A61D}" dt="2020-06-08T22:38:49.265" v="5513" actId="478"/>
          <ac:spMkLst>
            <pc:docMk/>
            <pc:sldMk cId="3537223388" sldId="273"/>
            <ac:spMk id="3" creationId="{F5F495A0-B770-43B3-A9CD-634B9FBB4F54}"/>
          </ac:spMkLst>
        </pc:spChg>
        <pc:spChg chg="mod">
          <ac:chgData name="Erkin Altuntas" userId="a01c104278209433" providerId="LiveId" clId="{0A938D58-FC55-4DAF-A61D-268353E9A61D}" dt="2020-06-08T22:40:45.859" v="5918" actId="114"/>
          <ac:spMkLst>
            <pc:docMk/>
            <pc:sldMk cId="3537223388" sldId="273"/>
            <ac:spMk id="4" creationId="{B2AD7B75-2003-4CA0-BDAE-BD62264DC171}"/>
          </ac:spMkLst>
        </pc:spChg>
        <pc:spChg chg="del">
          <ac:chgData name="Erkin Altuntas" userId="a01c104278209433" providerId="LiveId" clId="{0A938D58-FC55-4DAF-A61D-268353E9A61D}" dt="2020-06-08T22:38:42.166" v="5511" actId="478"/>
          <ac:spMkLst>
            <pc:docMk/>
            <pc:sldMk cId="3537223388" sldId="273"/>
            <ac:spMk id="5" creationId="{DD13448A-046C-4448-A387-4560F8602EDE}"/>
          </ac:spMkLst>
        </pc:spChg>
        <pc:spChg chg="del mod">
          <ac:chgData name="Erkin Altuntas" userId="a01c104278209433" providerId="LiveId" clId="{0A938D58-FC55-4DAF-A61D-268353E9A61D}" dt="2020-06-08T22:38:47.136" v="5512" actId="478"/>
          <ac:spMkLst>
            <pc:docMk/>
            <pc:sldMk cId="3537223388" sldId="273"/>
            <ac:spMk id="6" creationId="{59311C06-DA40-4D0D-BEC6-5BAB4B074CD4}"/>
          </ac:spMkLst>
        </pc:spChg>
      </pc:sldChg>
      <pc:sldChg chg="addSp modSp add">
        <pc:chgData name="Erkin Altuntas" userId="a01c104278209433" providerId="LiveId" clId="{0A938D58-FC55-4DAF-A61D-268353E9A61D}" dt="2020-06-09T14:47:07.846" v="7463" actId="15"/>
        <pc:sldMkLst>
          <pc:docMk/>
          <pc:sldMk cId="2459999867" sldId="274"/>
        </pc:sldMkLst>
        <pc:spChg chg="mod">
          <ac:chgData name="Erkin Altuntas" userId="a01c104278209433" providerId="LiveId" clId="{0A938D58-FC55-4DAF-A61D-268353E9A61D}" dt="2020-06-08T17:58:50.713" v="973" actId="20577"/>
          <ac:spMkLst>
            <pc:docMk/>
            <pc:sldMk cId="2459999867" sldId="274"/>
            <ac:spMk id="2" creationId="{F96E53E9-0D84-4E00-AC60-66E485166051}"/>
          </ac:spMkLst>
        </pc:spChg>
        <pc:spChg chg="mod">
          <ac:chgData name="Erkin Altuntas" userId="a01c104278209433" providerId="LiveId" clId="{0A938D58-FC55-4DAF-A61D-268353E9A61D}" dt="2020-06-09T14:47:07.846" v="7463" actId="15"/>
          <ac:spMkLst>
            <pc:docMk/>
            <pc:sldMk cId="2459999867" sldId="274"/>
            <ac:spMk id="3" creationId="{1F186B0B-1B99-49F7-831C-BF7F501E1E5F}"/>
          </ac:spMkLst>
        </pc:spChg>
        <pc:spChg chg="add">
          <ac:chgData name="Erkin Altuntas" userId="a01c104278209433" providerId="LiveId" clId="{0A938D58-FC55-4DAF-A61D-268353E9A61D}" dt="2020-06-08T21:16:23.917" v="2734"/>
          <ac:spMkLst>
            <pc:docMk/>
            <pc:sldMk cId="2459999867" sldId="274"/>
            <ac:spMk id="5" creationId="{77FE5445-E194-4A02-8634-B6492C262E0D}"/>
          </ac:spMkLst>
        </pc:spChg>
        <pc:spChg chg="add">
          <ac:chgData name="Erkin Altuntas" userId="a01c104278209433" providerId="LiveId" clId="{0A938D58-FC55-4DAF-A61D-268353E9A61D}" dt="2020-06-08T21:16:31.964" v="2735"/>
          <ac:spMkLst>
            <pc:docMk/>
            <pc:sldMk cId="2459999867" sldId="274"/>
            <ac:spMk id="6" creationId="{A6F935E0-67AD-407A-9D4C-DB0A6B932417}"/>
          </ac:spMkLst>
        </pc:spChg>
        <pc:picChg chg="add mod">
          <ac:chgData name="Erkin Altuntas" userId="a01c104278209433" providerId="LiveId" clId="{0A938D58-FC55-4DAF-A61D-268353E9A61D}" dt="2020-06-08T21:17:26.534" v="2744" actId="1038"/>
          <ac:picMkLst>
            <pc:docMk/>
            <pc:sldMk cId="2459999867" sldId="274"/>
            <ac:picMk id="3078" creationId="{3BBF6734-06A0-4FE9-A60A-BB9B2365D425}"/>
          </ac:picMkLst>
        </pc:picChg>
      </pc:sldChg>
      <pc:sldChg chg="addSp delSp modSp add">
        <pc:chgData name="Erkin Altuntas" userId="a01c104278209433" providerId="LiveId" clId="{0A938D58-FC55-4DAF-A61D-268353E9A61D}" dt="2020-06-09T15:21:18.289" v="7572" actId="2164"/>
        <pc:sldMkLst>
          <pc:docMk/>
          <pc:sldMk cId="4162887945" sldId="275"/>
        </pc:sldMkLst>
        <pc:spChg chg="mod">
          <ac:chgData name="Erkin Altuntas" userId="a01c104278209433" providerId="LiveId" clId="{0A938D58-FC55-4DAF-A61D-268353E9A61D}" dt="2020-06-08T17:59:03.116" v="993" actId="20577"/>
          <ac:spMkLst>
            <pc:docMk/>
            <pc:sldMk cId="4162887945" sldId="275"/>
            <ac:spMk id="2" creationId="{F96E53E9-0D84-4E00-AC60-66E485166051}"/>
          </ac:spMkLst>
        </pc:spChg>
        <pc:spChg chg="del mod">
          <ac:chgData name="Erkin Altuntas" userId="a01c104278209433" providerId="LiveId" clId="{0A938D58-FC55-4DAF-A61D-268353E9A61D}" dt="2020-06-08T18:06:01.980" v="1367" actId="3680"/>
          <ac:spMkLst>
            <pc:docMk/>
            <pc:sldMk cId="4162887945" sldId="275"/>
            <ac:spMk id="3" creationId="{1F186B0B-1B99-49F7-831C-BF7F501E1E5F}"/>
          </ac:spMkLst>
        </pc:spChg>
        <pc:spChg chg="add mod ord">
          <ac:chgData name="Erkin Altuntas" userId="a01c104278209433" providerId="LiveId" clId="{0A938D58-FC55-4DAF-A61D-268353E9A61D}" dt="2020-06-08T21:20:39.890" v="2835" actId="167"/>
          <ac:spMkLst>
            <pc:docMk/>
            <pc:sldMk cId="4162887945" sldId="275"/>
            <ac:spMk id="7" creationId="{AB261E37-7DE4-414D-94AE-AEB4E721143F}"/>
          </ac:spMkLst>
        </pc:spChg>
        <pc:graphicFrameChg chg="add mod ord modGraphic">
          <ac:chgData name="Erkin Altuntas" userId="a01c104278209433" providerId="LiveId" clId="{0A938D58-FC55-4DAF-A61D-268353E9A61D}" dt="2020-06-09T15:21:18.289" v="7572" actId="2164"/>
          <ac:graphicFrameMkLst>
            <pc:docMk/>
            <pc:sldMk cId="4162887945" sldId="275"/>
            <ac:graphicFrameMk id="5" creationId="{48FFE11C-3410-468E-B899-B98FB2D49078}"/>
          </ac:graphicFrameMkLst>
        </pc:graphicFrameChg>
      </pc:sldChg>
      <pc:sldChg chg="addSp delSp modSp add">
        <pc:chgData name="Erkin Altuntas" userId="a01c104278209433" providerId="LiveId" clId="{0A938D58-FC55-4DAF-A61D-268353E9A61D}" dt="2020-06-09T14:48:39.384" v="7479"/>
        <pc:sldMkLst>
          <pc:docMk/>
          <pc:sldMk cId="1168643456" sldId="276"/>
        </pc:sldMkLst>
        <pc:spChg chg="mod">
          <ac:chgData name="Erkin Altuntas" userId="a01c104278209433" providerId="LiveId" clId="{0A938D58-FC55-4DAF-A61D-268353E9A61D}" dt="2020-06-09T14:48:29.706" v="7474" actId="20577"/>
          <ac:spMkLst>
            <pc:docMk/>
            <pc:sldMk cId="1168643456" sldId="276"/>
            <ac:spMk id="2" creationId="{5796AD83-8C3F-4DCE-B2B3-311388D65805}"/>
          </ac:spMkLst>
        </pc:spChg>
        <pc:spChg chg="del">
          <ac:chgData name="Erkin Altuntas" userId="a01c104278209433" providerId="LiveId" clId="{0A938D58-FC55-4DAF-A61D-268353E9A61D}" dt="2020-06-08T18:17:29.535" v="2150"/>
          <ac:spMkLst>
            <pc:docMk/>
            <pc:sldMk cId="1168643456" sldId="276"/>
            <ac:spMk id="3" creationId="{B3AF8005-604F-4D99-AA2A-0AB90DB22855}"/>
          </ac:spMkLst>
        </pc:spChg>
        <pc:spChg chg="mod">
          <ac:chgData name="Erkin Altuntas" userId="a01c104278209433" providerId="LiveId" clId="{0A938D58-FC55-4DAF-A61D-268353E9A61D}" dt="2020-06-09T14:48:39.384" v="7479"/>
          <ac:spMkLst>
            <pc:docMk/>
            <pc:sldMk cId="1168643456" sldId="276"/>
            <ac:spMk id="4" creationId="{DC5AFB97-5307-4A3E-8E16-CCA6A60E9025}"/>
          </ac:spMkLst>
        </pc:spChg>
        <pc:picChg chg="add mod">
          <ac:chgData name="Erkin Altuntas" userId="a01c104278209433" providerId="LiveId" clId="{0A938D58-FC55-4DAF-A61D-268353E9A61D}" dt="2020-06-08T21:23:02.827" v="2894" actId="1076"/>
          <ac:picMkLst>
            <pc:docMk/>
            <pc:sldMk cId="1168643456" sldId="276"/>
            <ac:picMk id="6" creationId="{E8956FF2-5B95-4893-8E7C-23D2B1F9F7CF}"/>
          </ac:picMkLst>
        </pc:picChg>
        <pc:picChg chg="add">
          <ac:chgData name="Erkin Altuntas" userId="a01c104278209433" providerId="LiveId" clId="{0A938D58-FC55-4DAF-A61D-268353E9A61D}" dt="2020-06-08T18:20:09.817" v="2296"/>
          <ac:picMkLst>
            <pc:docMk/>
            <pc:sldMk cId="1168643456" sldId="276"/>
            <ac:picMk id="7" creationId="{E0FC14D1-5219-437D-97FA-F23F1548E651}"/>
          </ac:picMkLst>
        </pc:picChg>
      </pc:sldChg>
      <pc:sldChg chg="addSp delSp modSp add del">
        <pc:chgData name="Erkin Altuntas" userId="a01c104278209433" providerId="LiveId" clId="{0A938D58-FC55-4DAF-A61D-268353E9A61D}" dt="2020-06-09T14:48:19.149" v="7464" actId="2696"/>
        <pc:sldMkLst>
          <pc:docMk/>
          <pc:sldMk cId="2238767578" sldId="277"/>
        </pc:sldMkLst>
        <pc:spChg chg="mod">
          <ac:chgData name="Erkin Altuntas" userId="a01c104278209433" providerId="LiveId" clId="{0A938D58-FC55-4DAF-A61D-268353E9A61D}" dt="2020-06-08T21:23:55.430" v="2923" actId="20577"/>
          <ac:spMkLst>
            <pc:docMk/>
            <pc:sldMk cId="2238767578" sldId="277"/>
            <ac:spMk id="2" creationId="{5796AD83-8C3F-4DCE-B2B3-311388D65805}"/>
          </ac:spMkLst>
        </pc:spChg>
        <pc:spChg chg="add del mod">
          <ac:chgData name="Erkin Altuntas" userId="a01c104278209433" providerId="LiveId" clId="{0A938D58-FC55-4DAF-A61D-268353E9A61D}" dt="2020-06-08T18:18:42.724" v="2186"/>
          <ac:spMkLst>
            <pc:docMk/>
            <pc:sldMk cId="2238767578" sldId="277"/>
            <ac:spMk id="3" creationId="{BD53E17C-15E6-49A8-9B6F-89C538DC6ED0}"/>
          </ac:spMkLst>
        </pc:spChg>
        <pc:spChg chg="mod">
          <ac:chgData name="Erkin Altuntas" userId="a01c104278209433" providerId="LiveId" clId="{0A938D58-FC55-4DAF-A61D-268353E9A61D}" dt="2020-06-08T21:23:57.919" v="2926" actId="20577"/>
          <ac:spMkLst>
            <pc:docMk/>
            <pc:sldMk cId="2238767578" sldId="277"/>
            <ac:spMk id="4" creationId="{DC5AFB97-5307-4A3E-8E16-CCA6A60E9025}"/>
          </ac:spMkLst>
        </pc:spChg>
        <pc:spChg chg="add del mod">
          <ac:chgData name="Erkin Altuntas" userId="a01c104278209433" providerId="LiveId" clId="{0A938D58-FC55-4DAF-A61D-268353E9A61D}" dt="2020-06-08T21:24:03.920" v="2927" actId="478"/>
          <ac:spMkLst>
            <pc:docMk/>
            <pc:sldMk cId="2238767578" sldId="277"/>
            <ac:spMk id="10" creationId="{611F4F49-F562-4E99-A1B8-8E349045B87B}"/>
          </ac:spMkLst>
        </pc:spChg>
        <pc:spChg chg="add del mod">
          <ac:chgData name="Erkin Altuntas" userId="a01c104278209433" providerId="LiveId" clId="{0A938D58-FC55-4DAF-A61D-268353E9A61D}" dt="2020-06-08T21:24:06.716" v="2928" actId="478"/>
          <ac:spMkLst>
            <pc:docMk/>
            <pc:sldMk cId="2238767578" sldId="277"/>
            <ac:spMk id="11" creationId="{234030D5-2E6F-45EC-B8F4-6F9D1DB37822}"/>
          </ac:spMkLst>
        </pc:spChg>
        <pc:spChg chg="add del mod">
          <ac:chgData name="Erkin Altuntas" userId="a01c104278209433" providerId="LiveId" clId="{0A938D58-FC55-4DAF-A61D-268353E9A61D}" dt="2020-06-08T21:24:03.920" v="2927" actId="478"/>
          <ac:spMkLst>
            <pc:docMk/>
            <pc:sldMk cId="2238767578" sldId="277"/>
            <ac:spMk id="12" creationId="{3177B8EC-1CE9-476C-8D6A-1207E9867660}"/>
          </ac:spMkLst>
        </pc:spChg>
        <pc:spChg chg="add del mod">
          <ac:chgData name="Erkin Altuntas" userId="a01c104278209433" providerId="LiveId" clId="{0A938D58-FC55-4DAF-A61D-268353E9A61D}" dt="2020-06-08T21:24:10.492" v="2929" actId="478"/>
          <ac:spMkLst>
            <pc:docMk/>
            <pc:sldMk cId="2238767578" sldId="277"/>
            <ac:spMk id="13" creationId="{B529CC7B-CBB5-47DF-A345-9AECFB6838AE}"/>
          </ac:spMkLst>
        </pc:spChg>
        <pc:picChg chg="del">
          <ac:chgData name="Erkin Altuntas" userId="a01c104278209433" providerId="LiveId" clId="{0A938D58-FC55-4DAF-A61D-268353E9A61D}" dt="2020-06-08T18:18:35.660" v="2185" actId="478"/>
          <ac:picMkLst>
            <pc:docMk/>
            <pc:sldMk cId="2238767578" sldId="277"/>
            <ac:picMk id="6" creationId="{E8956FF2-5B95-4893-8E7C-23D2B1F9F7CF}"/>
          </ac:picMkLst>
        </pc:picChg>
        <pc:picChg chg="add del mod">
          <ac:chgData name="Erkin Altuntas" userId="a01c104278209433" providerId="LiveId" clId="{0A938D58-FC55-4DAF-A61D-268353E9A61D}" dt="2020-06-08T21:24:03.920" v="2927" actId="478"/>
          <ac:picMkLst>
            <pc:docMk/>
            <pc:sldMk cId="2238767578" sldId="277"/>
            <ac:picMk id="7" creationId="{1CF35713-2521-4514-BF76-FF0F3FC3AC33}"/>
          </ac:picMkLst>
        </pc:picChg>
        <pc:picChg chg="add del mod">
          <ac:chgData name="Erkin Altuntas" userId="a01c104278209433" providerId="LiveId" clId="{0A938D58-FC55-4DAF-A61D-268353E9A61D}" dt="2020-06-08T21:24:06.716" v="2928" actId="478"/>
          <ac:picMkLst>
            <pc:docMk/>
            <pc:sldMk cId="2238767578" sldId="277"/>
            <ac:picMk id="8" creationId="{597E032B-F8E8-46CD-9DDB-6C55EDEE39AD}"/>
          </ac:picMkLst>
        </pc:picChg>
        <pc:picChg chg="add del mod">
          <ac:chgData name="Erkin Altuntas" userId="a01c104278209433" providerId="LiveId" clId="{0A938D58-FC55-4DAF-A61D-268353E9A61D}" dt="2020-06-08T21:24:06.716" v="2928" actId="478"/>
          <ac:picMkLst>
            <pc:docMk/>
            <pc:sldMk cId="2238767578" sldId="277"/>
            <ac:picMk id="9" creationId="{E0FC14D1-5219-437D-97FA-F23F1548E651}"/>
          </ac:picMkLst>
        </pc:picChg>
        <pc:picChg chg="add mod">
          <ac:chgData name="Erkin Altuntas" userId="a01c104278209433" providerId="LiveId" clId="{0A938D58-FC55-4DAF-A61D-268353E9A61D}" dt="2020-06-08T21:24:37.588" v="2936" actId="108"/>
          <ac:picMkLst>
            <pc:docMk/>
            <pc:sldMk cId="2238767578" sldId="277"/>
            <ac:picMk id="4098" creationId="{279F8189-58CA-4155-A748-27583605F689}"/>
          </ac:picMkLst>
        </pc:picChg>
      </pc:sldChg>
      <pc:sldChg chg="delSp modSp add del setBg delDesignElem">
        <pc:chgData name="Erkin Altuntas" userId="a01c104278209433" providerId="LiveId" clId="{0A938D58-FC55-4DAF-A61D-268353E9A61D}" dt="2020-06-08T18:17:54.673" v="2154" actId="2696"/>
        <pc:sldMkLst>
          <pc:docMk/>
          <pc:sldMk cId="3479522880" sldId="277"/>
        </pc:sldMkLst>
        <pc:spChg chg="mod">
          <ac:chgData name="Erkin Altuntas" userId="a01c104278209433" providerId="LiveId" clId="{0A938D58-FC55-4DAF-A61D-268353E9A61D}" dt="2020-06-08T18:17:45.493" v="2153" actId="27636"/>
          <ac:spMkLst>
            <pc:docMk/>
            <pc:sldMk cId="3479522880" sldId="277"/>
            <ac:spMk id="2" creationId="{2B76C0DA-C384-44ED-BE7E-0626794D7C75}"/>
          </ac:spMkLst>
        </pc:spChg>
        <pc:spChg chg="del">
          <ac:chgData name="Erkin Altuntas" userId="a01c104278209433" providerId="LiveId" clId="{0A938D58-FC55-4DAF-A61D-268353E9A61D}" dt="2020-06-08T18:17:45.408" v="2152"/>
          <ac:spMkLst>
            <pc:docMk/>
            <pc:sldMk cId="3479522880" sldId="277"/>
            <ac:spMk id="17" creationId="{7CA0DAA6-33B8-4A25-810D-2F4D816FB40E}"/>
          </ac:spMkLst>
        </pc:spChg>
      </pc:sldChg>
      <pc:sldChg chg="modSp add del setBg">
        <pc:chgData name="Erkin Altuntas" userId="a01c104278209433" providerId="LiveId" clId="{0A938D58-FC55-4DAF-A61D-268353E9A61D}" dt="2020-06-08T18:21:05.833" v="2312" actId="2696"/>
        <pc:sldMkLst>
          <pc:docMk/>
          <pc:sldMk cId="1486154714" sldId="278"/>
        </pc:sldMkLst>
        <pc:spChg chg="mod">
          <ac:chgData name="Erkin Altuntas" userId="a01c104278209433" providerId="LiveId" clId="{0A938D58-FC55-4DAF-A61D-268353E9A61D}" dt="2020-06-08T18:20:40.741" v="2298" actId="27636"/>
          <ac:spMkLst>
            <pc:docMk/>
            <pc:sldMk cId="1486154714" sldId="278"/>
            <ac:spMk id="2" creationId="{2B76C0DA-C384-44ED-BE7E-0626794D7C75}"/>
          </ac:spMkLst>
        </pc:spChg>
      </pc:sldChg>
      <pc:sldChg chg="addSp delSp modSp add ord">
        <pc:chgData name="Erkin Altuntas" userId="a01c104278209433" providerId="LiveId" clId="{0A938D58-FC55-4DAF-A61D-268353E9A61D}" dt="2020-06-09T15:23:33.775" v="7578" actId="14100"/>
        <pc:sldMkLst>
          <pc:docMk/>
          <pc:sldMk cId="2498506074" sldId="278"/>
        </pc:sldMkLst>
        <pc:spChg chg="mod">
          <ac:chgData name="Erkin Altuntas" userId="a01c104278209433" providerId="LiveId" clId="{0A938D58-FC55-4DAF-A61D-268353E9A61D}" dt="2020-06-08T21:36:00.008" v="3417" actId="20577"/>
          <ac:spMkLst>
            <pc:docMk/>
            <pc:sldMk cId="2498506074" sldId="278"/>
            <ac:spMk id="2" creationId="{5796AD83-8C3F-4DCE-B2B3-311388D65805}"/>
          </ac:spMkLst>
        </pc:spChg>
        <pc:spChg chg="add del mod">
          <ac:chgData name="Erkin Altuntas" userId="a01c104278209433" providerId="LiveId" clId="{0A938D58-FC55-4DAF-A61D-268353E9A61D}" dt="2020-06-08T21:27:20.292" v="3130" actId="478"/>
          <ac:spMkLst>
            <pc:docMk/>
            <pc:sldMk cId="2498506074" sldId="278"/>
            <ac:spMk id="3" creationId="{A7245AAF-755C-475F-81F6-FEF17EBC4EA3}"/>
          </ac:spMkLst>
        </pc:spChg>
        <pc:spChg chg="mod">
          <ac:chgData name="Erkin Altuntas" userId="a01c104278209433" providerId="LiveId" clId="{0A938D58-FC55-4DAF-A61D-268353E9A61D}" dt="2020-06-09T15:23:33.775" v="7578" actId="14100"/>
          <ac:spMkLst>
            <pc:docMk/>
            <pc:sldMk cId="2498506074" sldId="278"/>
            <ac:spMk id="4" creationId="{DC5AFB97-5307-4A3E-8E16-CCA6A60E9025}"/>
          </ac:spMkLst>
        </pc:spChg>
        <pc:spChg chg="add mod">
          <ac:chgData name="Erkin Altuntas" userId="a01c104278209433" providerId="LiveId" clId="{0A938D58-FC55-4DAF-A61D-268353E9A61D}" dt="2020-06-08T21:33:57.111" v="3339" actId="20577"/>
          <ac:spMkLst>
            <pc:docMk/>
            <pc:sldMk cId="2498506074" sldId="278"/>
            <ac:spMk id="11" creationId="{C91420EE-E489-4144-968B-57040DB14862}"/>
          </ac:spMkLst>
        </pc:spChg>
        <pc:spChg chg="add mod">
          <ac:chgData name="Erkin Altuntas" userId="a01c104278209433" providerId="LiveId" clId="{0A938D58-FC55-4DAF-A61D-268353E9A61D}" dt="2020-06-08T21:33:54.849" v="3337" actId="20577"/>
          <ac:spMkLst>
            <pc:docMk/>
            <pc:sldMk cId="2498506074" sldId="278"/>
            <ac:spMk id="12" creationId="{8E071339-9CCD-4BF0-91BD-9404FD284C84}"/>
          </ac:spMkLst>
        </pc:spChg>
        <pc:graphicFrameChg chg="add mod modGraphic">
          <ac:chgData name="Erkin Altuntas" userId="a01c104278209433" providerId="LiveId" clId="{0A938D58-FC55-4DAF-A61D-268353E9A61D}" dt="2020-06-08T21:33:11.123" v="3300" actId="1037"/>
          <ac:graphicFrameMkLst>
            <pc:docMk/>
            <pc:sldMk cId="2498506074" sldId="278"/>
            <ac:graphicFrameMk id="7" creationId="{B6B26B31-0D1B-4B33-9468-E00C7F717645}"/>
          </ac:graphicFrameMkLst>
        </pc:graphicFrameChg>
        <pc:graphicFrameChg chg="add mod modGraphic">
          <ac:chgData name="Erkin Altuntas" userId="a01c104278209433" providerId="LiveId" clId="{0A938D58-FC55-4DAF-A61D-268353E9A61D}" dt="2020-06-08T21:34:45.119" v="3381" actId="20577"/>
          <ac:graphicFrameMkLst>
            <pc:docMk/>
            <pc:sldMk cId="2498506074" sldId="278"/>
            <ac:graphicFrameMk id="10" creationId="{DCD3F58F-15FC-47F8-A3E6-17A0CC8CE966}"/>
          </ac:graphicFrameMkLst>
        </pc:graphicFrameChg>
        <pc:picChg chg="del">
          <ac:chgData name="Erkin Altuntas" userId="a01c104278209433" providerId="LiveId" clId="{0A938D58-FC55-4DAF-A61D-268353E9A61D}" dt="2020-06-08T21:26:12.736" v="3123" actId="478"/>
          <ac:picMkLst>
            <pc:docMk/>
            <pc:sldMk cId="2498506074" sldId="278"/>
            <ac:picMk id="6" creationId="{E8956FF2-5B95-4893-8E7C-23D2B1F9F7CF}"/>
          </ac:picMkLst>
        </pc:picChg>
        <pc:picChg chg="add mod">
          <ac:chgData name="Erkin Altuntas" userId="a01c104278209433" providerId="LiveId" clId="{0A938D58-FC55-4DAF-A61D-268353E9A61D}" dt="2020-06-08T21:28:16.335" v="3146" actId="1076"/>
          <ac:picMkLst>
            <pc:docMk/>
            <pc:sldMk cId="2498506074" sldId="278"/>
            <ac:picMk id="5122" creationId="{2CD6179C-0095-4CB5-B452-7DA02265A367}"/>
          </ac:picMkLst>
        </pc:picChg>
      </pc:sldChg>
      <pc:sldChg chg="addSp delSp modSp add ord">
        <pc:chgData name="Erkin Altuntas" userId="a01c104278209433" providerId="LiveId" clId="{0A938D58-FC55-4DAF-A61D-268353E9A61D}" dt="2020-06-08T21:37:44.471" v="3600" actId="1076"/>
        <pc:sldMkLst>
          <pc:docMk/>
          <pc:sldMk cId="837019571" sldId="279"/>
        </pc:sldMkLst>
        <pc:spChg chg="mod">
          <ac:chgData name="Erkin Altuntas" userId="a01c104278209433" providerId="LiveId" clId="{0A938D58-FC55-4DAF-A61D-268353E9A61D}" dt="2020-06-08T21:36:28.679" v="3441" actId="20577"/>
          <ac:spMkLst>
            <pc:docMk/>
            <pc:sldMk cId="837019571" sldId="279"/>
            <ac:spMk id="2" creationId="{5796AD83-8C3F-4DCE-B2B3-311388D65805}"/>
          </ac:spMkLst>
        </pc:spChg>
        <pc:spChg chg="add del mod">
          <ac:chgData name="Erkin Altuntas" userId="a01c104278209433" providerId="LiveId" clId="{0A938D58-FC55-4DAF-A61D-268353E9A61D}" dt="2020-06-08T21:37:38.740" v="3599" actId="478"/>
          <ac:spMkLst>
            <pc:docMk/>
            <pc:sldMk cId="837019571" sldId="279"/>
            <ac:spMk id="3" creationId="{54AEFF67-F90E-4FF8-94DA-86CAEEE29FDD}"/>
          </ac:spMkLst>
        </pc:spChg>
        <pc:spChg chg="mod">
          <ac:chgData name="Erkin Altuntas" userId="a01c104278209433" providerId="LiveId" clId="{0A938D58-FC55-4DAF-A61D-268353E9A61D}" dt="2020-06-08T21:37:21.398" v="3594" actId="404"/>
          <ac:spMkLst>
            <pc:docMk/>
            <pc:sldMk cId="837019571" sldId="279"/>
            <ac:spMk id="4" creationId="{DC5AFB97-5307-4A3E-8E16-CCA6A60E9025}"/>
          </ac:spMkLst>
        </pc:spChg>
        <pc:picChg chg="del">
          <ac:chgData name="Erkin Altuntas" userId="a01c104278209433" providerId="LiveId" clId="{0A938D58-FC55-4DAF-A61D-268353E9A61D}" dt="2020-06-08T21:37:34.142" v="3597" actId="478"/>
          <ac:picMkLst>
            <pc:docMk/>
            <pc:sldMk cId="837019571" sldId="279"/>
            <ac:picMk id="6" creationId="{E8956FF2-5B95-4893-8E7C-23D2B1F9F7CF}"/>
          </ac:picMkLst>
        </pc:picChg>
        <pc:picChg chg="add mod">
          <ac:chgData name="Erkin Altuntas" userId="a01c104278209433" providerId="LiveId" clId="{0A938D58-FC55-4DAF-A61D-268353E9A61D}" dt="2020-06-08T21:37:44.471" v="3600" actId="1076"/>
          <ac:picMkLst>
            <pc:docMk/>
            <pc:sldMk cId="837019571" sldId="279"/>
            <ac:picMk id="6146" creationId="{6CF96DE9-052C-4205-BD5A-8628231975D7}"/>
          </ac:picMkLst>
        </pc:picChg>
      </pc:sldChg>
      <pc:sldChg chg="modSp add del setBg">
        <pc:chgData name="Erkin Altuntas" userId="a01c104278209433" providerId="LiveId" clId="{0A938D58-FC55-4DAF-A61D-268353E9A61D}" dt="2020-06-08T18:21:05.829" v="2311" actId="2696"/>
        <pc:sldMkLst>
          <pc:docMk/>
          <pc:sldMk cId="2035972094" sldId="279"/>
        </pc:sldMkLst>
        <pc:spChg chg="mod">
          <ac:chgData name="Erkin Altuntas" userId="a01c104278209433" providerId="LiveId" clId="{0A938D58-FC55-4DAF-A61D-268353E9A61D}" dt="2020-06-08T18:20:44.688" v="2300" actId="27636"/>
          <ac:spMkLst>
            <pc:docMk/>
            <pc:sldMk cId="2035972094" sldId="279"/>
            <ac:spMk id="2" creationId="{2B76C0DA-C384-44ED-BE7E-0626794D7C75}"/>
          </ac:spMkLst>
        </pc:spChg>
      </pc:sldChg>
      <pc:sldChg chg="addSp delSp modSp add">
        <pc:chgData name="Erkin Altuntas" userId="a01c104278209433" providerId="LiveId" clId="{0A938D58-FC55-4DAF-A61D-268353E9A61D}" dt="2020-06-08T21:39:24.731" v="3749" actId="1035"/>
        <pc:sldMkLst>
          <pc:docMk/>
          <pc:sldMk cId="650605493" sldId="280"/>
        </pc:sldMkLst>
        <pc:spChg chg="mod">
          <ac:chgData name="Erkin Altuntas" userId="a01c104278209433" providerId="LiveId" clId="{0A938D58-FC55-4DAF-A61D-268353E9A61D}" dt="2020-06-08T21:38:15.813" v="3607" actId="14100"/>
          <ac:spMkLst>
            <pc:docMk/>
            <pc:sldMk cId="650605493" sldId="280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1:39:04.210" v="3740" actId="5793"/>
          <ac:spMkLst>
            <pc:docMk/>
            <pc:sldMk cId="650605493" sldId="280"/>
            <ac:spMk id="4" creationId="{DC5AFB97-5307-4A3E-8E16-CCA6A60E9025}"/>
          </ac:spMkLst>
        </pc:spChg>
        <pc:picChg chg="del">
          <ac:chgData name="Erkin Altuntas" userId="a01c104278209433" providerId="LiveId" clId="{0A938D58-FC55-4DAF-A61D-268353E9A61D}" dt="2020-06-08T21:39:12.392" v="3743" actId="478"/>
          <ac:picMkLst>
            <pc:docMk/>
            <pc:sldMk cId="650605493" sldId="280"/>
            <ac:picMk id="6146" creationId="{6CF96DE9-052C-4205-BD5A-8628231975D7}"/>
          </ac:picMkLst>
        </pc:picChg>
        <pc:picChg chg="add mod">
          <ac:chgData name="Erkin Altuntas" userId="a01c104278209433" providerId="LiveId" clId="{0A938D58-FC55-4DAF-A61D-268353E9A61D}" dt="2020-06-08T21:39:24.731" v="3749" actId="1035"/>
          <ac:picMkLst>
            <pc:docMk/>
            <pc:sldMk cId="650605493" sldId="280"/>
            <ac:picMk id="7170" creationId="{9A52C928-079C-485F-AA23-DD8CD00B3D17}"/>
          </ac:picMkLst>
        </pc:picChg>
      </pc:sldChg>
      <pc:sldChg chg="add del setBg">
        <pc:chgData name="Erkin Altuntas" userId="a01c104278209433" providerId="LiveId" clId="{0A938D58-FC55-4DAF-A61D-268353E9A61D}" dt="2020-06-08T18:21:05.824" v="2310" actId="2696"/>
        <pc:sldMkLst>
          <pc:docMk/>
          <pc:sldMk cId="4132926119" sldId="280"/>
        </pc:sldMkLst>
      </pc:sldChg>
      <pc:sldChg chg="add del">
        <pc:chgData name="Erkin Altuntas" userId="a01c104278209433" providerId="LiveId" clId="{0A938D58-FC55-4DAF-A61D-268353E9A61D}" dt="2020-06-08T18:21:05.820" v="2309" actId="2696"/>
        <pc:sldMkLst>
          <pc:docMk/>
          <pc:sldMk cId="1633354520" sldId="281"/>
        </pc:sldMkLst>
      </pc:sldChg>
      <pc:sldChg chg="addSp modSp add mod modClrScheme chgLayout">
        <pc:chgData name="Erkin Altuntas" userId="a01c104278209433" providerId="LiveId" clId="{0A938D58-FC55-4DAF-A61D-268353E9A61D}" dt="2020-06-09T15:23:21.915" v="7576" actId="20577"/>
        <pc:sldMkLst>
          <pc:docMk/>
          <pc:sldMk cId="2927390749" sldId="281"/>
        </pc:sldMkLst>
        <pc:spChg chg="mod">
          <ac:chgData name="Erkin Altuntas" userId="a01c104278209433" providerId="LiveId" clId="{0A938D58-FC55-4DAF-A61D-268353E9A61D}" dt="2020-06-08T21:42:06.100" v="3952" actId="26606"/>
          <ac:spMkLst>
            <pc:docMk/>
            <pc:sldMk cId="2927390749" sldId="281"/>
            <ac:spMk id="2" creationId="{5DE14590-00EC-43E8-80FD-9A254E9976AE}"/>
          </ac:spMkLst>
        </pc:spChg>
        <pc:spChg chg="mod">
          <ac:chgData name="Erkin Altuntas" userId="a01c104278209433" providerId="LiveId" clId="{0A938D58-FC55-4DAF-A61D-268353E9A61D}" dt="2020-06-09T15:23:21.915" v="7576" actId="20577"/>
          <ac:spMkLst>
            <pc:docMk/>
            <pc:sldMk cId="2927390749" sldId="281"/>
            <ac:spMk id="3" creationId="{AA4B15A9-480B-43A8-8696-7BDE61724644}"/>
          </ac:spMkLst>
        </pc:spChg>
        <pc:spChg chg="mod">
          <ac:chgData name="Erkin Altuntas" userId="a01c104278209433" providerId="LiveId" clId="{0A938D58-FC55-4DAF-A61D-268353E9A61D}" dt="2020-06-08T21:42:06.100" v="3952" actId="26606"/>
          <ac:spMkLst>
            <pc:docMk/>
            <pc:sldMk cId="2927390749" sldId="281"/>
            <ac:spMk id="4" creationId="{C9243792-4777-4D2A-979F-C6BB8D7445F6}"/>
          </ac:spMkLst>
        </pc:spChg>
        <pc:spChg chg="add mod">
          <ac:chgData name="Erkin Altuntas" userId="a01c104278209433" providerId="LiveId" clId="{0A938D58-FC55-4DAF-A61D-268353E9A61D}" dt="2020-06-09T14:50:22.310" v="7490" actId="1582"/>
          <ac:spMkLst>
            <pc:docMk/>
            <pc:sldMk cId="2927390749" sldId="281"/>
            <ac:spMk id="5" creationId="{84CCE712-CF45-45BF-95B2-7493CD966F29}"/>
          </ac:spMkLst>
        </pc:spChg>
        <pc:spChg chg="add mod">
          <ac:chgData name="Erkin Altuntas" userId="a01c104278209433" providerId="LiveId" clId="{0A938D58-FC55-4DAF-A61D-268353E9A61D}" dt="2020-06-09T14:50:39.260" v="7492" actId="1076"/>
          <ac:spMkLst>
            <pc:docMk/>
            <pc:sldMk cId="2927390749" sldId="281"/>
            <ac:spMk id="7" creationId="{9D7C33CD-2297-4691-8768-B067BEF164FE}"/>
          </ac:spMkLst>
        </pc:spChg>
        <pc:picChg chg="add mod ord">
          <ac:chgData name="Erkin Altuntas" userId="a01c104278209433" providerId="LiveId" clId="{0A938D58-FC55-4DAF-A61D-268353E9A61D}" dt="2020-06-08T21:43:23.454" v="3964" actId="1076"/>
          <ac:picMkLst>
            <pc:docMk/>
            <pc:sldMk cId="2927390749" sldId="281"/>
            <ac:picMk id="8194" creationId="{776FBCAF-FC90-4035-A127-DBBF1C966E5E}"/>
          </ac:picMkLst>
        </pc:picChg>
      </pc:sldChg>
      <pc:sldChg chg="add del">
        <pc:chgData name="Erkin Altuntas" userId="a01c104278209433" providerId="LiveId" clId="{0A938D58-FC55-4DAF-A61D-268353E9A61D}" dt="2020-06-08T18:21:05.838" v="2313" actId="2696"/>
        <pc:sldMkLst>
          <pc:docMk/>
          <pc:sldMk cId="1600304850" sldId="282"/>
        </pc:sldMkLst>
      </pc:sldChg>
      <pc:sldChg chg="addSp delSp modSp add ord">
        <pc:chgData name="Erkin Altuntas" userId="a01c104278209433" providerId="LiveId" clId="{0A938D58-FC55-4DAF-A61D-268353E9A61D}" dt="2020-06-08T21:50:25.444" v="4210" actId="478"/>
        <pc:sldMkLst>
          <pc:docMk/>
          <pc:sldMk cId="3090520364" sldId="282"/>
        </pc:sldMkLst>
        <pc:spChg chg="mod">
          <ac:chgData name="Erkin Altuntas" userId="a01c104278209433" providerId="LiveId" clId="{0A938D58-FC55-4DAF-A61D-268353E9A61D}" dt="2020-06-08T21:44:17.391" v="3986" actId="20577"/>
          <ac:spMkLst>
            <pc:docMk/>
            <pc:sldMk cId="3090520364" sldId="282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1:45:25.004" v="4207" actId="403"/>
          <ac:spMkLst>
            <pc:docMk/>
            <pc:sldMk cId="3090520364" sldId="282"/>
            <ac:spMk id="4" creationId="{DC5AFB97-5307-4A3E-8E16-CCA6A60E9025}"/>
          </ac:spMkLst>
        </pc:spChg>
        <pc:graphicFrameChg chg="add del mod">
          <ac:chgData name="Erkin Altuntas" userId="a01c104278209433" providerId="LiveId" clId="{0A938D58-FC55-4DAF-A61D-268353E9A61D}" dt="2020-06-08T21:50:25.444" v="4210" actId="478"/>
          <ac:graphicFrameMkLst>
            <pc:docMk/>
            <pc:sldMk cId="3090520364" sldId="282"/>
            <ac:graphicFrameMk id="3" creationId="{C1D95C8E-8441-470B-AA55-4A9707EFF3BF}"/>
          </ac:graphicFrameMkLst>
        </pc:graphicFrameChg>
        <pc:picChg chg="del">
          <ac:chgData name="Erkin Altuntas" userId="a01c104278209433" providerId="LiveId" clId="{0A938D58-FC55-4DAF-A61D-268353E9A61D}" dt="2020-06-08T21:45:27.784" v="4208" actId="478"/>
          <ac:picMkLst>
            <pc:docMk/>
            <pc:sldMk cId="3090520364" sldId="282"/>
            <ac:picMk id="7170" creationId="{9A52C928-079C-485F-AA23-DD8CD00B3D17}"/>
          </ac:picMkLst>
        </pc:picChg>
      </pc:sldChg>
      <pc:sldChg chg="addSp modSp add del">
        <pc:chgData name="Erkin Altuntas" userId="a01c104278209433" providerId="LiveId" clId="{0A938D58-FC55-4DAF-A61D-268353E9A61D}" dt="2020-06-08T22:26:15.092" v="4237" actId="2696"/>
        <pc:sldMkLst>
          <pc:docMk/>
          <pc:sldMk cId="324396738" sldId="283"/>
        </pc:sldMkLst>
        <pc:graphicFrameChg chg="add">
          <ac:chgData name="Erkin Altuntas" userId="a01c104278209433" providerId="LiveId" clId="{0A938D58-FC55-4DAF-A61D-268353E9A61D}" dt="2020-06-08T22:21:34.669" v="4231"/>
          <ac:graphicFrameMkLst>
            <pc:docMk/>
            <pc:sldMk cId="324396738" sldId="283"/>
            <ac:graphicFrameMk id="3" creationId="{F788711B-2648-4887-BA6A-7C2A00C17776}"/>
          </ac:graphicFrameMkLst>
        </pc:graphicFrameChg>
        <pc:graphicFrameChg chg="add mod">
          <ac:chgData name="Erkin Altuntas" userId="a01c104278209433" providerId="LiveId" clId="{0A938D58-FC55-4DAF-A61D-268353E9A61D}" dt="2020-06-08T22:22:36.207" v="4233" actId="14100"/>
          <ac:graphicFrameMkLst>
            <pc:docMk/>
            <pc:sldMk cId="324396738" sldId="283"/>
            <ac:graphicFrameMk id="6" creationId="{AC813A4C-B121-4F0B-BB90-A9D887CC6DF5}"/>
          </ac:graphicFrameMkLst>
        </pc:graphicFrameChg>
        <pc:graphicFrameChg chg="add">
          <ac:chgData name="Erkin Altuntas" userId="a01c104278209433" providerId="LiveId" clId="{0A938D58-FC55-4DAF-A61D-268353E9A61D}" dt="2020-06-08T22:24:33.713" v="4234"/>
          <ac:graphicFrameMkLst>
            <pc:docMk/>
            <pc:sldMk cId="324396738" sldId="283"/>
            <ac:graphicFrameMk id="7" creationId="{C449B2ED-08CE-4C37-8428-9656DC3E5E88}"/>
          </ac:graphicFrameMkLst>
        </pc:graphicFrameChg>
      </pc:sldChg>
      <pc:sldChg chg="add del">
        <pc:chgData name="Erkin Altuntas" userId="a01c104278209433" providerId="LiveId" clId="{0A938D58-FC55-4DAF-A61D-268353E9A61D}" dt="2020-06-08T22:10:25.023" v="4224" actId="2696"/>
        <pc:sldMkLst>
          <pc:docMk/>
          <pc:sldMk cId="1779359194" sldId="283"/>
        </pc:sldMkLst>
      </pc:sldChg>
      <pc:sldChg chg="del">
        <pc:chgData name="Erkin Altuntas" userId="a01c104278209433" providerId="LiveId" clId="{0A938D58-FC55-4DAF-A61D-268353E9A61D}" dt="2020-06-08T21:55:33.173" v="4211"/>
        <pc:sldMkLst>
          <pc:docMk/>
          <pc:sldMk cId="2503083683" sldId="283"/>
        </pc:sldMkLst>
      </pc:sldChg>
      <pc:sldChg chg="modSp add del setBg">
        <pc:chgData name="Erkin Altuntas" userId="a01c104278209433" providerId="LiveId" clId="{0A938D58-FC55-4DAF-A61D-268353E9A61D}" dt="2020-06-08T18:21:05.817" v="2308" actId="2696"/>
        <pc:sldMkLst>
          <pc:docMk/>
          <pc:sldMk cId="3419222115" sldId="283"/>
        </pc:sldMkLst>
        <pc:spChg chg="mod">
          <ac:chgData name="Erkin Altuntas" userId="a01c104278209433" providerId="LiveId" clId="{0A938D58-FC55-4DAF-A61D-268353E9A61D}" dt="2020-06-08T18:20:50.976" v="2305" actId="27636"/>
          <ac:spMkLst>
            <pc:docMk/>
            <pc:sldMk cId="3419222115" sldId="283"/>
            <ac:spMk id="2" creationId="{2B76C0DA-C384-44ED-BE7E-0626794D7C75}"/>
          </ac:spMkLst>
        </pc:spChg>
      </pc:sldChg>
      <pc:sldChg chg="modSp add del setBg">
        <pc:chgData name="Erkin Altuntas" userId="a01c104278209433" providerId="LiveId" clId="{0A938D58-FC55-4DAF-A61D-268353E9A61D}" dt="2020-06-08T18:21:11.781" v="2315" actId="2696"/>
        <pc:sldMkLst>
          <pc:docMk/>
          <pc:sldMk cId="196827957" sldId="284"/>
        </pc:sldMkLst>
        <pc:spChg chg="mod">
          <ac:chgData name="Erkin Altuntas" userId="a01c104278209433" providerId="LiveId" clId="{0A938D58-FC55-4DAF-A61D-268353E9A61D}" dt="2020-06-08T18:20:51.730" v="2307" actId="27636"/>
          <ac:spMkLst>
            <pc:docMk/>
            <pc:sldMk cId="196827957" sldId="284"/>
            <ac:spMk id="2" creationId="{2B76C0DA-C384-44ED-BE7E-0626794D7C75}"/>
          </ac:spMkLst>
        </pc:spChg>
        <pc:spChg chg="mod">
          <ac:chgData name="Erkin Altuntas" userId="a01c104278209433" providerId="LiveId" clId="{0A938D58-FC55-4DAF-A61D-268353E9A61D}" dt="2020-06-08T18:21:09.680" v="2314" actId="1076"/>
          <ac:spMkLst>
            <pc:docMk/>
            <pc:sldMk cId="196827957" sldId="284"/>
            <ac:spMk id="13" creationId="{F2DCBBE2-5E30-4497-A27C-7AB7A962F7CA}"/>
          </ac:spMkLst>
        </pc:spChg>
      </pc:sldChg>
      <pc:sldChg chg="add del">
        <pc:chgData name="Erkin Altuntas" userId="a01c104278209433" providerId="LiveId" clId="{0A938D58-FC55-4DAF-A61D-268353E9A61D}" dt="2020-06-08T22:10:25.020" v="4223" actId="2696"/>
        <pc:sldMkLst>
          <pc:docMk/>
          <pc:sldMk cId="2939237631" sldId="284"/>
        </pc:sldMkLst>
      </pc:sldChg>
      <pc:sldChg chg="addSp delSp modSp del">
        <pc:chgData name="Erkin Altuntas" userId="a01c104278209433" providerId="LiveId" clId="{0A938D58-FC55-4DAF-A61D-268353E9A61D}" dt="2020-06-08T22:35:17.790" v="5183" actId="2696"/>
        <pc:sldMkLst>
          <pc:docMk/>
          <pc:sldMk cId="3591899021" sldId="284"/>
        </pc:sldMkLst>
        <pc:graphicFrameChg chg="add del">
          <ac:chgData name="Erkin Altuntas" userId="a01c104278209433" providerId="LiveId" clId="{0A938D58-FC55-4DAF-A61D-268353E9A61D}" dt="2020-06-08T22:25:14.906" v="4236" actId="478"/>
          <ac:graphicFrameMkLst>
            <pc:docMk/>
            <pc:sldMk cId="3591899021" sldId="284"/>
            <ac:graphicFrameMk id="6" creationId="{89547D3D-C136-4371-9480-8A5867EE2472}"/>
          </ac:graphicFrameMkLst>
        </pc:graphicFrameChg>
        <pc:picChg chg="add del mod">
          <ac:chgData name="Erkin Altuntas" userId="a01c104278209433" providerId="LiveId" clId="{0A938D58-FC55-4DAF-A61D-268353E9A61D}" dt="2020-06-08T22:11:44.055" v="4230" actId="478"/>
          <ac:picMkLst>
            <pc:docMk/>
            <pc:sldMk cId="3591899021" sldId="284"/>
            <ac:picMk id="5" creationId="{C1187CD6-4082-40F8-A033-3F7607419FD0}"/>
          </ac:picMkLst>
        </pc:picChg>
      </pc:sldChg>
      <pc:sldChg chg="modSp add">
        <pc:chgData name="Erkin Altuntas" userId="a01c104278209433" providerId="LiveId" clId="{0A938D58-FC55-4DAF-A61D-268353E9A61D}" dt="2020-06-08T22:31:18.321" v="4636" actId="403"/>
        <pc:sldMkLst>
          <pc:docMk/>
          <pc:sldMk cId="2339136077" sldId="285"/>
        </pc:sldMkLst>
        <pc:spChg chg="mod">
          <ac:chgData name="Erkin Altuntas" userId="a01c104278209433" providerId="LiveId" clId="{0A938D58-FC55-4DAF-A61D-268353E9A61D}" dt="2020-06-08T22:29:27.369" v="4243" actId="20577"/>
          <ac:spMkLst>
            <pc:docMk/>
            <pc:sldMk cId="2339136077" sldId="285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2:31:18.321" v="4636" actId="403"/>
          <ac:spMkLst>
            <pc:docMk/>
            <pc:sldMk cId="2339136077" sldId="285"/>
            <ac:spMk id="4" creationId="{DC5AFB97-5307-4A3E-8E16-CCA6A60E9025}"/>
          </ac:spMkLst>
        </pc:spChg>
      </pc:sldChg>
      <pc:sldChg chg="modSp add">
        <pc:chgData name="Erkin Altuntas" userId="a01c104278209433" providerId="LiveId" clId="{0A938D58-FC55-4DAF-A61D-268353E9A61D}" dt="2020-06-08T22:33:05.859" v="4910" actId="14100"/>
        <pc:sldMkLst>
          <pc:docMk/>
          <pc:sldMk cId="901237417" sldId="286"/>
        </pc:sldMkLst>
        <pc:spChg chg="mod">
          <ac:chgData name="Erkin Altuntas" userId="a01c104278209433" providerId="LiveId" clId="{0A938D58-FC55-4DAF-A61D-268353E9A61D}" dt="2020-06-08T22:31:43.258" v="4673" actId="20577"/>
          <ac:spMkLst>
            <pc:docMk/>
            <pc:sldMk cId="901237417" sldId="286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2:33:05.859" v="4910" actId="14100"/>
          <ac:spMkLst>
            <pc:docMk/>
            <pc:sldMk cId="901237417" sldId="286"/>
            <ac:spMk id="4" creationId="{DC5AFB97-5307-4A3E-8E16-CCA6A60E9025}"/>
          </ac:spMkLst>
        </pc:spChg>
      </pc:sldChg>
      <pc:sldChg chg="modSp add">
        <pc:chgData name="Erkin Altuntas" userId="a01c104278209433" providerId="LiveId" clId="{0A938D58-FC55-4DAF-A61D-268353E9A61D}" dt="2020-06-08T22:34:31.933" v="5162" actId="14100"/>
        <pc:sldMkLst>
          <pc:docMk/>
          <pc:sldMk cId="3304496267" sldId="287"/>
        </pc:sldMkLst>
        <pc:spChg chg="mod">
          <ac:chgData name="Erkin Altuntas" userId="a01c104278209433" providerId="LiveId" clId="{0A938D58-FC55-4DAF-A61D-268353E9A61D}" dt="2020-06-08T22:33:27.529" v="4933" actId="20577"/>
          <ac:spMkLst>
            <pc:docMk/>
            <pc:sldMk cId="3304496267" sldId="287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2:34:31.933" v="5162" actId="14100"/>
          <ac:spMkLst>
            <pc:docMk/>
            <pc:sldMk cId="3304496267" sldId="287"/>
            <ac:spMk id="4" creationId="{DC5AFB97-5307-4A3E-8E16-CCA6A60E9025}"/>
          </ac:spMkLst>
        </pc:spChg>
      </pc:sldChg>
      <pc:sldChg chg="modSp add del">
        <pc:chgData name="Erkin Altuntas" userId="a01c104278209433" providerId="LiveId" clId="{0A938D58-FC55-4DAF-A61D-268353E9A61D}" dt="2020-06-09T10:03:39.296" v="7296" actId="2696"/>
        <pc:sldMkLst>
          <pc:docMk/>
          <pc:sldMk cId="2877758751" sldId="288"/>
        </pc:sldMkLst>
        <pc:spChg chg="mod">
          <ac:chgData name="Erkin Altuntas" userId="a01c104278209433" providerId="LiveId" clId="{0A938D58-FC55-4DAF-A61D-268353E9A61D}" dt="2020-06-08T22:34:45.370" v="5180" actId="20577"/>
          <ac:spMkLst>
            <pc:docMk/>
            <pc:sldMk cId="2877758751" sldId="288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8T22:34:51.976" v="5182" actId="20577"/>
          <ac:spMkLst>
            <pc:docMk/>
            <pc:sldMk cId="2877758751" sldId="288"/>
            <ac:spMk id="4" creationId="{DC5AFB97-5307-4A3E-8E16-CCA6A60E9025}"/>
          </ac:spMkLst>
        </pc:spChg>
      </pc:sldChg>
      <pc:sldChg chg="addSp delSp modSp add">
        <pc:chgData name="Erkin Altuntas" userId="a01c104278209433" providerId="LiveId" clId="{0A938D58-FC55-4DAF-A61D-268353E9A61D}" dt="2020-06-09T15:23:13.131" v="7575" actId="20577"/>
        <pc:sldMkLst>
          <pc:docMk/>
          <pc:sldMk cId="2453032878" sldId="289"/>
        </pc:sldMkLst>
        <pc:spChg chg="mod">
          <ac:chgData name="Erkin Altuntas" userId="a01c104278209433" providerId="LiveId" clId="{0A938D58-FC55-4DAF-A61D-268353E9A61D}" dt="2020-06-08T22:41:25.074" v="5976" actId="20577"/>
          <ac:spMkLst>
            <pc:docMk/>
            <pc:sldMk cId="2453032878" sldId="289"/>
            <ac:spMk id="2" creationId="{7627EB56-050A-479E-B473-81951091F500}"/>
          </ac:spMkLst>
        </pc:spChg>
        <pc:spChg chg="mod">
          <ac:chgData name="Erkin Altuntas" userId="a01c104278209433" providerId="LiveId" clId="{0A938D58-FC55-4DAF-A61D-268353E9A61D}" dt="2020-06-09T15:23:13.131" v="7575" actId="20577"/>
          <ac:spMkLst>
            <pc:docMk/>
            <pc:sldMk cId="2453032878" sldId="289"/>
            <ac:spMk id="3" creationId="{16A63B74-5547-4EDD-B601-3D6131BF9DD9}"/>
          </ac:spMkLst>
        </pc:spChg>
        <pc:spChg chg="add mod">
          <ac:chgData name="Erkin Altuntas" userId="a01c104278209433" providerId="LiveId" clId="{0A938D58-FC55-4DAF-A61D-268353E9A61D}" dt="2020-06-08T22:42:52.409" v="6055" actId="20577"/>
          <ac:spMkLst>
            <pc:docMk/>
            <pc:sldMk cId="2453032878" sldId="289"/>
            <ac:spMk id="5" creationId="{F5A026B0-7D4D-4541-AE1B-B772113D8E11}"/>
          </ac:spMkLst>
        </pc:spChg>
        <pc:spChg chg="add mod">
          <ac:chgData name="Erkin Altuntas" userId="a01c104278209433" providerId="LiveId" clId="{0A938D58-FC55-4DAF-A61D-268353E9A61D}" dt="2020-06-08T22:45:29.575" v="6121" actId="1076"/>
          <ac:spMkLst>
            <pc:docMk/>
            <pc:sldMk cId="2453032878" sldId="289"/>
            <ac:spMk id="6" creationId="{73C3C211-A11E-4875-B7A0-AB180F4D6DF4}"/>
          </ac:spMkLst>
        </pc:spChg>
        <pc:graphicFrameChg chg="add mod modGraphic">
          <ac:chgData name="Erkin Altuntas" userId="a01c104278209433" providerId="LiveId" clId="{0A938D58-FC55-4DAF-A61D-268353E9A61D}" dt="2020-06-08T22:45:42.585" v="6124" actId="1076"/>
          <ac:graphicFrameMkLst>
            <pc:docMk/>
            <pc:sldMk cId="2453032878" sldId="289"/>
            <ac:graphicFrameMk id="7" creationId="{BACDD803-66AA-4A98-A9E3-B03E7FACF591}"/>
          </ac:graphicFrameMkLst>
        </pc:graphicFrameChg>
        <pc:graphicFrameChg chg="add del mod modGraphic">
          <ac:chgData name="Erkin Altuntas" userId="a01c104278209433" providerId="LiveId" clId="{0A938D58-FC55-4DAF-A61D-268353E9A61D}" dt="2020-06-08T22:45:00.779" v="6109" actId="478"/>
          <ac:graphicFrameMkLst>
            <pc:docMk/>
            <pc:sldMk cId="2453032878" sldId="289"/>
            <ac:graphicFrameMk id="8" creationId="{6C535EF1-4A63-48E9-BFF0-363370085DE3}"/>
          </ac:graphicFrameMkLst>
        </pc:graphicFrameChg>
        <pc:graphicFrameChg chg="add mod modGraphic">
          <ac:chgData name="Erkin Altuntas" userId="a01c104278209433" providerId="LiveId" clId="{0A938D58-FC55-4DAF-A61D-268353E9A61D}" dt="2020-06-08T22:46:10.008" v="6146" actId="12385"/>
          <ac:graphicFrameMkLst>
            <pc:docMk/>
            <pc:sldMk cId="2453032878" sldId="289"/>
            <ac:graphicFrameMk id="10" creationId="{B643E1C4-0504-4F73-AD76-A6ED491A774F}"/>
          </ac:graphicFrameMkLst>
        </pc:graphicFrameChg>
      </pc:sldChg>
      <pc:sldChg chg="modSp add">
        <pc:chgData name="Erkin Altuntas" userId="a01c104278209433" providerId="LiveId" clId="{0A938D58-FC55-4DAF-A61D-268353E9A61D}" dt="2020-06-09T14:52:00.786" v="7503" actId="20577"/>
        <pc:sldMkLst>
          <pc:docMk/>
          <pc:sldMk cId="300712584" sldId="290"/>
        </pc:sldMkLst>
        <pc:spChg chg="mod">
          <ac:chgData name="Erkin Altuntas" userId="a01c104278209433" providerId="LiveId" clId="{0A938D58-FC55-4DAF-A61D-268353E9A61D}" dt="2020-06-08T23:01:08.536" v="6898" actId="20577"/>
          <ac:spMkLst>
            <pc:docMk/>
            <pc:sldMk cId="300712584" sldId="290"/>
            <ac:spMk id="2" creationId="{E6EEE197-D850-42E9-A913-76BB69ACE83F}"/>
          </ac:spMkLst>
        </pc:spChg>
        <pc:spChg chg="mod">
          <ac:chgData name="Erkin Altuntas" userId="a01c104278209433" providerId="LiveId" clId="{0A938D58-FC55-4DAF-A61D-268353E9A61D}" dt="2020-06-09T14:52:00.786" v="7503" actId="20577"/>
          <ac:spMkLst>
            <pc:docMk/>
            <pc:sldMk cId="300712584" sldId="290"/>
            <ac:spMk id="3" creationId="{C0A84F36-DFFD-403F-AFE2-8A90E507A539}"/>
          </ac:spMkLst>
        </pc:spChg>
      </pc:sldChg>
      <pc:sldChg chg="modSp add">
        <pc:chgData name="Erkin Altuntas" userId="a01c104278209433" providerId="LiveId" clId="{0A938D58-FC55-4DAF-A61D-268353E9A61D}" dt="2020-06-09T20:30:09.237" v="7591" actId="20577"/>
        <pc:sldMkLst>
          <pc:docMk/>
          <pc:sldMk cId="3154079564" sldId="291"/>
        </pc:sldMkLst>
        <pc:spChg chg="mod">
          <ac:chgData name="Erkin Altuntas" userId="a01c104278209433" providerId="LiveId" clId="{0A938D58-FC55-4DAF-A61D-268353E9A61D}" dt="2020-06-09T20:30:09.237" v="7591" actId="20577"/>
          <ac:spMkLst>
            <pc:docMk/>
            <pc:sldMk cId="3154079564" sldId="291"/>
            <ac:spMk id="3" creationId="{C0A84F36-DFFD-403F-AFE2-8A90E507A539}"/>
          </ac:spMkLst>
        </pc:spChg>
      </pc:sldChg>
      <pc:sldChg chg="add del">
        <pc:chgData name="Erkin Altuntas" userId="a01c104278209433" providerId="LiveId" clId="{0A938D58-FC55-4DAF-A61D-268353E9A61D}" dt="2020-06-09T09:43:20.154" v="7055" actId="2696"/>
        <pc:sldMkLst>
          <pc:docMk/>
          <pc:sldMk cId="1176448695" sldId="292"/>
        </pc:sldMkLst>
      </pc:sldChg>
      <pc:sldChg chg="modSp add del">
        <pc:chgData name="Erkin Altuntas" userId="a01c104278209433" providerId="LiveId" clId="{0A938D58-FC55-4DAF-A61D-268353E9A61D}" dt="2020-06-09T15:19:25.359" v="7566" actId="2696"/>
        <pc:sldMkLst>
          <pc:docMk/>
          <pc:sldMk cId="2036417666" sldId="293"/>
        </pc:sldMkLst>
        <pc:spChg chg="mod">
          <ac:chgData name="Erkin Altuntas" userId="a01c104278209433" providerId="LiveId" clId="{0A938D58-FC55-4DAF-A61D-268353E9A61D}" dt="2020-06-09T09:45:38.866" v="7217" actId="20577"/>
          <ac:spMkLst>
            <pc:docMk/>
            <pc:sldMk cId="2036417666" sldId="293"/>
            <ac:spMk id="2" creationId="{5796AD83-8C3F-4DCE-B2B3-311388D65805}"/>
          </ac:spMkLst>
        </pc:spChg>
        <pc:spChg chg="mod">
          <ac:chgData name="Erkin Altuntas" userId="a01c104278209433" providerId="LiveId" clId="{0A938D58-FC55-4DAF-A61D-268353E9A61D}" dt="2020-06-09T09:47:00.917" v="7295" actId="20577"/>
          <ac:spMkLst>
            <pc:docMk/>
            <pc:sldMk cId="2036417666" sldId="293"/>
            <ac:spMk id="4" creationId="{DC5AFB97-5307-4A3E-8E16-CCA6A60E9025}"/>
          </ac:spMkLst>
        </pc:spChg>
      </pc:sldChg>
      <pc:sldChg chg="add del">
        <pc:chgData name="Erkin Altuntas" userId="a01c104278209433" providerId="LiveId" clId="{0A938D58-FC55-4DAF-A61D-268353E9A61D}" dt="2020-06-09T10:37:47.286" v="7299" actId="2696"/>
        <pc:sldMkLst>
          <pc:docMk/>
          <pc:sldMk cId="1176561077" sldId="294"/>
        </pc:sldMkLst>
      </pc:sldChg>
      <pc:sldChg chg="addSp modSp add">
        <pc:chgData name="Erkin Altuntas" userId="a01c104278209433" providerId="LiveId" clId="{0A938D58-FC55-4DAF-A61D-268353E9A61D}" dt="2020-06-09T15:27:50.559" v="7585" actId="20577"/>
        <pc:sldMkLst>
          <pc:docMk/>
          <pc:sldMk cId="2511541576" sldId="294"/>
        </pc:sldMkLst>
        <pc:spChg chg="mod">
          <ac:chgData name="Erkin Altuntas" userId="a01c104278209433" providerId="LiveId" clId="{0A938D58-FC55-4DAF-A61D-268353E9A61D}" dt="2020-06-09T15:17:47.743" v="7535" actId="20577"/>
          <ac:spMkLst>
            <pc:docMk/>
            <pc:sldMk cId="2511541576" sldId="294"/>
            <ac:spMk id="2" creationId="{E6EEE197-D850-42E9-A913-76BB69ACE83F}"/>
          </ac:spMkLst>
        </pc:spChg>
        <pc:spChg chg="mod">
          <ac:chgData name="Erkin Altuntas" userId="a01c104278209433" providerId="LiveId" clId="{0A938D58-FC55-4DAF-A61D-268353E9A61D}" dt="2020-06-09T15:27:50.559" v="7585" actId="20577"/>
          <ac:spMkLst>
            <pc:docMk/>
            <pc:sldMk cId="2511541576" sldId="294"/>
            <ac:spMk id="3" creationId="{C0A84F36-DFFD-403F-AFE2-8A90E507A539}"/>
          </ac:spMkLst>
        </pc:spChg>
        <pc:picChg chg="add mod">
          <ac:chgData name="Erkin Altuntas" userId="a01c104278209433" providerId="LiveId" clId="{0A938D58-FC55-4DAF-A61D-268353E9A61D}" dt="2020-06-09T15:26:48.660" v="7582" actId="1076"/>
          <ac:picMkLst>
            <pc:docMk/>
            <pc:sldMk cId="2511541576" sldId="294"/>
            <ac:picMk id="1026" creationId="{F51346EE-25B1-42B6-B2DD-563F5B8103B5}"/>
          </ac:picMkLst>
        </pc:picChg>
      </pc:sldChg>
      <pc:sldChg chg="del">
        <pc:chgData name="Erkin Altuntas" userId="a01c104278209433" providerId="LiveId" clId="{0A938D58-FC55-4DAF-A61D-268353E9A61D}" dt="2020-06-09T10:07:25.649" v="7298" actId="2696"/>
        <pc:sldMkLst>
          <pc:docMk/>
          <pc:sldMk cId="733402986" sldId="29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1FACF-A764-4A45-A9FE-F8D4DC8895D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737FE0F-4777-4110-82B9-877EDA7C851F}">
      <dgm:prSet phldrT="[Text]"/>
      <dgm:spPr/>
      <dgm:t>
        <a:bodyPr/>
        <a:lstStyle/>
        <a:p>
          <a:r>
            <a:rPr lang="de-DE" dirty="0"/>
            <a:t>Emre Yildiz</a:t>
          </a:r>
        </a:p>
      </dgm:t>
    </dgm:pt>
    <dgm:pt modelId="{F4AD6D81-E6AC-4E7B-8120-2152B4EA420A}" type="parTrans" cxnId="{46BECF9C-34A6-479F-9C20-08F63D927073}">
      <dgm:prSet/>
      <dgm:spPr/>
      <dgm:t>
        <a:bodyPr/>
        <a:lstStyle/>
        <a:p>
          <a:endParaRPr lang="de-DE"/>
        </a:p>
      </dgm:t>
    </dgm:pt>
    <dgm:pt modelId="{2E8D5320-8D97-4885-9024-DA422AD2F65B}" type="sibTrans" cxnId="{46BECF9C-34A6-479F-9C20-08F63D927073}">
      <dgm:prSet/>
      <dgm:spPr/>
      <dgm:t>
        <a:bodyPr/>
        <a:lstStyle/>
        <a:p>
          <a:endParaRPr lang="de-DE"/>
        </a:p>
      </dgm:t>
    </dgm:pt>
    <dgm:pt modelId="{9E5DDE81-84B0-46BD-A6C1-D544B02FECD5}">
      <dgm:prSet phldrT="[Text]"/>
      <dgm:spPr/>
      <dgm:t>
        <a:bodyPr/>
        <a:lstStyle/>
        <a:p>
          <a:r>
            <a:rPr lang="de-DE" dirty="0"/>
            <a:t>Erkin Altuntas</a:t>
          </a:r>
        </a:p>
      </dgm:t>
    </dgm:pt>
    <dgm:pt modelId="{FD8B70C3-4D2D-4D13-998F-99C27013DF45}" type="parTrans" cxnId="{17EEF534-AA65-4030-865B-23A281D89584}">
      <dgm:prSet/>
      <dgm:spPr/>
      <dgm:t>
        <a:bodyPr/>
        <a:lstStyle/>
        <a:p>
          <a:endParaRPr lang="de-DE"/>
        </a:p>
      </dgm:t>
    </dgm:pt>
    <dgm:pt modelId="{EBC63C03-F6BF-443E-9CB6-DB042BCB789F}" type="sibTrans" cxnId="{17EEF534-AA65-4030-865B-23A281D89584}">
      <dgm:prSet/>
      <dgm:spPr/>
      <dgm:t>
        <a:bodyPr/>
        <a:lstStyle/>
        <a:p>
          <a:endParaRPr lang="de-DE"/>
        </a:p>
      </dgm:t>
    </dgm:pt>
    <dgm:pt modelId="{031A1557-A87C-4978-BCB7-C36C59259F3F}">
      <dgm:prSet phldrT="[Text]"/>
      <dgm:spPr/>
      <dgm:t>
        <a:bodyPr/>
        <a:lstStyle/>
        <a:p>
          <a:r>
            <a:rPr lang="de-DE" dirty="0"/>
            <a:t>Mostapha </a:t>
          </a:r>
          <a:r>
            <a:rPr lang="de-DE" dirty="0" err="1"/>
            <a:t>Ahaduch</a:t>
          </a:r>
          <a:endParaRPr lang="de-DE" dirty="0"/>
        </a:p>
      </dgm:t>
    </dgm:pt>
    <dgm:pt modelId="{3A7496C5-DF57-4A3B-85DC-4C34E7B1B803}" type="parTrans" cxnId="{A649C87B-798C-48D8-B0F3-ED7BDD2EE551}">
      <dgm:prSet/>
      <dgm:spPr/>
      <dgm:t>
        <a:bodyPr/>
        <a:lstStyle/>
        <a:p>
          <a:endParaRPr lang="de-DE"/>
        </a:p>
      </dgm:t>
    </dgm:pt>
    <dgm:pt modelId="{FF69BE5A-5919-400E-B49D-480296CCF5AA}" type="sibTrans" cxnId="{A649C87B-798C-48D8-B0F3-ED7BDD2EE551}">
      <dgm:prSet/>
      <dgm:spPr/>
      <dgm:t>
        <a:bodyPr/>
        <a:lstStyle/>
        <a:p>
          <a:endParaRPr lang="de-DE"/>
        </a:p>
      </dgm:t>
    </dgm:pt>
    <dgm:pt modelId="{A15F537C-3D51-40BB-960D-B2C6904238B1}">
      <dgm:prSet phldrT="[Text]"/>
      <dgm:spPr/>
      <dgm:t>
        <a:bodyPr/>
        <a:lstStyle/>
        <a:p>
          <a:r>
            <a:rPr lang="de-DE" dirty="0"/>
            <a:t>Marco </a:t>
          </a:r>
          <a:r>
            <a:rPr lang="de-DE" dirty="0" err="1"/>
            <a:t>Kurka</a:t>
          </a:r>
          <a:endParaRPr lang="de-DE" dirty="0"/>
        </a:p>
      </dgm:t>
    </dgm:pt>
    <dgm:pt modelId="{BA762B4C-4021-45F4-9818-B9E311E4BBC3}" type="parTrans" cxnId="{BE1FD82E-78D7-4FF8-98C4-7228DD5F0819}">
      <dgm:prSet/>
      <dgm:spPr/>
      <dgm:t>
        <a:bodyPr/>
        <a:lstStyle/>
        <a:p>
          <a:endParaRPr lang="de-DE"/>
        </a:p>
      </dgm:t>
    </dgm:pt>
    <dgm:pt modelId="{5A98D4A1-B9D8-42DE-A87C-CBC1958F3FDF}" type="sibTrans" cxnId="{BE1FD82E-78D7-4FF8-98C4-7228DD5F0819}">
      <dgm:prSet/>
      <dgm:spPr/>
      <dgm:t>
        <a:bodyPr/>
        <a:lstStyle/>
        <a:p>
          <a:endParaRPr lang="de-DE"/>
        </a:p>
      </dgm:t>
    </dgm:pt>
    <dgm:pt modelId="{61A76CE0-12F9-4A11-AC9F-231F8FA8ADDA}" type="pres">
      <dgm:prSet presAssocID="{1EB1FACF-A764-4A45-A9FE-F8D4DC8895DE}" presName="diagram" presStyleCnt="0">
        <dgm:presLayoutVars>
          <dgm:dir/>
          <dgm:resizeHandles val="exact"/>
        </dgm:presLayoutVars>
      </dgm:prSet>
      <dgm:spPr/>
    </dgm:pt>
    <dgm:pt modelId="{28994ED7-EF77-4786-A659-3F7DD8DBA21A}" type="pres">
      <dgm:prSet presAssocID="{3737FE0F-4777-4110-82B9-877EDA7C851F}" presName="node" presStyleLbl="node1" presStyleIdx="0" presStyleCnt="4">
        <dgm:presLayoutVars>
          <dgm:bulletEnabled val="1"/>
        </dgm:presLayoutVars>
      </dgm:prSet>
      <dgm:spPr/>
    </dgm:pt>
    <dgm:pt modelId="{971D5350-C555-44F5-830B-1119742DE8CE}" type="pres">
      <dgm:prSet presAssocID="{2E8D5320-8D97-4885-9024-DA422AD2F65B}" presName="sibTrans" presStyleCnt="0"/>
      <dgm:spPr/>
    </dgm:pt>
    <dgm:pt modelId="{52C7D00C-30A2-4078-9FF0-7C9413A6EC0D}" type="pres">
      <dgm:prSet presAssocID="{9E5DDE81-84B0-46BD-A6C1-D544B02FECD5}" presName="node" presStyleLbl="node1" presStyleIdx="1" presStyleCnt="4">
        <dgm:presLayoutVars>
          <dgm:bulletEnabled val="1"/>
        </dgm:presLayoutVars>
      </dgm:prSet>
      <dgm:spPr/>
    </dgm:pt>
    <dgm:pt modelId="{AD9CC851-104C-47A3-A455-F6307548FA27}" type="pres">
      <dgm:prSet presAssocID="{EBC63C03-F6BF-443E-9CB6-DB042BCB789F}" presName="sibTrans" presStyleCnt="0"/>
      <dgm:spPr/>
    </dgm:pt>
    <dgm:pt modelId="{82B527DB-2785-44E9-9236-D56575C08739}" type="pres">
      <dgm:prSet presAssocID="{031A1557-A87C-4978-BCB7-C36C59259F3F}" presName="node" presStyleLbl="node1" presStyleIdx="2" presStyleCnt="4">
        <dgm:presLayoutVars>
          <dgm:bulletEnabled val="1"/>
        </dgm:presLayoutVars>
      </dgm:prSet>
      <dgm:spPr/>
    </dgm:pt>
    <dgm:pt modelId="{F60C9DE4-C48C-4DE9-B127-691FA9B69C78}" type="pres">
      <dgm:prSet presAssocID="{FF69BE5A-5919-400E-B49D-480296CCF5AA}" presName="sibTrans" presStyleCnt="0"/>
      <dgm:spPr/>
    </dgm:pt>
    <dgm:pt modelId="{D29EEEFB-9EDF-4356-A7EA-5419577F6CFC}" type="pres">
      <dgm:prSet presAssocID="{A15F537C-3D51-40BB-960D-B2C6904238B1}" presName="node" presStyleLbl="node1" presStyleIdx="3" presStyleCnt="4">
        <dgm:presLayoutVars>
          <dgm:bulletEnabled val="1"/>
        </dgm:presLayoutVars>
      </dgm:prSet>
      <dgm:spPr/>
    </dgm:pt>
  </dgm:ptLst>
  <dgm:cxnLst>
    <dgm:cxn modelId="{BE1FD82E-78D7-4FF8-98C4-7228DD5F0819}" srcId="{1EB1FACF-A764-4A45-A9FE-F8D4DC8895DE}" destId="{A15F537C-3D51-40BB-960D-B2C6904238B1}" srcOrd="3" destOrd="0" parTransId="{BA762B4C-4021-45F4-9818-B9E311E4BBC3}" sibTransId="{5A98D4A1-B9D8-42DE-A87C-CBC1958F3FDF}"/>
    <dgm:cxn modelId="{17EEF534-AA65-4030-865B-23A281D89584}" srcId="{1EB1FACF-A764-4A45-A9FE-F8D4DC8895DE}" destId="{9E5DDE81-84B0-46BD-A6C1-D544B02FECD5}" srcOrd="1" destOrd="0" parTransId="{FD8B70C3-4D2D-4D13-998F-99C27013DF45}" sibTransId="{EBC63C03-F6BF-443E-9CB6-DB042BCB789F}"/>
    <dgm:cxn modelId="{39A0A93B-6849-42C3-9E8D-1AFA6E5B4ACA}" type="presOf" srcId="{A15F537C-3D51-40BB-960D-B2C6904238B1}" destId="{D29EEEFB-9EDF-4356-A7EA-5419577F6CFC}" srcOrd="0" destOrd="0" presId="urn:microsoft.com/office/officeart/2005/8/layout/default"/>
    <dgm:cxn modelId="{F7787558-B388-4339-9F20-154550D726E6}" type="presOf" srcId="{1EB1FACF-A764-4A45-A9FE-F8D4DC8895DE}" destId="{61A76CE0-12F9-4A11-AC9F-231F8FA8ADDA}" srcOrd="0" destOrd="0" presId="urn:microsoft.com/office/officeart/2005/8/layout/default"/>
    <dgm:cxn modelId="{A649C87B-798C-48D8-B0F3-ED7BDD2EE551}" srcId="{1EB1FACF-A764-4A45-A9FE-F8D4DC8895DE}" destId="{031A1557-A87C-4978-BCB7-C36C59259F3F}" srcOrd="2" destOrd="0" parTransId="{3A7496C5-DF57-4A3B-85DC-4C34E7B1B803}" sibTransId="{FF69BE5A-5919-400E-B49D-480296CCF5AA}"/>
    <dgm:cxn modelId="{62A21691-D9CA-4962-B519-84BD50E55E68}" type="presOf" srcId="{9E5DDE81-84B0-46BD-A6C1-D544B02FECD5}" destId="{52C7D00C-30A2-4078-9FF0-7C9413A6EC0D}" srcOrd="0" destOrd="0" presId="urn:microsoft.com/office/officeart/2005/8/layout/default"/>
    <dgm:cxn modelId="{46BECF9C-34A6-479F-9C20-08F63D927073}" srcId="{1EB1FACF-A764-4A45-A9FE-F8D4DC8895DE}" destId="{3737FE0F-4777-4110-82B9-877EDA7C851F}" srcOrd="0" destOrd="0" parTransId="{F4AD6D81-E6AC-4E7B-8120-2152B4EA420A}" sibTransId="{2E8D5320-8D97-4885-9024-DA422AD2F65B}"/>
    <dgm:cxn modelId="{6362E6CD-4BE3-4AD6-A162-178E8D81B766}" type="presOf" srcId="{3737FE0F-4777-4110-82B9-877EDA7C851F}" destId="{28994ED7-EF77-4786-A659-3F7DD8DBA21A}" srcOrd="0" destOrd="0" presId="urn:microsoft.com/office/officeart/2005/8/layout/default"/>
    <dgm:cxn modelId="{77B522D5-7335-43C9-8C7F-5121B22EB16E}" type="presOf" srcId="{031A1557-A87C-4978-BCB7-C36C59259F3F}" destId="{82B527DB-2785-44E9-9236-D56575C08739}" srcOrd="0" destOrd="0" presId="urn:microsoft.com/office/officeart/2005/8/layout/default"/>
    <dgm:cxn modelId="{CCA92D25-20A6-49AA-BD24-4422591FC2C1}" type="presParOf" srcId="{61A76CE0-12F9-4A11-AC9F-231F8FA8ADDA}" destId="{28994ED7-EF77-4786-A659-3F7DD8DBA21A}" srcOrd="0" destOrd="0" presId="urn:microsoft.com/office/officeart/2005/8/layout/default"/>
    <dgm:cxn modelId="{E0381527-C954-438A-8169-2096016DF1FD}" type="presParOf" srcId="{61A76CE0-12F9-4A11-AC9F-231F8FA8ADDA}" destId="{971D5350-C555-44F5-830B-1119742DE8CE}" srcOrd="1" destOrd="0" presId="urn:microsoft.com/office/officeart/2005/8/layout/default"/>
    <dgm:cxn modelId="{A686426C-236C-4DFD-B362-10282ED0BDC6}" type="presParOf" srcId="{61A76CE0-12F9-4A11-AC9F-231F8FA8ADDA}" destId="{52C7D00C-30A2-4078-9FF0-7C9413A6EC0D}" srcOrd="2" destOrd="0" presId="urn:microsoft.com/office/officeart/2005/8/layout/default"/>
    <dgm:cxn modelId="{F96FFBE1-31C3-4788-9A3E-878BBF7CC724}" type="presParOf" srcId="{61A76CE0-12F9-4A11-AC9F-231F8FA8ADDA}" destId="{AD9CC851-104C-47A3-A455-F6307548FA27}" srcOrd="3" destOrd="0" presId="urn:microsoft.com/office/officeart/2005/8/layout/default"/>
    <dgm:cxn modelId="{7499D5B3-3CD8-4F3F-B39E-E28702801509}" type="presParOf" srcId="{61A76CE0-12F9-4A11-AC9F-231F8FA8ADDA}" destId="{82B527DB-2785-44E9-9236-D56575C08739}" srcOrd="4" destOrd="0" presId="urn:microsoft.com/office/officeart/2005/8/layout/default"/>
    <dgm:cxn modelId="{F5FC44AB-6D77-48E2-BC23-B1E87FC25F89}" type="presParOf" srcId="{61A76CE0-12F9-4A11-AC9F-231F8FA8ADDA}" destId="{F60C9DE4-C48C-4DE9-B127-691FA9B69C78}" srcOrd="5" destOrd="0" presId="urn:microsoft.com/office/officeart/2005/8/layout/default"/>
    <dgm:cxn modelId="{D071378E-BA4C-49E1-8F1B-EA42E12FD44F}" type="presParOf" srcId="{61A76CE0-12F9-4A11-AC9F-231F8FA8ADDA}" destId="{D29EEEFB-9EDF-4356-A7EA-5419577F6C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4ED7-EF77-4786-A659-3F7DD8DBA21A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Emre Yildiz</a:t>
          </a:r>
        </a:p>
      </dsp:txBody>
      <dsp:txXfrm>
        <a:off x="744" y="145603"/>
        <a:ext cx="2902148" cy="1741289"/>
      </dsp:txXfrm>
    </dsp:sp>
    <dsp:sp modelId="{52C7D00C-30A2-4078-9FF0-7C9413A6EC0D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Erkin Altuntas</a:t>
          </a:r>
        </a:p>
      </dsp:txBody>
      <dsp:txXfrm>
        <a:off x="3193107" y="145603"/>
        <a:ext cx="2902148" cy="1741289"/>
      </dsp:txXfrm>
    </dsp:sp>
    <dsp:sp modelId="{82B527DB-2785-44E9-9236-D56575C08739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Mostapha </a:t>
          </a:r>
          <a:r>
            <a:rPr lang="de-DE" sz="4500" kern="1200" dirty="0" err="1"/>
            <a:t>Ahaduch</a:t>
          </a:r>
          <a:endParaRPr lang="de-DE" sz="4500" kern="1200" dirty="0"/>
        </a:p>
      </dsp:txBody>
      <dsp:txXfrm>
        <a:off x="744" y="2177107"/>
        <a:ext cx="2902148" cy="1741289"/>
      </dsp:txXfrm>
    </dsp:sp>
    <dsp:sp modelId="{D29EEEFB-9EDF-4356-A7EA-5419577F6CFC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Marco </a:t>
          </a:r>
          <a:r>
            <a:rPr lang="de-DE" sz="4500" kern="1200" dirty="0" err="1"/>
            <a:t>Kurka</a:t>
          </a:r>
          <a:endParaRPr lang="de-DE" sz="45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534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1BC2A26-19CB-4D71-BE22-C7916B918557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9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04813"/>
            <a:ext cx="7489825" cy="12969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500" y="1773238"/>
            <a:ext cx="7489825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7F192-BC90-4125-AE82-271DA132D21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188913"/>
            <a:ext cx="1854200" cy="5975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410200" cy="5975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57FB5-7D9E-4BAD-BBAD-E667C8F1F9F6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9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DE99F-B56D-4340-9FCE-F293546A1EA5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2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1C23E-2F0B-4F39-AE1B-0C149365FD3B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6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54D3-DDF2-4AA3-9DC0-811888863765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2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13FD5-2979-4860-9E5E-9AA6A80363F7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26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3244-70C1-4A2E-87EC-0766C66738AF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3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A8662-8B4D-40D1-BCBB-653CEACD235E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BCF8-8B25-464B-9D63-763A0C27240B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09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8AD3-8CCE-487B-B66C-07DB137BFD1C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290A4-0769-4EC1-A7D9-F93D5288E688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93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71BA0-B4A8-4CEA-911F-B5A28D566A40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17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6B8FF-7EB0-4656-AA9D-0045FB4F2953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14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628CA-D75E-4772-BBDC-8C7D34A1469A}" type="slidenum">
              <a:rPr lang="ru-RU"/>
              <a:pPr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2C81E-D93F-43A2-9945-ABCA5B1AE1F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484313"/>
            <a:ext cx="36322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484313"/>
            <a:ext cx="36322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813B3-B6FF-4267-BA33-7C599F727BE2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D755B-0AB5-46C0-BB70-A8DB29BE5A69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E1F79-6B16-46AC-B2FE-DA95C9235B4B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F1B3F-F8CF-4DC5-A0DF-1D38B184B456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6267-1CBF-4A2A-A925-8EDEEFEA071E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DFC60-0EFB-4363-80F6-65A48DFDBEC6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74168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484313"/>
            <a:ext cx="74168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C8889D6A-0829-43A1-A896-CF46188EA73F}" type="slidenum">
              <a:rPr lang="en-GB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260A9B7A-CE4B-4028-A62D-50DADCE9F588}" type="slidenum">
              <a:rPr lang="ru-RU"/>
              <a:pPr/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2988" y="404813"/>
            <a:ext cx="7058025" cy="1225550"/>
          </a:xfrm>
        </p:spPr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Data Science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557338"/>
            <a:ext cx="7058025" cy="576262"/>
          </a:xfrm>
        </p:spPr>
        <p:txBody>
          <a:bodyPr/>
          <a:lstStyle/>
          <a:p>
            <a:r>
              <a:rPr lang="de-DE" dirty="0" err="1"/>
              <a:t>NextBike</a:t>
            </a:r>
            <a:r>
              <a:rPr lang="de-DE" dirty="0"/>
              <a:t> in Dortmund</a:t>
            </a:r>
          </a:p>
          <a:p>
            <a:r>
              <a:rPr lang="de-DE" dirty="0"/>
              <a:t>SS 2020</a:t>
            </a:r>
            <a:endParaRPr lang="uk-UA" dirty="0"/>
          </a:p>
          <a:p>
            <a:endParaRPr lang="uk-UA" dirty="0"/>
          </a:p>
        </p:txBody>
      </p:sp>
      <p:pic>
        <p:nvPicPr>
          <p:cNvPr id="1028" name="Picture 4" descr="Veranstalter - deENet e. V.">
            <a:extLst>
              <a:ext uri="{FF2B5EF4-FFF2-40B4-BE49-F238E27FC236}">
                <a16:creationId xmlns:a16="http://schemas.microsoft.com/office/drawing/2014/main" id="{A437EE3D-D037-4E4D-BA59-C62E7D15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37" y="-98424"/>
            <a:ext cx="1533125" cy="9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 </a:t>
            </a:r>
            <a:r>
              <a:rPr lang="de-DE" dirty="0" err="1"/>
              <a:t>duration</a:t>
            </a:r>
            <a:r>
              <a:rPr lang="de-DE" dirty="0"/>
              <a:t> per </a:t>
            </a:r>
            <a:r>
              <a:rPr lang="de-DE" dirty="0" err="1"/>
              <a:t>hour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Shorter trips the later it gets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No trips over night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Median: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1AM peak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“Day-Trips”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Steady over the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Short trips in the day</a:t>
            </a:r>
          </a:p>
          <a:p>
            <a:endParaRPr lang="de-DE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F96DE9-052C-4205-BD5A-86282319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13" y="100359"/>
            <a:ext cx="4676775" cy="632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701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106688" cy="1162050"/>
          </a:xfrm>
        </p:spPr>
        <p:txBody>
          <a:bodyPr/>
          <a:lstStyle/>
          <a:p>
            <a:r>
              <a:rPr lang="de-DE" dirty="0"/>
              <a:t>Trip </a:t>
            </a:r>
            <a:r>
              <a:rPr lang="de-DE" dirty="0" err="1"/>
              <a:t>duration</a:t>
            </a:r>
            <a:r>
              <a:rPr lang="de-DE" dirty="0"/>
              <a:t> per </a:t>
            </a:r>
            <a:r>
              <a:rPr lang="de-DE" dirty="0" err="1"/>
              <a:t>month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Peak in January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 amount of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Increasing towards summer</a:t>
            </a: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Decreasing from May</a:t>
            </a: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Average of ~ 30 minutes</a:t>
            </a:r>
            <a:endParaRPr lang="en-US" sz="1400" dirty="0"/>
          </a:p>
          <a:p>
            <a:endParaRPr lang="de-DE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52C928-079C-485F-AA23-DD8CD00B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4744"/>
            <a:ext cx="5273340" cy="351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06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14590-00EC-43E8-80FD-9A254E99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88913"/>
            <a:ext cx="7416800" cy="1223962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Correlation</a:t>
            </a:r>
            <a:r>
              <a:rPr lang="de-DE" dirty="0"/>
              <a:t> Matrix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76FBCAF-FC90-4035-A127-DBBF1C96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38" y="1155657"/>
            <a:ext cx="4608512" cy="419374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B15A9-480B-43A8-8696-7BDE61724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84313"/>
            <a:ext cx="4064446" cy="467995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800" dirty="0" err="1"/>
              <a:t>Almost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correlations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trip</a:t>
            </a:r>
            <a:r>
              <a:rPr lang="de-DE" sz="1800" dirty="0"/>
              <a:t> </a:t>
            </a:r>
            <a:r>
              <a:rPr lang="de-DE" sz="1800" dirty="0" err="1"/>
              <a:t>duration</a:t>
            </a:r>
            <a:endParaRPr lang="de-DE" sz="1800" dirty="0"/>
          </a:p>
          <a:p>
            <a:pPr marL="0" indent="0">
              <a:lnSpc>
                <a:spcPct val="90000"/>
              </a:lnSpc>
              <a:buNone/>
            </a:pPr>
            <a:endParaRPr lang="de-DE" sz="1800" dirty="0"/>
          </a:p>
          <a:p>
            <a:pPr>
              <a:lnSpc>
                <a:spcPct val="90000"/>
              </a:lnSpc>
            </a:pPr>
            <a:r>
              <a:rPr lang="de-DE" sz="1800" dirty="0" err="1"/>
              <a:t>towardsUniversity</a:t>
            </a:r>
            <a:r>
              <a:rPr lang="de-DE" sz="1800" dirty="0"/>
              <a:t> and </a:t>
            </a:r>
            <a:r>
              <a:rPr lang="de-DE" sz="1800" dirty="0" err="1"/>
              <a:t>awayFromUniversity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some</a:t>
            </a:r>
            <a:r>
              <a:rPr lang="de-DE" sz="1800" dirty="0"/>
              <a:t> </a:t>
            </a:r>
            <a:r>
              <a:rPr lang="de-DE" sz="1800" dirty="0" err="1"/>
              <a:t>correlations</a:t>
            </a:r>
            <a:endParaRPr lang="de-DE" sz="1800" dirty="0"/>
          </a:p>
          <a:p>
            <a:pPr lvl="1">
              <a:lnSpc>
                <a:spcPct val="90000"/>
              </a:lnSpc>
            </a:pP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results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r>
              <a:rPr lang="de-DE" sz="1400" dirty="0"/>
              <a:t> </a:t>
            </a:r>
            <a:r>
              <a:rPr lang="de-DE" sz="1400" dirty="0" err="1"/>
              <a:t>expected</a:t>
            </a:r>
            <a:endParaRPr lang="de-DE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243792-4777-4D2A-979F-C6BB8D7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6828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AEB290A4-0769-4EC1-A7D9-F93D5288E688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CCE712-CF45-45BF-95B2-7493CD966F29}"/>
              </a:ext>
            </a:extLst>
          </p:cNvPr>
          <p:cNvSpPr/>
          <p:nvPr/>
        </p:nvSpPr>
        <p:spPr bwMode="auto">
          <a:xfrm>
            <a:off x="363538" y="3645024"/>
            <a:ext cx="4280470" cy="2880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C33CD-2297-4691-8768-B067BEF164FE}"/>
              </a:ext>
            </a:extLst>
          </p:cNvPr>
          <p:cNvSpPr/>
          <p:nvPr/>
        </p:nvSpPr>
        <p:spPr bwMode="auto">
          <a:xfrm>
            <a:off x="363538" y="2070515"/>
            <a:ext cx="4280470" cy="10549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9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106688" cy="1162050"/>
          </a:xfrm>
        </p:spPr>
        <p:txBody>
          <a:bodyPr/>
          <a:lstStyle/>
          <a:p>
            <a:r>
              <a:rPr lang="de-DE" dirty="0"/>
              <a:t>Demand per </a:t>
            </a:r>
            <a:r>
              <a:rPr lang="de-DE" dirty="0" err="1"/>
              <a:t>station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 circle = station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size of a station represents its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Bigger circle </a:t>
            </a:r>
            <a:r>
              <a:rPr lang="en-US" dirty="0">
                <a:sym typeface="Wingdings" panose="05000000000000000000" pitchFamily="2" charset="2"/>
              </a:rPr>
              <a:t> more demand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Click on stations to get information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Station in the center have a higher demand than in the periphery</a:t>
            </a:r>
            <a:endParaRPr lang="en-US" sz="1800" dirty="0"/>
          </a:p>
          <a:p>
            <a:endParaRPr lang="de-DE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2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106688" cy="1162050"/>
          </a:xfrm>
        </p:spPr>
        <p:txBody>
          <a:bodyPr/>
          <a:lstStyle/>
          <a:p>
            <a:r>
              <a:rPr lang="de-DE" dirty="0"/>
              <a:t>Bikes per </a:t>
            </a:r>
            <a:r>
              <a:rPr lang="de-DE" dirty="0" err="1"/>
              <a:t>station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178696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Visualized for one moment in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31/12/2019, 11’0 clock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Center has a slightly higher amount of bikes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difference between center and periphery is not as high as the differences in the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bikes has to be considered relatively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Center has higher capacity, but also higher demand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3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106688" cy="1162050"/>
          </a:xfrm>
        </p:spPr>
        <p:txBody>
          <a:bodyPr/>
          <a:lstStyle/>
          <a:p>
            <a:r>
              <a:rPr lang="de-DE" dirty="0"/>
              <a:t>Demand per </a:t>
            </a:r>
            <a:r>
              <a:rPr lang="de-DE" dirty="0" err="1"/>
              <a:t>area</a:t>
            </a:r>
            <a:r>
              <a:rPr lang="de-DE" dirty="0"/>
              <a:t> (June)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22712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areas without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Brown areas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more centered an area, the more demand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44227 has a high demand although it is at the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area covers parts of the center </a:t>
            </a:r>
            <a:r>
              <a:rPr lang="en-US" sz="1400" dirty="0" err="1"/>
              <a:t>aswell</a:t>
            </a:r>
            <a:r>
              <a:rPr lang="en-US" sz="1400" dirty="0"/>
              <a:t> as the university 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3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106688" cy="1162050"/>
          </a:xfrm>
        </p:spPr>
        <p:txBody>
          <a:bodyPr/>
          <a:lstStyle/>
          <a:p>
            <a:r>
              <a:rPr lang="de-DE" dirty="0"/>
              <a:t>Daily </a:t>
            </a:r>
            <a:r>
              <a:rPr lang="de-DE" dirty="0" err="1"/>
              <a:t>demand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538736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Daily progress between four time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5 to 9, 10 to 15, 16 to 20, 21 to 4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Center has a high demand at all time periods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From 10 to 15 there is also a high demand at the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Decreases slightly in the next periods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9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933-FAEB-4E08-BA0D-6CA2A77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406A8-91E6-4D7F-BCED-84778F6F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81269-2A81-42B8-BFC4-B98A349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C81E-D93F-43A2-9945-ABCA5B1AE1F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7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A9DF9-748E-4DC5-80D7-56B7B07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of </a:t>
            </a:r>
            <a:r>
              <a:rPr lang="de-DE" dirty="0" err="1"/>
              <a:t>trip</a:t>
            </a:r>
            <a:r>
              <a:rPr lang="de-DE" dirty="0"/>
              <a:t> </a:t>
            </a:r>
            <a:r>
              <a:rPr lang="de-DE" dirty="0" err="1"/>
              <a:t>duration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D22E0-111E-4C37-8D92-1CCF74E3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: </a:t>
            </a:r>
            <a:r>
              <a:rPr lang="de-DE" dirty="0" err="1"/>
              <a:t>trip_duration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start-information of a </a:t>
            </a:r>
            <a:r>
              <a:rPr lang="de-DE" dirty="0" err="1"/>
              <a:t>trip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533B95-B03A-4DC6-B268-0758854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A5CC13D-336A-4ACF-B5D0-3E0E2D42C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642862"/>
              </p:ext>
            </p:extLst>
          </p:nvPr>
        </p:nvGraphicFramePr>
        <p:xfrm>
          <a:off x="582102" y="2564904"/>
          <a:ext cx="7992887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435">
                  <a:extLst>
                    <a:ext uri="{9D8B030D-6E8A-4147-A177-3AD203B41FA5}">
                      <a16:colId xmlns:a16="http://schemas.microsoft.com/office/drawing/2014/main" val="1605951352"/>
                    </a:ext>
                  </a:extLst>
                </a:gridCol>
                <a:gridCol w="3117226">
                  <a:extLst>
                    <a:ext uri="{9D8B030D-6E8A-4147-A177-3AD203B41FA5}">
                      <a16:colId xmlns:a16="http://schemas.microsoft.com/office/drawing/2014/main" val="1887697461"/>
                    </a:ext>
                  </a:extLst>
                </a:gridCol>
                <a:gridCol w="3117226">
                  <a:extLst>
                    <a:ext uri="{9D8B030D-6E8A-4147-A177-3AD203B41FA5}">
                      <a16:colId xmlns:a16="http://schemas.microsoft.com/office/drawing/2014/main" val="298186802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4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Weather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6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Month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Temperature</a:t>
                      </a:r>
                      <a:r>
                        <a:rPr lang="de-DE" sz="1400" dirty="0"/>
                        <a:t> in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Latitude_start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8165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Weekday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Precipitation</a:t>
                      </a:r>
                      <a:r>
                        <a:rPr lang="de-DE" sz="1400" dirty="0"/>
                        <a:t>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Longitude_start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4373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Day_of_year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day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Area_start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DistanceToUniversity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77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DistanceToCentralStation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6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1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CECD3-4289-4DAC-A226-2B5B25F4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of </a:t>
            </a:r>
            <a:r>
              <a:rPr lang="de-DE" dirty="0" err="1"/>
              <a:t>Prediction</a:t>
            </a:r>
            <a:r>
              <a:rPr lang="de-DE" dirty="0"/>
              <a:t> Models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D7B75-2003-4CA0-BDAE-BD62264D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1484313"/>
            <a:ext cx="7705030" cy="4679950"/>
          </a:xfrm>
        </p:spPr>
        <p:txBody>
          <a:bodyPr/>
          <a:lstStyle/>
          <a:p>
            <a:r>
              <a:rPr lang="de-DE" dirty="0"/>
              <a:t>Linear Models</a:t>
            </a:r>
          </a:p>
          <a:p>
            <a:pPr lvl="1"/>
            <a:r>
              <a:rPr lang="de-DE" dirty="0"/>
              <a:t>Linear Regression, Ridge, Lasso</a:t>
            </a:r>
          </a:p>
          <a:p>
            <a:pPr lvl="1"/>
            <a:r>
              <a:rPr lang="de-DE" dirty="0"/>
              <a:t>Low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/>
              <a:t>Polynomial Regression</a:t>
            </a:r>
          </a:p>
          <a:p>
            <a:pPr lvl="1"/>
            <a:r>
              <a:rPr lang="de-DE" dirty="0"/>
              <a:t>Higher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degrees</a:t>
            </a:r>
            <a:endParaRPr lang="de-DE" dirty="0"/>
          </a:p>
          <a:p>
            <a:pPr lvl="1"/>
            <a:r>
              <a:rPr lang="de-DE" dirty="0"/>
              <a:t>Much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Support Vector Regression</a:t>
            </a:r>
          </a:p>
          <a:p>
            <a:pPr lvl="1"/>
            <a:r>
              <a:rPr lang="de-DE" dirty="0"/>
              <a:t>Bad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hard</a:t>
            </a:r>
            <a:r>
              <a:rPr lang="de-DE" dirty="0"/>
              <a:t> to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endParaRPr lang="de-DE" dirty="0"/>
          </a:p>
          <a:p>
            <a:r>
              <a:rPr lang="de-DE" dirty="0"/>
              <a:t>Random Forest Regressor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i="1" dirty="0"/>
              <a:t>R2</a:t>
            </a:r>
            <a:r>
              <a:rPr lang="de-DE" dirty="0"/>
              <a:t>, </a:t>
            </a:r>
            <a:r>
              <a:rPr lang="de-DE" i="1" dirty="0"/>
              <a:t>RMSE</a:t>
            </a:r>
            <a:r>
              <a:rPr lang="de-DE" dirty="0"/>
              <a:t> and </a:t>
            </a:r>
            <a:r>
              <a:rPr lang="de-DE" i="1" dirty="0"/>
              <a:t>MAE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1A743-C366-42F1-B5AE-43D416B5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755B-0AB5-46C0-BB70-A8DB29BE5A6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980D-8F5B-482F-B23C-91672C7A49CA}" type="slidenum">
              <a:rPr lang="ru-RU"/>
              <a:pPr/>
              <a:t>2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368425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28775"/>
            <a:ext cx="6911975" cy="4954588"/>
          </a:xfrm>
        </p:spPr>
        <p:txBody>
          <a:bodyPr/>
          <a:lstStyle/>
          <a:p>
            <a:pPr marL="0" indent="0">
              <a:buNone/>
            </a:pPr>
            <a:endParaRPr lang="de-DE" dirty="0">
              <a:ea typeface="굴림" charset="-127"/>
            </a:endParaRPr>
          </a:p>
          <a:p>
            <a:endParaRPr lang="en-US" dirty="0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379FDB7-E9D4-4874-8121-E639164C3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304503"/>
              </p:ext>
            </p:extLst>
          </p:nvPr>
        </p:nvGraphicFramePr>
        <p:xfrm>
          <a:off x="2411760" y="16287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7EB56-050A-479E-B473-81951091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63B74-5547-4EDD-B601-3D6131BF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484313"/>
            <a:ext cx="5040362" cy="467995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sz="1600" dirty="0"/>
              <a:t>Random Forest is overfitted </a:t>
            </a:r>
          </a:p>
          <a:p>
            <a:r>
              <a:rPr lang="en-US" sz="1600" dirty="0"/>
              <a:t>July is unknown for Random Forest </a:t>
            </a:r>
          </a:p>
          <a:p>
            <a:r>
              <a:rPr lang="en-US" sz="1600" dirty="0"/>
              <a:t>Random Forest uses several Decision Trees to predict the target value </a:t>
            </a:r>
          </a:p>
          <a:p>
            <a:r>
              <a:rPr lang="en-US" sz="1600" dirty="0"/>
              <a:t>It is an issue if the Random Forest gets values on the test data that were not used within the training data</a:t>
            </a:r>
          </a:p>
          <a:p>
            <a:pPr lvl="1"/>
            <a:r>
              <a:rPr lang="en-US" sz="1600" dirty="0"/>
              <a:t>in this case: the whole data for July </a:t>
            </a:r>
          </a:p>
          <a:p>
            <a:r>
              <a:rPr lang="en-US" sz="1600" dirty="0"/>
              <a:t>If the training and test data would contain trips that are distributed over the whole year the result could be better </a:t>
            </a:r>
          </a:p>
          <a:p>
            <a:r>
              <a:rPr lang="en-US" sz="1600" dirty="0"/>
              <a:t>In retrospect it would have been better if a Polynomial Regression were used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7B165E-E90C-49C2-928D-27330367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A026B0-7D4D-4541-AE1B-B772113D8E11}"/>
              </a:ext>
            </a:extLst>
          </p:cNvPr>
          <p:cNvSpPr txBox="1">
            <a:spLocks/>
          </p:cNvSpPr>
          <p:nvPr/>
        </p:nvSpPr>
        <p:spPr bwMode="auto">
          <a:xfrm>
            <a:off x="107504" y="1268760"/>
            <a:ext cx="3106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9pPr>
          </a:lstStyle>
          <a:p>
            <a:r>
              <a:rPr lang="de-DE" sz="2400" kern="0" dirty="0"/>
              <a:t>Training Data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3C3C211-A11E-4875-B7A0-AB180F4D6DF4}"/>
              </a:ext>
            </a:extLst>
          </p:cNvPr>
          <p:cNvSpPr txBox="1">
            <a:spLocks/>
          </p:cNvSpPr>
          <p:nvPr/>
        </p:nvSpPr>
        <p:spPr bwMode="auto">
          <a:xfrm>
            <a:off x="107504" y="3353181"/>
            <a:ext cx="3106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9pPr>
          </a:lstStyle>
          <a:p>
            <a:r>
              <a:rPr lang="de-DE" sz="2400" kern="0" dirty="0"/>
              <a:t>Test Data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ACDD803-66AA-4A98-A9E3-B03E7FACF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4117"/>
              </p:ext>
            </p:extLst>
          </p:nvPr>
        </p:nvGraphicFramePr>
        <p:xfrm>
          <a:off x="179512" y="1849785"/>
          <a:ext cx="2376264" cy="12911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6020">
                  <a:extLst>
                    <a:ext uri="{9D8B030D-6E8A-4147-A177-3AD203B41FA5}">
                      <a16:colId xmlns:a16="http://schemas.microsoft.com/office/drawing/2014/main" val="2960039008"/>
                    </a:ext>
                  </a:extLst>
                </a:gridCol>
                <a:gridCol w="1220244">
                  <a:extLst>
                    <a:ext uri="{9D8B030D-6E8A-4147-A177-3AD203B41FA5}">
                      <a16:colId xmlns:a16="http://schemas.microsoft.com/office/drawing/2014/main" val="322946424"/>
                    </a:ext>
                  </a:extLst>
                </a:gridCol>
              </a:tblGrid>
              <a:tr h="430394"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R2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0.20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830232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RMSE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74.35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3175707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MAE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32.00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0418996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643E1C4-0504-4F73-AD76-A6ED491A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49320"/>
              </p:ext>
            </p:extLst>
          </p:nvPr>
        </p:nvGraphicFramePr>
        <p:xfrm>
          <a:off x="176413" y="3934206"/>
          <a:ext cx="2376264" cy="1291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56020">
                  <a:extLst>
                    <a:ext uri="{9D8B030D-6E8A-4147-A177-3AD203B41FA5}">
                      <a16:colId xmlns:a16="http://schemas.microsoft.com/office/drawing/2014/main" val="2960039008"/>
                    </a:ext>
                  </a:extLst>
                </a:gridCol>
                <a:gridCol w="1220244">
                  <a:extLst>
                    <a:ext uri="{9D8B030D-6E8A-4147-A177-3AD203B41FA5}">
                      <a16:colId xmlns:a16="http://schemas.microsoft.com/office/drawing/2014/main" val="322946424"/>
                    </a:ext>
                  </a:extLst>
                </a:gridCol>
              </a:tblGrid>
              <a:tr h="430394"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R2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-0.14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830232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RMSE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89.58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3175707"/>
                  </a:ext>
                </a:extLst>
              </a:tr>
              <a:tr h="430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MAE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>
                          <a:effectLst/>
                        </a:rPr>
                        <a:t>53.11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041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3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A9DF9-748E-4DC5-80D7-56B7B07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of </a:t>
            </a:r>
            <a:r>
              <a:rPr lang="de-DE" dirty="0" err="1"/>
              <a:t>trip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D22E0-111E-4C37-8D92-1CCF74E3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Model that predicts the feature </a:t>
            </a:r>
            <a:r>
              <a:rPr lang="en-US" sz="1800" dirty="0" err="1"/>
              <a:t>tripLabel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indicates whether a trip was made towards/away from University or in a complete other direction 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Similar procedure as the first prediction</a:t>
            </a:r>
          </a:p>
          <a:p>
            <a:pPr lvl="1"/>
            <a:r>
              <a:rPr lang="en-US" sz="1400" dirty="0"/>
              <a:t>Only start-information</a:t>
            </a:r>
          </a:p>
          <a:p>
            <a:pPr lvl="1"/>
            <a:r>
              <a:rPr lang="en-US" sz="1400" dirty="0"/>
              <a:t>approached multiple models with different features </a:t>
            </a:r>
          </a:p>
          <a:p>
            <a:pPr lvl="1"/>
            <a:r>
              <a:rPr lang="en-US" sz="1400" dirty="0" err="1"/>
              <a:t>LogisticRegression</a:t>
            </a:r>
            <a:r>
              <a:rPr lang="en-US" sz="1400" dirty="0"/>
              <a:t>, SVM, Random Forest Classifier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Due to performance and execution-time reasons, a Random Forest Classifier was chosen with following attributes: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533B95-B03A-4DC6-B268-0758854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4C3BE51-7F66-428E-B416-1AB5E7EAE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836205"/>
              </p:ext>
            </p:extLst>
          </p:nvPr>
        </p:nvGraphicFramePr>
        <p:xfrm>
          <a:off x="1619672" y="4661639"/>
          <a:ext cx="3456384" cy="99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65">
                  <a:extLst>
                    <a:ext uri="{9D8B030D-6E8A-4147-A177-3AD203B41FA5}">
                      <a16:colId xmlns:a16="http://schemas.microsoft.com/office/drawing/2014/main" val="1605951352"/>
                    </a:ext>
                  </a:extLst>
                </a:gridCol>
                <a:gridCol w="2209819">
                  <a:extLst>
                    <a:ext uri="{9D8B030D-6E8A-4147-A177-3AD203B41FA5}">
                      <a16:colId xmlns:a16="http://schemas.microsoft.com/office/drawing/2014/main" val="2981868022"/>
                    </a:ext>
                  </a:extLst>
                </a:gridCol>
              </a:tblGrid>
              <a:tr h="333203">
                <a:tc>
                  <a:txBody>
                    <a:bodyPr/>
                    <a:lstStyle/>
                    <a:p>
                      <a:r>
                        <a:rPr lang="de-DE" sz="140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620"/>
                  </a:ext>
                </a:extLst>
              </a:tr>
              <a:tr h="333203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Month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Area_start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81656"/>
                  </a:ext>
                </a:extLst>
              </a:tr>
              <a:tr h="333203">
                <a:tc>
                  <a:txBody>
                    <a:bodyPr/>
                    <a:lstStyle/>
                    <a:p>
                      <a:r>
                        <a:rPr lang="de-DE" sz="1400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DistanceToUniversity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6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CECD3-4289-4DAC-A226-2B5B25F4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495A0-B770-43B3-A9CD-634B9FBB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de-DE" dirty="0"/>
              <a:t>On Training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D7B75-2003-4CA0-BDAE-BD62264D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81179"/>
            <a:ext cx="4040188" cy="2044984"/>
          </a:xfrm>
        </p:spPr>
        <p:txBody>
          <a:bodyPr/>
          <a:lstStyle/>
          <a:p>
            <a:r>
              <a:rPr lang="de-DE" sz="1400" dirty="0" err="1"/>
              <a:t>noUniversityRide</a:t>
            </a:r>
            <a:r>
              <a:rPr lang="de-DE" sz="1400" dirty="0"/>
              <a:t> </a:t>
            </a:r>
            <a:r>
              <a:rPr lang="de-DE" sz="1400" dirty="0" err="1"/>
              <a:t>dominated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endParaRPr lang="de-DE" sz="1400" dirty="0"/>
          </a:p>
          <a:p>
            <a:r>
              <a:rPr lang="de-DE" sz="1400" dirty="0" err="1"/>
              <a:t>awayFromUniversity</a:t>
            </a:r>
            <a:r>
              <a:rPr lang="de-DE" sz="1400" dirty="0"/>
              <a:t> easy to </a:t>
            </a:r>
            <a:r>
              <a:rPr lang="de-DE" sz="1400" dirty="0" err="1"/>
              <a:t>predict</a:t>
            </a:r>
            <a:endParaRPr lang="de-DE" sz="1400" dirty="0"/>
          </a:p>
          <a:p>
            <a:pPr lvl="1"/>
            <a:r>
              <a:rPr lang="de-DE" sz="1100" dirty="0" err="1"/>
              <a:t>When</a:t>
            </a:r>
            <a:r>
              <a:rPr lang="de-DE" sz="1100" dirty="0"/>
              <a:t> </a:t>
            </a:r>
            <a:r>
              <a:rPr lang="de-DE" sz="1100" dirty="0" err="1"/>
              <a:t>start</a:t>
            </a:r>
            <a:r>
              <a:rPr lang="de-DE" sz="1100" dirty="0"/>
              <a:t> </a:t>
            </a:r>
            <a:r>
              <a:rPr lang="de-DE" sz="1100" dirty="0" err="1"/>
              <a:t>position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at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university</a:t>
            </a:r>
            <a:endParaRPr lang="de-DE" sz="1100" dirty="0"/>
          </a:p>
          <a:p>
            <a:pPr marL="457200" lvl="1" indent="0">
              <a:buNone/>
            </a:pPr>
            <a:endParaRPr lang="de-DE" sz="1100" dirty="0"/>
          </a:p>
          <a:p>
            <a:r>
              <a:rPr lang="de-DE" sz="1400" dirty="0" err="1"/>
              <a:t>Underpopulated</a:t>
            </a:r>
            <a:r>
              <a:rPr lang="de-DE" sz="1400" dirty="0"/>
              <a:t> </a:t>
            </a:r>
            <a:r>
              <a:rPr lang="de-DE" sz="1400" dirty="0" err="1"/>
              <a:t>label</a:t>
            </a:r>
            <a:r>
              <a:rPr lang="de-DE" sz="1400" dirty="0"/>
              <a:t> </a:t>
            </a:r>
            <a:r>
              <a:rPr lang="de-DE" sz="1400" dirty="0" err="1"/>
              <a:t>towardsUniversity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difficult</a:t>
            </a:r>
            <a:r>
              <a:rPr lang="de-DE" sz="1400" dirty="0"/>
              <a:t> to </a:t>
            </a:r>
            <a:r>
              <a:rPr lang="de-DE" sz="1400" dirty="0" err="1"/>
              <a:t>predict</a:t>
            </a:r>
            <a:endParaRPr lang="de-DE" sz="14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13448A-046C-4448-A387-4560F860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/>
          <a:lstStyle/>
          <a:p>
            <a:r>
              <a:rPr lang="de-DE" dirty="0"/>
              <a:t>On Test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311C06-DA40-4D0D-BEC6-5BAB4B07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4081178"/>
            <a:ext cx="4041775" cy="2044984"/>
          </a:xfrm>
        </p:spPr>
        <p:txBody>
          <a:bodyPr/>
          <a:lstStyle/>
          <a:p>
            <a:r>
              <a:rPr lang="de-DE" sz="1400" dirty="0"/>
              <a:t>Precision, </a:t>
            </a:r>
            <a:r>
              <a:rPr lang="de-DE" sz="1400" dirty="0" err="1"/>
              <a:t>recall</a:t>
            </a:r>
            <a:r>
              <a:rPr lang="de-DE" sz="1400" dirty="0"/>
              <a:t> and f1-score </a:t>
            </a:r>
            <a:r>
              <a:rPr lang="de-DE" sz="1400" dirty="0" err="1"/>
              <a:t>decreased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10%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awayFrom</a:t>
            </a:r>
            <a:r>
              <a:rPr lang="de-DE" sz="1400" dirty="0"/>
              <a:t>- and </a:t>
            </a:r>
            <a:r>
              <a:rPr lang="de-DE" sz="1400" dirty="0" err="1"/>
              <a:t>towards</a:t>
            </a:r>
            <a:r>
              <a:rPr lang="de-DE" sz="1400" dirty="0"/>
              <a:t>-University</a:t>
            </a:r>
          </a:p>
          <a:p>
            <a:pPr lvl="1"/>
            <a:r>
              <a:rPr lang="de-DE" sz="1100" dirty="0" err="1"/>
              <a:t>Macro</a:t>
            </a:r>
            <a:r>
              <a:rPr lang="de-DE" sz="1100" dirty="0"/>
              <a:t> </a:t>
            </a:r>
            <a:r>
              <a:rPr lang="de-DE" sz="1100" dirty="0" err="1"/>
              <a:t>avg</a:t>
            </a:r>
            <a:r>
              <a:rPr lang="de-DE" sz="1100" dirty="0"/>
              <a:t>. F1 </a:t>
            </a:r>
            <a:r>
              <a:rPr lang="de-DE" sz="1100" dirty="0" err="1"/>
              <a:t>decreased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10%</a:t>
            </a:r>
          </a:p>
          <a:p>
            <a:pPr lvl="1"/>
            <a:r>
              <a:rPr lang="de-DE" sz="1100" dirty="0"/>
              <a:t>Random Forest </a:t>
            </a:r>
            <a:r>
              <a:rPr lang="de-DE" sz="1100" dirty="0" err="1"/>
              <a:t>is</a:t>
            </a:r>
            <a:r>
              <a:rPr lang="de-DE" sz="1100" dirty="0"/>
              <a:t> vulnerable </a:t>
            </a:r>
            <a:r>
              <a:rPr lang="de-DE" sz="1100" dirty="0" err="1"/>
              <a:t>for</a:t>
            </a:r>
            <a:r>
              <a:rPr lang="de-DE" sz="1100" dirty="0"/>
              <a:t> a </a:t>
            </a:r>
            <a:r>
              <a:rPr lang="de-DE" sz="1100" dirty="0" err="1"/>
              <a:t>whole</a:t>
            </a:r>
            <a:r>
              <a:rPr lang="de-DE" sz="1100" dirty="0"/>
              <a:t> </a:t>
            </a: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value</a:t>
            </a:r>
            <a:r>
              <a:rPr lang="de-DE" sz="1100" dirty="0"/>
              <a:t> in an </a:t>
            </a:r>
            <a:r>
              <a:rPr lang="de-DE" sz="1100" dirty="0" err="1"/>
              <a:t>attribute</a:t>
            </a:r>
            <a:r>
              <a:rPr lang="de-DE" sz="1100" dirty="0"/>
              <a:t> </a:t>
            </a: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basis</a:t>
            </a:r>
            <a:r>
              <a:rPr lang="de-DE" sz="1100" dirty="0"/>
              <a:t> of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test</a:t>
            </a:r>
            <a:r>
              <a:rPr lang="de-DE" sz="1100" dirty="0"/>
              <a:t> </a:t>
            </a:r>
            <a:r>
              <a:rPr lang="de-DE" sz="1100" dirty="0" err="1"/>
              <a:t>afterwards</a:t>
            </a:r>
            <a:endParaRPr lang="de-DE" sz="11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1A743-C366-42F1-B5AE-43D416B5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755B-0AB5-46C0-BB70-A8DB29BE5A69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70CCF71-1873-4693-B880-0D06A2A12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45667"/>
              </p:ext>
            </p:extLst>
          </p:nvPr>
        </p:nvGraphicFramePr>
        <p:xfrm>
          <a:off x="246747" y="1717994"/>
          <a:ext cx="4248472" cy="2265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2362">
                  <a:extLst>
                    <a:ext uri="{9D8B030D-6E8A-4147-A177-3AD203B41FA5}">
                      <a16:colId xmlns:a16="http://schemas.microsoft.com/office/drawing/2014/main" val="2960039008"/>
                    </a:ext>
                  </a:extLst>
                </a:gridCol>
                <a:gridCol w="661991">
                  <a:extLst>
                    <a:ext uri="{9D8B030D-6E8A-4147-A177-3AD203B41FA5}">
                      <a16:colId xmlns:a16="http://schemas.microsoft.com/office/drawing/2014/main" val="322946424"/>
                    </a:ext>
                  </a:extLst>
                </a:gridCol>
                <a:gridCol w="703889">
                  <a:extLst>
                    <a:ext uri="{9D8B030D-6E8A-4147-A177-3AD203B41FA5}">
                      <a16:colId xmlns:a16="http://schemas.microsoft.com/office/drawing/2014/main" val="1742577533"/>
                    </a:ext>
                  </a:extLst>
                </a:gridCol>
                <a:gridCol w="687129">
                  <a:extLst>
                    <a:ext uri="{9D8B030D-6E8A-4147-A177-3AD203B41FA5}">
                      <a16:colId xmlns:a16="http://schemas.microsoft.com/office/drawing/2014/main" val="1831061294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10565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precision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recall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f1-score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support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8302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awayFromUniversity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0.70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0.86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0.77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3142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31757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noUniversityRide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0.95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1.00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0.97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53964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04189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towardsUniversity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0.69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0.26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0.37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5137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65503272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032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accuracy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0.93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62243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7997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macro avg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0.78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0.70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0.71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62243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783039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weighted</a:t>
                      </a:r>
                      <a:r>
                        <a:rPr lang="de-DE" sz="800" u="none" strike="noStrike" dirty="0">
                          <a:effectLst/>
                        </a:rPr>
                        <a:t> </a:t>
                      </a:r>
                      <a:r>
                        <a:rPr lang="de-DE" sz="800" u="none" strike="noStrike" dirty="0" err="1">
                          <a:effectLst/>
                        </a:rPr>
                        <a:t>avg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0.92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0.93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0.91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62243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7252726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886BAD0C-F4AF-44D3-B823-84C494B5D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4473"/>
            <a:ext cx="1206666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6424A0A-A57E-4026-9086-90694CF1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31160"/>
              </p:ext>
            </p:extLst>
          </p:nvPr>
        </p:nvGraphicFramePr>
        <p:xfrm>
          <a:off x="4648781" y="1717994"/>
          <a:ext cx="4248472" cy="2265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2362">
                  <a:extLst>
                    <a:ext uri="{9D8B030D-6E8A-4147-A177-3AD203B41FA5}">
                      <a16:colId xmlns:a16="http://schemas.microsoft.com/office/drawing/2014/main" val="2960039008"/>
                    </a:ext>
                  </a:extLst>
                </a:gridCol>
                <a:gridCol w="661991">
                  <a:extLst>
                    <a:ext uri="{9D8B030D-6E8A-4147-A177-3AD203B41FA5}">
                      <a16:colId xmlns:a16="http://schemas.microsoft.com/office/drawing/2014/main" val="322946424"/>
                    </a:ext>
                  </a:extLst>
                </a:gridCol>
                <a:gridCol w="703889">
                  <a:extLst>
                    <a:ext uri="{9D8B030D-6E8A-4147-A177-3AD203B41FA5}">
                      <a16:colId xmlns:a16="http://schemas.microsoft.com/office/drawing/2014/main" val="1742577533"/>
                    </a:ext>
                  </a:extLst>
                </a:gridCol>
                <a:gridCol w="687129">
                  <a:extLst>
                    <a:ext uri="{9D8B030D-6E8A-4147-A177-3AD203B41FA5}">
                      <a16:colId xmlns:a16="http://schemas.microsoft.com/office/drawing/2014/main" val="1831061294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10565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precision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recall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f1-score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support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8302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>
                          <a:effectLst/>
                        </a:rPr>
                        <a:t>awayFromUniversity</a:t>
                      </a:r>
                      <a:endParaRPr lang="de-DE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0.58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0.78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0.67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1391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31757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noUniversityRide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0.95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1.00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0.97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25378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04189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towardsUniversity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0.54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0.15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0.23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2469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65503272"/>
                  </a:ext>
                </a:extLst>
              </a:tr>
              <a:tr h="171450">
                <a:tc gridSpan="5"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032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accuracy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0.92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29238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7997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macro</a:t>
                      </a:r>
                      <a:r>
                        <a:rPr lang="de-DE" sz="800" u="none" strike="noStrike" dirty="0">
                          <a:effectLst/>
                        </a:rPr>
                        <a:t> </a:t>
                      </a:r>
                      <a:r>
                        <a:rPr lang="de-DE" sz="800" u="none" strike="noStrike" dirty="0" err="1">
                          <a:effectLst/>
                        </a:rPr>
                        <a:t>avg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0.69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0.64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0.62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29238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78303997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 err="1">
                          <a:effectLst/>
                        </a:rPr>
                        <a:t>weighted</a:t>
                      </a:r>
                      <a:r>
                        <a:rPr lang="de-DE" sz="800" u="none" strike="noStrike" dirty="0">
                          <a:effectLst/>
                        </a:rPr>
                        <a:t> </a:t>
                      </a:r>
                      <a:r>
                        <a:rPr lang="de-DE" sz="800" u="none" strike="noStrike" dirty="0" err="1">
                          <a:effectLst/>
                        </a:rPr>
                        <a:t>avg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0.92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0.90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800" u="none" strike="noStrike" dirty="0">
                          <a:effectLst/>
                        </a:rPr>
                        <a:t>29238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7252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0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E197-D850-42E9-A913-76BB69AC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84F36-DFFD-403F-AFE2-8A90E507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Provided insight into trips of </a:t>
            </a:r>
            <a:r>
              <a:rPr lang="en-US" sz="1800" dirty="0" err="1"/>
              <a:t>NextBike</a:t>
            </a:r>
            <a:r>
              <a:rPr lang="en-US" sz="1800" dirty="0"/>
              <a:t> in Dortmund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Developed a prediction model for the trip duration </a:t>
            </a:r>
          </a:p>
          <a:p>
            <a:r>
              <a:rPr lang="en-US" sz="1800" b="1" dirty="0"/>
              <a:t>Performance </a:t>
            </a:r>
            <a:r>
              <a:rPr lang="en-US" sz="1800" dirty="0"/>
              <a:t>of Trip Duration model is rather bad</a:t>
            </a:r>
          </a:p>
          <a:p>
            <a:pPr lvl="1"/>
            <a:r>
              <a:rPr lang="en-US" sz="1600" dirty="0"/>
              <a:t>RMSE: </a:t>
            </a:r>
            <a:r>
              <a:rPr lang="en-US" sz="1600" i="1" dirty="0"/>
              <a:t>89.58</a:t>
            </a:r>
            <a:r>
              <a:rPr lang="en-US" sz="1600" dirty="0"/>
              <a:t>, MAE: </a:t>
            </a:r>
            <a:r>
              <a:rPr lang="en-US" sz="1600" i="1" dirty="0"/>
              <a:t>53.11</a:t>
            </a:r>
          </a:p>
          <a:p>
            <a:pPr lvl="1"/>
            <a:endParaRPr lang="en-US" sz="1600" i="1" dirty="0"/>
          </a:p>
          <a:p>
            <a:pPr marL="0" indent="0">
              <a:buNone/>
            </a:pPr>
            <a:r>
              <a:rPr lang="en-US" b="1" dirty="0"/>
              <a:t>Limitations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sz="1600" dirty="0"/>
              <a:t>Random factors affect the trip duration</a:t>
            </a:r>
            <a:endParaRPr lang="en-US" sz="1400" dirty="0"/>
          </a:p>
          <a:p>
            <a:pPr lvl="2"/>
            <a:r>
              <a:rPr lang="en-US" sz="1600" dirty="0"/>
              <a:t>High deviations</a:t>
            </a:r>
            <a:endParaRPr lang="en-US" sz="1400" dirty="0"/>
          </a:p>
          <a:p>
            <a:pPr lvl="1"/>
            <a:r>
              <a:rPr lang="en-US" sz="1600" dirty="0"/>
              <a:t>Big influence of day trips</a:t>
            </a:r>
            <a:endParaRPr lang="en-US" sz="1400" dirty="0"/>
          </a:p>
          <a:p>
            <a:pPr lvl="1"/>
            <a:r>
              <a:rPr lang="en-US" sz="1600" dirty="0"/>
              <a:t>Almost no correlation with features</a:t>
            </a:r>
            <a:endParaRPr lang="en-US" sz="1400" dirty="0"/>
          </a:p>
          <a:p>
            <a:pPr lvl="1"/>
            <a:r>
              <a:rPr lang="en-US" sz="1600" dirty="0"/>
              <a:t>Missing trips from one day to the other of data make pattern recognition difficult</a:t>
            </a:r>
            <a:endParaRPr lang="en-US" sz="1400" dirty="0"/>
          </a:p>
          <a:p>
            <a:pPr lvl="1"/>
            <a:r>
              <a:rPr lang="en-US" sz="1600" dirty="0"/>
              <a:t>Random Forest has difficulties with missing month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14721-F5DB-4782-AEE8-D1D4EF82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E197-D850-42E9-A913-76BB69AC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84F36-DFFD-403F-AFE2-8A90E507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/>
              <a:t>Developed</a:t>
            </a:r>
            <a:r>
              <a:rPr lang="de-DE" sz="1800" dirty="0"/>
              <a:t> a solid </a:t>
            </a:r>
            <a:r>
              <a:rPr lang="de-DE" sz="1800" dirty="0" err="1"/>
              <a:t>prediction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trip</a:t>
            </a:r>
            <a:r>
              <a:rPr lang="de-DE" sz="1800" dirty="0"/>
              <a:t> </a:t>
            </a:r>
            <a:r>
              <a:rPr lang="de-DE" sz="1800" dirty="0" err="1"/>
              <a:t>direction</a:t>
            </a:r>
            <a:endParaRPr lang="de-DE" sz="1800" dirty="0"/>
          </a:p>
          <a:p>
            <a:r>
              <a:rPr lang="en-US" sz="1800" b="1" dirty="0"/>
              <a:t>Performance </a:t>
            </a:r>
            <a:r>
              <a:rPr lang="en-US" sz="1800" dirty="0"/>
              <a:t>of Trip Direction model is acceptable</a:t>
            </a:r>
          </a:p>
          <a:p>
            <a:pPr lvl="1"/>
            <a:r>
              <a:rPr lang="en-US" sz="1600" dirty="0"/>
              <a:t>Not affected by random factors</a:t>
            </a:r>
          </a:p>
          <a:p>
            <a:pPr lvl="1"/>
            <a:r>
              <a:rPr lang="en-US" sz="1600" dirty="0"/>
              <a:t>Clear patterns</a:t>
            </a:r>
          </a:p>
          <a:p>
            <a:pPr lvl="1"/>
            <a:r>
              <a:rPr lang="en-US" sz="1600" dirty="0"/>
              <a:t>No University dominates the trips</a:t>
            </a:r>
          </a:p>
          <a:p>
            <a:pPr lvl="1"/>
            <a:r>
              <a:rPr lang="en-US" sz="1600" dirty="0"/>
              <a:t>Macro Average f1: </a:t>
            </a:r>
            <a:r>
              <a:rPr lang="en-US" sz="1600" i="1" dirty="0"/>
              <a:t>0.62</a:t>
            </a:r>
            <a:endParaRPr lang="en-US" sz="1600" dirty="0"/>
          </a:p>
          <a:p>
            <a:pPr lvl="1"/>
            <a:r>
              <a:rPr lang="en-US" sz="1600"/>
              <a:t>Weighted Average f1: </a:t>
            </a:r>
            <a:r>
              <a:rPr lang="en-US" sz="1600" i="1" dirty="0"/>
              <a:t>0.9</a:t>
            </a:r>
            <a:endParaRPr lang="de-DE" sz="16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14721-F5DB-4782-AEE8-D1D4EF82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7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E197-D850-42E9-A913-76BB69AC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84F36-DFFD-403F-AFE2-8A90E507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14721-F5DB-4782-AEE8-D1D4EF82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346EE-25B1-42B6-B2DD-563F5B810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16" y="1340768"/>
            <a:ext cx="3068960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CC54-1572-47FA-A918-07521912F02B}" type="slidenum">
              <a:rPr lang="en-GB"/>
              <a:pPr/>
              <a:t>3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705725" cy="1152525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705725" cy="489585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lvl="1"/>
            <a:r>
              <a:rPr lang="de-DE" dirty="0"/>
              <a:t>Feature Engineering</a:t>
            </a:r>
          </a:p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r>
              <a:rPr lang="de-DE" dirty="0" err="1"/>
              <a:t>Statistics</a:t>
            </a:r>
            <a:endParaRPr lang="de-DE" dirty="0"/>
          </a:p>
          <a:p>
            <a:pPr lvl="1"/>
            <a:r>
              <a:rPr lang="de-DE" dirty="0"/>
              <a:t>Maps</a:t>
            </a:r>
          </a:p>
          <a:p>
            <a:r>
              <a:rPr lang="de-DE" dirty="0" err="1"/>
              <a:t>Prediction</a:t>
            </a:r>
            <a:r>
              <a:rPr lang="de-DE" dirty="0"/>
              <a:t> and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Trip </a:t>
            </a:r>
            <a:r>
              <a:rPr lang="de-DE" dirty="0" err="1"/>
              <a:t>duration</a:t>
            </a:r>
            <a:endParaRPr lang="de-DE" dirty="0"/>
          </a:p>
          <a:p>
            <a:pPr lvl="1"/>
            <a:r>
              <a:rPr lang="de-DE" dirty="0"/>
              <a:t>Trip 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/>
              <a:t>Evaluation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933-FAEB-4E08-BA0D-6CA2A77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406A8-91E6-4D7F-BCED-84778F6F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81269-2A81-42B8-BFC4-B98A349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C81E-D93F-43A2-9945-ABCA5B1AE1F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E53E9-0D84-4E00-AC60-66E48516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6B0B-1B99-49F7-831C-BF7F501E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 type as a column</a:t>
            </a:r>
          </a:p>
          <a:p>
            <a:r>
              <a:rPr lang="en-US" dirty="0"/>
              <a:t>Values are </a:t>
            </a:r>
            <a:r>
              <a:rPr lang="en-US" i="1" dirty="0"/>
              <a:t>„first“</a:t>
            </a:r>
            <a:r>
              <a:rPr lang="en-US" dirty="0"/>
              <a:t>, </a:t>
            </a:r>
            <a:r>
              <a:rPr lang="en-US" i="1" dirty="0"/>
              <a:t>„last“</a:t>
            </a:r>
            <a:r>
              <a:rPr lang="en-US" dirty="0"/>
              <a:t>, </a:t>
            </a:r>
            <a:r>
              <a:rPr lang="en-US" i="1" dirty="0"/>
              <a:t>„start“</a:t>
            </a:r>
            <a:r>
              <a:rPr lang="en-US" dirty="0"/>
              <a:t> and </a:t>
            </a:r>
            <a:r>
              <a:rPr lang="en-US" i="1" dirty="0"/>
              <a:t>„end“</a:t>
            </a:r>
          </a:p>
          <a:p>
            <a:endParaRPr lang="en-US" i="1" dirty="0"/>
          </a:p>
          <a:p>
            <a:r>
              <a:rPr lang="en-US" dirty="0"/>
              <a:t>Rows with trip type „</a:t>
            </a:r>
            <a:r>
              <a:rPr lang="en-US" i="1" dirty="0"/>
              <a:t>first</a:t>
            </a:r>
            <a:r>
              <a:rPr lang="en-US" dirty="0"/>
              <a:t>“ and „</a:t>
            </a:r>
            <a:r>
              <a:rPr lang="en-US" i="1" dirty="0"/>
              <a:t>last</a:t>
            </a:r>
            <a:r>
              <a:rPr lang="en-US" dirty="0"/>
              <a:t>“ are dropped</a:t>
            </a:r>
          </a:p>
          <a:p>
            <a:pPr lvl="1"/>
            <a:r>
              <a:rPr lang="en-US" dirty="0"/>
              <a:t>unlikely long trip duration</a:t>
            </a:r>
          </a:p>
          <a:p>
            <a:pPr lvl="1"/>
            <a:r>
              <a:rPr lang="en-US" dirty="0"/>
              <a:t>start and end positions are most times the same</a:t>
            </a:r>
          </a:p>
          <a:p>
            <a:pPr lvl="1"/>
            <a:endParaRPr lang="en-US" dirty="0"/>
          </a:p>
          <a:p>
            <a:r>
              <a:rPr lang="en-US" dirty="0"/>
              <a:t>A trip consists of two consecutive rows</a:t>
            </a:r>
          </a:p>
          <a:p>
            <a:pPr lvl="1"/>
            <a:r>
              <a:rPr lang="en-US" i="1" dirty="0"/>
              <a:t>„start“</a:t>
            </a:r>
            <a:r>
              <a:rPr lang="en-US" dirty="0"/>
              <a:t> and </a:t>
            </a:r>
            <a:r>
              <a:rPr lang="en-US" i="1" dirty="0"/>
              <a:t>„end“</a:t>
            </a:r>
            <a:r>
              <a:rPr lang="en-US" dirty="0"/>
              <a:t> as the trip type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BC3C2-0C31-4D5A-B4ED-42688215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AutoShape 2" descr="Data Cleansing Icons - Download Free Vector Icons | Noun Project">
            <a:extLst>
              <a:ext uri="{FF2B5EF4-FFF2-40B4-BE49-F238E27FC236}">
                <a16:creationId xmlns:a16="http://schemas.microsoft.com/office/drawing/2014/main" id="{77FE5445-E194-4A02-8634-B6492C262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 Cleansing Icons - Download Free Vector Icons | Noun Project">
            <a:extLst>
              <a:ext uri="{FF2B5EF4-FFF2-40B4-BE49-F238E27FC236}">
                <a16:creationId xmlns:a16="http://schemas.microsoft.com/office/drawing/2014/main" id="{A6F935E0-67AD-407A-9D4C-DB0A6B932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8" name="Picture 6" descr="Data Cleansing Icons - Download Free Vector Icons | Noun Project">
            <a:extLst>
              <a:ext uri="{FF2B5EF4-FFF2-40B4-BE49-F238E27FC236}">
                <a16:creationId xmlns:a16="http://schemas.microsoft.com/office/drawing/2014/main" id="{3BBF6734-06A0-4FE9-A60A-BB9B2365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66" y="2925490"/>
            <a:ext cx="1727646" cy="17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B261E37-7DE4-414D-94AE-AEB4E721143F}"/>
              </a:ext>
            </a:extLst>
          </p:cNvPr>
          <p:cNvSpPr/>
          <p:nvPr/>
        </p:nvSpPr>
        <p:spPr bwMode="auto">
          <a:xfrm>
            <a:off x="2706" y="5301208"/>
            <a:ext cx="2625078" cy="1545061"/>
          </a:xfrm>
          <a:prstGeom prst="rect">
            <a:avLst/>
          </a:prstGeom>
          <a:solidFill>
            <a:srgbClr val="EEF3F5"/>
          </a:solidFill>
          <a:ln w="9525" cap="flat" cmpd="sng" algn="ctr">
            <a:solidFill>
              <a:srgbClr val="EEF4F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6E53E9-0D84-4E00-AC60-66E48516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8FFE11C-3410-468E-B899-B98FB2D49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81264"/>
              </p:ext>
            </p:extLst>
          </p:nvPr>
        </p:nvGraphicFramePr>
        <p:xfrm>
          <a:off x="539552" y="1412776"/>
          <a:ext cx="799288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681">
                  <a:extLst>
                    <a:ext uri="{9D8B030D-6E8A-4147-A177-3AD203B41FA5}">
                      <a16:colId xmlns:a16="http://schemas.microsoft.com/office/drawing/2014/main" val="1605951352"/>
                    </a:ext>
                  </a:extLst>
                </a:gridCol>
                <a:gridCol w="5110207">
                  <a:extLst>
                    <a:ext uri="{9D8B030D-6E8A-4147-A177-3AD203B41FA5}">
                      <a16:colId xmlns:a16="http://schemas.microsoft.com/office/drawing/2014/main" val="18876974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6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tripDuration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Duration of a </a:t>
                      </a:r>
                      <a:r>
                        <a:rPr lang="de-DE" sz="1400" dirty="0" err="1"/>
                        <a:t>trip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8165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tripLabel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Direction</a:t>
                      </a:r>
                      <a:r>
                        <a:rPr lang="de-DE" sz="1400" dirty="0"/>
                        <a:t> of a </a:t>
                      </a:r>
                      <a:r>
                        <a:rPr lang="de-DE" sz="1400" dirty="0" err="1"/>
                        <a:t>trip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regards</a:t>
                      </a:r>
                      <a:r>
                        <a:rPr lang="de-DE" sz="1400" dirty="0"/>
                        <a:t> to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university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4373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Weather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of a </a:t>
                      </a:r>
                      <a:r>
                        <a:rPr lang="de-DE" sz="1400" dirty="0" err="1"/>
                        <a:t>trip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precipitation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boolean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Rain (</a:t>
                      </a:r>
                      <a:r>
                        <a:rPr lang="de-DE" sz="1400" dirty="0" err="1"/>
                        <a:t>yes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) at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of a </a:t>
                      </a:r>
                      <a:r>
                        <a:rPr lang="de-DE" sz="1400" dirty="0" err="1"/>
                        <a:t>trip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0656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precipitation</a:t>
                      </a:r>
                      <a:r>
                        <a:rPr lang="de-DE" sz="1400" dirty="0"/>
                        <a:t> (in 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Rain (in mm) at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of a </a:t>
                      </a:r>
                      <a:r>
                        <a:rPr lang="de-DE" sz="1400" dirty="0" err="1"/>
                        <a:t>trip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2896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distanceToUniversity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position</a:t>
                      </a:r>
                      <a:r>
                        <a:rPr lang="de-DE" sz="1400" dirty="0"/>
                        <a:t> to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university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6575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distanceToCentralStation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Distance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position</a:t>
                      </a:r>
                      <a:r>
                        <a:rPr lang="de-DE" sz="1400" dirty="0"/>
                        <a:t> to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central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3113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area_start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Cluster/</a:t>
                      </a:r>
                      <a:r>
                        <a:rPr lang="de-DE" sz="1400" dirty="0" err="1"/>
                        <a:t>Localization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position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KMeans</a:t>
                      </a:r>
                      <a:r>
                        <a:rPr lang="de-DE" sz="1400" dirty="0"/>
                        <a:t>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46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weekday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0 = Monday, …, 4 = Friday,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258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weekend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0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weekdays</a:t>
                      </a:r>
                      <a:r>
                        <a:rPr lang="de-DE" sz="1400" dirty="0"/>
                        <a:t>, 1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weekday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5836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dayOfYear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Index of a </a:t>
                      </a:r>
                      <a:r>
                        <a:rPr lang="de-DE" sz="1400" dirty="0" err="1"/>
                        <a:t>day</a:t>
                      </a:r>
                      <a:r>
                        <a:rPr lang="de-DE" sz="1400" dirty="0"/>
                        <a:t> (1 to 365)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5909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minute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hour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month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Minute, </a:t>
                      </a:r>
                      <a:r>
                        <a:rPr lang="de-DE" sz="1400" dirty="0" err="1"/>
                        <a:t>hour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day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month</a:t>
                      </a:r>
                      <a:r>
                        <a:rPr lang="de-DE" sz="1400" dirty="0"/>
                        <a:t> at </a:t>
                      </a:r>
                      <a:r>
                        <a:rPr lang="de-DE" sz="1400" dirty="0" err="1"/>
                        <a:t>start</a:t>
                      </a:r>
                      <a:r>
                        <a:rPr lang="de-DE" sz="1400" dirty="0"/>
                        <a:t> of a </a:t>
                      </a:r>
                      <a:r>
                        <a:rPr lang="de-DE" sz="1400" dirty="0" err="1"/>
                        <a:t>trip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4878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BC3C2-0C31-4D5A-B4ED-42688215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90A4-0769-4EC1-A7D9-F93D5288E68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933-FAEB-4E08-BA0D-6CA2A77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406A8-91E6-4D7F-BCED-84778F6F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81269-2A81-42B8-BFC4-B98A3492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C81E-D93F-43A2-9945-ABCA5B1AE1F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of </a:t>
            </a:r>
            <a:r>
              <a:rPr lang="de-DE" dirty="0" err="1"/>
              <a:t>trips</a:t>
            </a:r>
            <a:r>
              <a:rPr lang="de-DE" dirty="0"/>
              <a:t> per </a:t>
            </a:r>
            <a:r>
              <a:rPr lang="de-DE" dirty="0" err="1"/>
              <a:t>month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Most trips in Spring and Fall</a:t>
            </a: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July missing for </a:t>
            </a:r>
            <a:r>
              <a:rPr lang="en-US" sz="1800" dirty="0" err="1"/>
              <a:t>testdata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 amount of trips in January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Data for January only partly usable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de-DE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Inhalts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956FF2-5B95-4893-8E7C-23D2B1F9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67" y="884968"/>
            <a:ext cx="5724637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6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AD83-8C3F-4DCE-B2B3-311388D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 </a:t>
            </a:r>
            <a:r>
              <a:rPr lang="de-DE" dirty="0" err="1"/>
              <a:t>duration</a:t>
            </a:r>
            <a:r>
              <a:rPr lang="de-DE" dirty="0"/>
              <a:t> –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AFB97-5307-4A3E-8E16-CCA6A60E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35100"/>
            <a:ext cx="3779293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Outliers are trips with a duration of more than 48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Dropping outliers makes a significant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Mean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Std.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continued with the full dataset</a:t>
            </a:r>
          </a:p>
          <a:p>
            <a:endParaRPr lang="de-DE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8D3BC3-BF04-498F-8657-15A74F5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6267-1CBF-4A2A-A925-8EDEEFEA071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D6179C-0095-4CB5-B452-7DA02265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71" y="736527"/>
            <a:ext cx="3657600" cy="2724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6B26B31-0D1B-4B33-9468-E00C7F717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22812"/>
              </p:ext>
            </p:extLst>
          </p:nvPr>
        </p:nvGraphicFramePr>
        <p:xfrm>
          <a:off x="4355976" y="4246940"/>
          <a:ext cx="1979093" cy="2208272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624976">
                  <a:extLst>
                    <a:ext uri="{9D8B030D-6E8A-4147-A177-3AD203B41FA5}">
                      <a16:colId xmlns:a16="http://schemas.microsoft.com/office/drawing/2014/main" val="846273467"/>
                    </a:ext>
                  </a:extLst>
                </a:gridCol>
                <a:gridCol w="1354117">
                  <a:extLst>
                    <a:ext uri="{9D8B030D-6E8A-4147-A177-3AD203B41FA5}">
                      <a16:colId xmlns:a16="http://schemas.microsoft.com/office/drawing/2014/main" val="71285669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de-DE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179877.000000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41097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10.510465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16866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9.854895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70725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83459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32442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39110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14.000000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238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9493"/>
                  </a:ext>
                </a:extLst>
              </a:tr>
            </a:tbl>
          </a:graphicData>
        </a:graphic>
      </p:graphicFrame>
      <p:graphicFrame>
        <p:nvGraphicFramePr>
          <p:cNvPr id="10" name="Tabelle 7">
            <a:extLst>
              <a:ext uri="{FF2B5EF4-FFF2-40B4-BE49-F238E27FC236}">
                <a16:creationId xmlns:a16="http://schemas.microsoft.com/office/drawing/2014/main" id="{DCD3F58F-15FC-47F8-A3E6-17A0CC8C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88259"/>
              </p:ext>
            </p:extLst>
          </p:nvPr>
        </p:nvGraphicFramePr>
        <p:xfrm>
          <a:off x="6588224" y="4244916"/>
          <a:ext cx="1979093" cy="2208272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624976">
                  <a:extLst>
                    <a:ext uri="{9D8B030D-6E8A-4147-A177-3AD203B41FA5}">
                      <a16:colId xmlns:a16="http://schemas.microsoft.com/office/drawing/2014/main" val="846273467"/>
                    </a:ext>
                  </a:extLst>
                </a:gridCol>
                <a:gridCol w="1354117">
                  <a:extLst>
                    <a:ext uri="{9D8B030D-6E8A-4147-A177-3AD203B41FA5}">
                      <a16:colId xmlns:a16="http://schemas.microsoft.com/office/drawing/2014/main" val="71285669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de-DE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207476.000000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41097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33.376010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16866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83.413993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70725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83459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32442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39110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238"/>
                  </a:ext>
                </a:extLst>
              </a:tr>
              <a:tr h="272225">
                <a:tc>
                  <a:txBody>
                    <a:bodyPr/>
                    <a:lstStyle/>
                    <a:p>
                      <a:r>
                        <a:rPr lang="de-DE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1399.000000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949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C91420EE-E489-4144-968B-57040DB14862}"/>
              </a:ext>
            </a:extLst>
          </p:cNvPr>
          <p:cNvSpPr txBox="1">
            <a:spLocks/>
          </p:cNvSpPr>
          <p:nvPr/>
        </p:nvSpPr>
        <p:spPr bwMode="auto">
          <a:xfrm>
            <a:off x="4355976" y="3762335"/>
            <a:ext cx="1979093" cy="4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9pPr>
          </a:lstStyle>
          <a:p>
            <a:r>
              <a:rPr lang="de-DE" sz="1400" kern="0" dirty="0"/>
              <a:t>Data </a:t>
            </a:r>
            <a:r>
              <a:rPr lang="de-DE" sz="1400" kern="0" dirty="0" err="1"/>
              <a:t>with</a:t>
            </a:r>
            <a:r>
              <a:rPr lang="de-DE" sz="1400" kern="0" dirty="0"/>
              <a:t> </a:t>
            </a:r>
            <a:r>
              <a:rPr lang="de-DE" sz="1400" kern="0" dirty="0" err="1"/>
              <a:t>outliers</a:t>
            </a:r>
            <a:endParaRPr lang="de-DE" sz="1400" kern="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071339-9CCD-4BF0-91BD-9404FD284C84}"/>
              </a:ext>
            </a:extLst>
          </p:cNvPr>
          <p:cNvSpPr txBox="1">
            <a:spLocks/>
          </p:cNvSpPr>
          <p:nvPr/>
        </p:nvSpPr>
        <p:spPr bwMode="auto">
          <a:xfrm>
            <a:off x="6553200" y="3758124"/>
            <a:ext cx="1979093" cy="4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9pPr>
          </a:lstStyle>
          <a:p>
            <a:r>
              <a:rPr lang="de-DE" sz="1400" kern="0" dirty="0"/>
              <a:t>Data </a:t>
            </a:r>
            <a:r>
              <a:rPr lang="de-DE" sz="1400" kern="0" dirty="0" err="1"/>
              <a:t>without</a:t>
            </a:r>
            <a:r>
              <a:rPr lang="de-DE" sz="1400" kern="0" dirty="0"/>
              <a:t> </a:t>
            </a:r>
            <a:r>
              <a:rPr lang="de-DE" sz="1400" kern="0" dirty="0" err="1"/>
              <a:t>outliers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498506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Bildschirmpräsentation (4:3)</PresentationFormat>
  <Paragraphs>369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Futura LT</vt:lpstr>
      <vt:lpstr>Futura LT Book</vt:lpstr>
      <vt:lpstr>template</vt:lpstr>
      <vt:lpstr>Custom Design</vt:lpstr>
      <vt:lpstr>Programming Data Science</vt:lpstr>
      <vt:lpstr>Team Members</vt:lpstr>
      <vt:lpstr>Table of contents</vt:lpstr>
      <vt:lpstr>Data Preparation</vt:lpstr>
      <vt:lpstr>Trip Creation</vt:lpstr>
      <vt:lpstr>Feature Engineering</vt:lpstr>
      <vt:lpstr>Data visualization</vt:lpstr>
      <vt:lpstr>Amount of trips per month</vt:lpstr>
      <vt:lpstr>Trip duration – Outlier detection</vt:lpstr>
      <vt:lpstr>Trip duration per hour</vt:lpstr>
      <vt:lpstr>Trip duration per month</vt:lpstr>
      <vt:lpstr>Correlation Matrix</vt:lpstr>
      <vt:lpstr>Demand per station</vt:lpstr>
      <vt:lpstr>Bikes per station</vt:lpstr>
      <vt:lpstr>Demand per area (June)</vt:lpstr>
      <vt:lpstr>Daily demand</vt:lpstr>
      <vt:lpstr>prediction</vt:lpstr>
      <vt:lpstr>Prediction of trip duration</vt:lpstr>
      <vt:lpstr>Process of Prediction Models</vt:lpstr>
      <vt:lpstr>Model performance</vt:lpstr>
      <vt:lpstr>Prediction of trip direction</vt:lpstr>
      <vt:lpstr>Model performance</vt:lpstr>
      <vt:lpstr>Conclusion</vt:lpstr>
      <vt:lpstr>Conclusion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Data Science</dc:title>
  <dc:creator>Erkin Altuntas</dc:creator>
  <cp:lastModifiedBy>Erkin Altuntas</cp:lastModifiedBy>
  <cp:revision>1</cp:revision>
  <dcterms:created xsi:type="dcterms:W3CDTF">2020-06-08T21:42:06Z</dcterms:created>
  <dcterms:modified xsi:type="dcterms:W3CDTF">2020-06-09T20:30:12Z</dcterms:modified>
</cp:coreProperties>
</file>