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7" r:id="rId3"/>
    <p:sldId id="262" r:id="rId4"/>
    <p:sldId id="258" r:id="rId5"/>
    <p:sldId id="259" r:id="rId6"/>
    <p:sldId id="261" r:id="rId7"/>
    <p:sldId id="260" r:id="rId8"/>
    <p:sldId id="263" r:id="rId9"/>
    <p:sldId id="264" r:id="rId10"/>
    <p:sldId id="265" r:id="rId11"/>
    <p:sldId id="277" r:id="rId12"/>
    <p:sldId id="266" r:id="rId13"/>
    <p:sldId id="267" r:id="rId14"/>
    <p:sldId id="268" r:id="rId15"/>
    <p:sldId id="269" r:id="rId16"/>
    <p:sldId id="296" r:id="rId17"/>
    <p:sldId id="270" r:id="rId18"/>
    <p:sldId id="279" r:id="rId19"/>
    <p:sldId id="271" r:id="rId20"/>
    <p:sldId id="273" r:id="rId21"/>
    <p:sldId id="274" r:id="rId22"/>
    <p:sldId id="275" r:id="rId23"/>
    <p:sldId id="276"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8" r:id="rId41"/>
    <p:sldId id="299" r:id="rId42"/>
    <p:sldId id="300"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4C889-8C6A-7435-7C7E-BAAFF72074B7}" v="779" dt="2021-08-05T20:58:02.071"/>
    <p1510:client id="{2C0A31C0-E4AF-49DB-B2DF-A011B64B99A1}" v="721" dt="2021-08-05T14:18:40.277"/>
    <p1510:client id="{4748ED6A-2E54-3410-3C03-A6B2798035AA}" v="177" dt="2021-08-06T11:40:10.644"/>
    <p1510:client id="{796011C8-3400-26E2-F694-1FF2FBD9CA5F}" v="110" dt="2021-08-05T14:59:19.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yaabid" userId="S::eyaabid@insat.u-carthage.tn::bd086841-9cb6-440d-8594-3c99dc65b8f0" providerId="AD" clId="Web-{4748ED6A-2E54-3410-3C03-A6B2798035AA}"/>
    <pc:docChg chg="addSld delSld modSld">
      <pc:chgData name="eyaabid" userId="S::eyaabid@insat.u-carthage.tn::bd086841-9cb6-440d-8594-3c99dc65b8f0" providerId="AD" clId="Web-{4748ED6A-2E54-3410-3C03-A6B2798035AA}" dt="2021-08-06T11:40:09.394" v="110" actId="20577"/>
      <pc:docMkLst>
        <pc:docMk/>
      </pc:docMkLst>
      <pc:sldChg chg="modSp">
        <pc:chgData name="eyaabid" userId="S::eyaabid@insat.u-carthage.tn::bd086841-9cb6-440d-8594-3c99dc65b8f0" providerId="AD" clId="Web-{4748ED6A-2E54-3410-3C03-A6B2798035AA}" dt="2021-08-05T22:07:06.618" v="5" actId="20577"/>
        <pc:sldMkLst>
          <pc:docMk/>
          <pc:sldMk cId="3388511622" sldId="260"/>
        </pc:sldMkLst>
        <pc:spChg chg="mod">
          <ac:chgData name="eyaabid" userId="S::eyaabid@insat.u-carthage.tn::bd086841-9cb6-440d-8594-3c99dc65b8f0" providerId="AD" clId="Web-{4748ED6A-2E54-3410-3C03-A6B2798035AA}" dt="2021-08-05T22:07:06.618" v="5" actId="20577"/>
          <ac:spMkLst>
            <pc:docMk/>
            <pc:sldMk cId="3388511622" sldId="260"/>
            <ac:spMk id="3" creationId="{B5E363FE-C4BA-4CD5-9AD2-A6307A4991E6}"/>
          </ac:spMkLst>
        </pc:spChg>
      </pc:sldChg>
      <pc:sldChg chg="modSp">
        <pc:chgData name="eyaabid" userId="S::eyaabid@insat.u-carthage.tn::bd086841-9cb6-440d-8594-3c99dc65b8f0" providerId="AD" clId="Web-{4748ED6A-2E54-3410-3C03-A6B2798035AA}" dt="2021-08-05T22:04:09.030" v="4" actId="20577"/>
        <pc:sldMkLst>
          <pc:docMk/>
          <pc:sldMk cId="1144074773" sldId="261"/>
        </pc:sldMkLst>
        <pc:spChg chg="mod">
          <ac:chgData name="eyaabid" userId="S::eyaabid@insat.u-carthage.tn::bd086841-9cb6-440d-8594-3c99dc65b8f0" providerId="AD" clId="Web-{4748ED6A-2E54-3410-3C03-A6B2798035AA}" dt="2021-08-05T22:04:09.030" v="4" actId="20577"/>
          <ac:spMkLst>
            <pc:docMk/>
            <pc:sldMk cId="1144074773" sldId="261"/>
            <ac:spMk id="3" creationId="{033C2D92-DAA7-4D18-BF9E-336DC70C8B0B}"/>
          </ac:spMkLst>
        </pc:spChg>
      </pc:sldChg>
      <pc:sldChg chg="addSp delSp modSp">
        <pc:chgData name="eyaabid" userId="S::eyaabid@insat.u-carthage.tn::bd086841-9cb6-440d-8594-3c99dc65b8f0" providerId="AD" clId="Web-{4748ED6A-2E54-3410-3C03-A6B2798035AA}" dt="2021-08-05T22:32:03.164" v="15" actId="20577"/>
        <pc:sldMkLst>
          <pc:docMk/>
          <pc:sldMk cId="2143597799" sldId="305"/>
        </pc:sldMkLst>
        <pc:spChg chg="mod">
          <ac:chgData name="eyaabid" userId="S::eyaabid@insat.u-carthage.tn::bd086841-9cb6-440d-8594-3c99dc65b8f0" providerId="AD" clId="Web-{4748ED6A-2E54-3410-3C03-A6B2798035AA}" dt="2021-08-05T21:12:55.257" v="0"/>
          <ac:spMkLst>
            <pc:docMk/>
            <pc:sldMk cId="2143597799" sldId="305"/>
            <ac:spMk id="2" creationId="{1D3E44BA-4FBE-4C71-A6BD-826844E68373}"/>
          </ac:spMkLst>
        </pc:spChg>
        <pc:spChg chg="mod">
          <ac:chgData name="eyaabid" userId="S::eyaabid@insat.u-carthage.tn::bd086841-9cb6-440d-8594-3c99dc65b8f0" providerId="AD" clId="Web-{4748ED6A-2E54-3410-3C03-A6B2798035AA}" dt="2021-08-05T22:32:03.164" v="15" actId="20577"/>
          <ac:spMkLst>
            <pc:docMk/>
            <pc:sldMk cId="2143597799" sldId="305"/>
            <ac:spMk id="3" creationId="{28CCD070-95C1-4BCF-9B63-6E8AA8EF81A9}"/>
          </ac:spMkLst>
        </pc:spChg>
        <pc:spChg chg="del">
          <ac:chgData name="eyaabid" userId="S::eyaabid@insat.u-carthage.tn::bd086841-9cb6-440d-8594-3c99dc65b8f0" providerId="AD" clId="Web-{4748ED6A-2E54-3410-3C03-A6B2798035AA}" dt="2021-08-05T21:12:55.257" v="0"/>
          <ac:spMkLst>
            <pc:docMk/>
            <pc:sldMk cId="2143597799" sldId="305"/>
            <ac:spMk id="21" creationId="{72526924-84D3-45FB-A5FE-62D8FCBF53B6}"/>
          </ac:spMkLst>
        </pc:spChg>
        <pc:spChg chg="del">
          <ac:chgData name="eyaabid" userId="S::eyaabid@insat.u-carthage.tn::bd086841-9cb6-440d-8594-3c99dc65b8f0" providerId="AD" clId="Web-{4748ED6A-2E54-3410-3C03-A6B2798035AA}" dt="2021-08-05T21:12:55.257" v="0"/>
          <ac:spMkLst>
            <pc:docMk/>
            <pc:sldMk cId="2143597799" sldId="305"/>
            <ac:spMk id="23" creationId="{5C2A6256-1DD0-4E4B-A8B3-9A711B4DBE0C}"/>
          </ac:spMkLst>
        </pc:spChg>
        <pc:spChg chg="del">
          <ac:chgData name="eyaabid" userId="S::eyaabid@insat.u-carthage.tn::bd086841-9cb6-440d-8594-3c99dc65b8f0" providerId="AD" clId="Web-{4748ED6A-2E54-3410-3C03-A6B2798035AA}" dt="2021-08-05T21:12:55.257" v="0"/>
          <ac:spMkLst>
            <pc:docMk/>
            <pc:sldMk cId="2143597799" sldId="305"/>
            <ac:spMk id="25" creationId="{41760540-185E-4652-BFD2-9B362EF3BC99}"/>
          </ac:spMkLst>
        </pc:spChg>
        <pc:spChg chg="del">
          <ac:chgData name="eyaabid" userId="S::eyaabid@insat.u-carthage.tn::bd086841-9cb6-440d-8594-3c99dc65b8f0" providerId="AD" clId="Web-{4748ED6A-2E54-3410-3C03-A6B2798035AA}" dt="2021-08-05T21:12:55.257" v="0"/>
          <ac:spMkLst>
            <pc:docMk/>
            <pc:sldMk cId="2143597799" sldId="305"/>
            <ac:spMk id="27" creationId="{729789F4-85C1-41A0-83EB-992E22210CB9}"/>
          </ac:spMkLst>
        </pc:spChg>
        <pc:spChg chg="del">
          <ac:chgData name="eyaabid" userId="S::eyaabid@insat.u-carthage.tn::bd086841-9cb6-440d-8594-3c99dc65b8f0" providerId="AD" clId="Web-{4748ED6A-2E54-3410-3C03-A6B2798035AA}" dt="2021-08-05T21:12:55.257" v="0"/>
          <ac:spMkLst>
            <pc:docMk/>
            <pc:sldMk cId="2143597799" sldId="305"/>
            <ac:spMk id="29" creationId="{9D9D367D-6DD2-4A7C-8918-0DCAC297559A}"/>
          </ac:spMkLst>
        </pc:spChg>
        <pc:spChg chg="add">
          <ac:chgData name="eyaabid" userId="S::eyaabid@insat.u-carthage.tn::bd086841-9cb6-440d-8594-3c99dc65b8f0" providerId="AD" clId="Web-{4748ED6A-2E54-3410-3C03-A6B2798035AA}" dt="2021-08-05T21:12:55.257" v="0"/>
          <ac:spMkLst>
            <pc:docMk/>
            <pc:sldMk cId="2143597799" sldId="305"/>
            <ac:spMk id="34" creationId="{72526924-84D3-45FB-A5FE-62D8FCBF53B6}"/>
          </ac:spMkLst>
        </pc:spChg>
        <pc:spChg chg="add">
          <ac:chgData name="eyaabid" userId="S::eyaabid@insat.u-carthage.tn::bd086841-9cb6-440d-8594-3c99dc65b8f0" providerId="AD" clId="Web-{4748ED6A-2E54-3410-3C03-A6B2798035AA}" dt="2021-08-05T21:12:55.257" v="0"/>
          <ac:spMkLst>
            <pc:docMk/>
            <pc:sldMk cId="2143597799" sldId="305"/>
            <ac:spMk id="36" creationId="{5C2A6256-1DD0-4E4B-A8B3-9A711B4DBE0C}"/>
          </ac:spMkLst>
        </pc:spChg>
        <pc:spChg chg="add">
          <ac:chgData name="eyaabid" userId="S::eyaabid@insat.u-carthage.tn::bd086841-9cb6-440d-8594-3c99dc65b8f0" providerId="AD" clId="Web-{4748ED6A-2E54-3410-3C03-A6B2798035AA}" dt="2021-08-05T21:12:55.257" v="0"/>
          <ac:spMkLst>
            <pc:docMk/>
            <pc:sldMk cId="2143597799" sldId="305"/>
            <ac:spMk id="38" creationId="{41760540-185E-4652-BFD2-9B362EF3BC99}"/>
          </ac:spMkLst>
        </pc:spChg>
        <pc:spChg chg="add">
          <ac:chgData name="eyaabid" userId="S::eyaabid@insat.u-carthage.tn::bd086841-9cb6-440d-8594-3c99dc65b8f0" providerId="AD" clId="Web-{4748ED6A-2E54-3410-3C03-A6B2798035AA}" dt="2021-08-05T21:12:55.257" v="0"/>
          <ac:spMkLst>
            <pc:docMk/>
            <pc:sldMk cId="2143597799" sldId="305"/>
            <ac:spMk id="40" creationId="{729789F4-85C1-41A0-83EB-992E22210CB9}"/>
          </ac:spMkLst>
        </pc:spChg>
        <pc:spChg chg="add">
          <ac:chgData name="eyaabid" userId="S::eyaabid@insat.u-carthage.tn::bd086841-9cb6-440d-8594-3c99dc65b8f0" providerId="AD" clId="Web-{4748ED6A-2E54-3410-3C03-A6B2798035AA}" dt="2021-08-05T21:12:55.257" v="0"/>
          <ac:spMkLst>
            <pc:docMk/>
            <pc:sldMk cId="2143597799" sldId="305"/>
            <ac:spMk id="42" creationId="{9D9D367D-6DD2-4A7C-8918-0DCAC297559A}"/>
          </ac:spMkLst>
        </pc:spChg>
      </pc:sldChg>
      <pc:sldChg chg="addSp delSp modSp new mod setBg">
        <pc:chgData name="eyaabid" userId="S::eyaabid@insat.u-carthage.tn::bd086841-9cb6-440d-8594-3c99dc65b8f0" providerId="AD" clId="Web-{4748ED6A-2E54-3410-3C03-A6B2798035AA}" dt="2021-08-05T22:32:10.852" v="17" actId="1076"/>
        <pc:sldMkLst>
          <pc:docMk/>
          <pc:sldMk cId="222904456" sldId="306"/>
        </pc:sldMkLst>
        <pc:spChg chg="del mod">
          <ac:chgData name="eyaabid" userId="S::eyaabid@insat.u-carthage.tn::bd086841-9cb6-440d-8594-3c99dc65b8f0" providerId="AD" clId="Web-{4748ED6A-2E54-3410-3C03-A6B2798035AA}" dt="2021-08-05T22:25:42.079" v="9"/>
          <ac:spMkLst>
            <pc:docMk/>
            <pc:sldMk cId="222904456" sldId="306"/>
            <ac:spMk id="2" creationId="{2FA49954-93F9-4130-9532-3490B7B5B064}"/>
          </ac:spMkLst>
        </pc:spChg>
        <pc:spChg chg="del mod">
          <ac:chgData name="eyaabid" userId="S::eyaabid@insat.u-carthage.tn::bd086841-9cb6-440d-8594-3c99dc65b8f0" providerId="AD" clId="Web-{4748ED6A-2E54-3410-3C03-A6B2798035AA}" dt="2021-08-05T22:20:35.224" v="6"/>
          <ac:spMkLst>
            <pc:docMk/>
            <pc:sldMk cId="222904456" sldId="306"/>
            <ac:spMk id="3" creationId="{7C330B5F-4E98-4A37-9737-112AD3BC10C1}"/>
          </ac:spMkLst>
        </pc:spChg>
        <pc:spChg chg="add del">
          <ac:chgData name="eyaabid" userId="S::eyaabid@insat.u-carthage.tn::bd086841-9cb6-440d-8594-3c99dc65b8f0" providerId="AD" clId="Web-{4748ED6A-2E54-3410-3C03-A6B2798035AA}" dt="2021-08-05T22:25:48.767" v="11"/>
          <ac:spMkLst>
            <pc:docMk/>
            <pc:sldMk cId="222904456" sldId="306"/>
            <ac:spMk id="8" creationId="{72526924-84D3-45FB-A5FE-62D8FCBF53B6}"/>
          </ac:spMkLst>
        </pc:spChg>
        <pc:spChg chg="add del">
          <ac:chgData name="eyaabid" userId="S::eyaabid@insat.u-carthage.tn::bd086841-9cb6-440d-8594-3c99dc65b8f0" providerId="AD" clId="Web-{4748ED6A-2E54-3410-3C03-A6B2798035AA}" dt="2021-08-05T22:25:48.767" v="11"/>
          <ac:spMkLst>
            <pc:docMk/>
            <pc:sldMk cId="222904456" sldId="306"/>
            <ac:spMk id="10" creationId="{5C2A6256-1DD0-4E4B-A8B3-9A711B4DBE0C}"/>
          </ac:spMkLst>
        </pc:spChg>
        <pc:spChg chg="add del">
          <ac:chgData name="eyaabid" userId="S::eyaabid@insat.u-carthage.tn::bd086841-9cb6-440d-8594-3c99dc65b8f0" providerId="AD" clId="Web-{4748ED6A-2E54-3410-3C03-A6B2798035AA}" dt="2021-08-05T22:25:48.767" v="11"/>
          <ac:spMkLst>
            <pc:docMk/>
            <pc:sldMk cId="222904456" sldId="306"/>
            <ac:spMk id="12" creationId="{41760540-185E-4652-BFD2-9B362EF3BC99}"/>
          </ac:spMkLst>
        </pc:spChg>
        <pc:spChg chg="add del">
          <ac:chgData name="eyaabid" userId="S::eyaabid@insat.u-carthage.tn::bd086841-9cb6-440d-8594-3c99dc65b8f0" providerId="AD" clId="Web-{4748ED6A-2E54-3410-3C03-A6B2798035AA}" dt="2021-08-05T22:25:48.767" v="11"/>
          <ac:spMkLst>
            <pc:docMk/>
            <pc:sldMk cId="222904456" sldId="306"/>
            <ac:spMk id="14" creationId="{729789F4-85C1-41A0-83EB-992E22210CB9}"/>
          </ac:spMkLst>
        </pc:spChg>
        <pc:spChg chg="add del">
          <ac:chgData name="eyaabid" userId="S::eyaabid@insat.u-carthage.tn::bd086841-9cb6-440d-8594-3c99dc65b8f0" providerId="AD" clId="Web-{4748ED6A-2E54-3410-3C03-A6B2798035AA}" dt="2021-08-05T22:25:48.767" v="11"/>
          <ac:spMkLst>
            <pc:docMk/>
            <pc:sldMk cId="222904456" sldId="306"/>
            <ac:spMk id="16" creationId="{9D9D367D-6DD2-4A7C-8918-0DCAC297559A}"/>
          </ac:spMkLst>
        </pc:spChg>
        <pc:spChg chg="add">
          <ac:chgData name="eyaabid" userId="S::eyaabid@insat.u-carthage.tn::bd086841-9cb6-440d-8594-3c99dc65b8f0" providerId="AD" clId="Web-{4748ED6A-2E54-3410-3C03-A6B2798035AA}" dt="2021-08-05T22:25:48.767" v="11"/>
          <ac:spMkLst>
            <pc:docMk/>
            <pc:sldMk cId="222904456" sldId="306"/>
            <ac:spMk id="21" creationId="{34EE865D-5A59-4DD1-A94D-A8DBE4A9E013}"/>
          </ac:spMkLst>
        </pc:spChg>
        <pc:spChg chg="add">
          <ac:chgData name="eyaabid" userId="S::eyaabid@insat.u-carthage.tn::bd086841-9cb6-440d-8594-3c99dc65b8f0" providerId="AD" clId="Web-{4748ED6A-2E54-3410-3C03-A6B2798035AA}" dt="2021-08-05T22:25:48.767" v="11"/>
          <ac:spMkLst>
            <pc:docMk/>
            <pc:sldMk cId="222904456" sldId="306"/>
            <ac:spMk id="23" creationId="{F465BEC9-9A64-4330-A094-2323D0EE1E83}"/>
          </ac:spMkLst>
        </pc:spChg>
        <pc:spChg chg="add">
          <ac:chgData name="eyaabid" userId="S::eyaabid@insat.u-carthage.tn::bd086841-9cb6-440d-8594-3c99dc65b8f0" providerId="AD" clId="Web-{4748ED6A-2E54-3410-3C03-A6B2798035AA}" dt="2021-08-05T22:25:48.767" v="11"/>
          <ac:spMkLst>
            <pc:docMk/>
            <pc:sldMk cId="222904456" sldId="306"/>
            <ac:spMk id="25" creationId="{4B1DA58A-A755-4FCE-9BED-1E4AD6C95560}"/>
          </ac:spMkLst>
        </pc:spChg>
        <pc:spChg chg="add">
          <ac:chgData name="eyaabid" userId="S::eyaabid@insat.u-carthage.tn::bd086841-9cb6-440d-8594-3c99dc65b8f0" providerId="AD" clId="Web-{4748ED6A-2E54-3410-3C03-A6B2798035AA}" dt="2021-08-05T22:25:48.767" v="11"/>
          <ac:spMkLst>
            <pc:docMk/>
            <pc:sldMk cId="222904456" sldId="306"/>
            <ac:spMk id="27" creationId="{2E23EFB5-5855-497F-AC57-6C1941487012}"/>
          </ac:spMkLst>
        </pc:spChg>
        <pc:spChg chg="add">
          <ac:chgData name="eyaabid" userId="S::eyaabid@insat.u-carthage.tn::bd086841-9cb6-440d-8594-3c99dc65b8f0" providerId="AD" clId="Web-{4748ED6A-2E54-3410-3C03-A6B2798035AA}" dt="2021-08-05T22:25:48.767" v="11"/>
          <ac:spMkLst>
            <pc:docMk/>
            <pc:sldMk cId="222904456" sldId="306"/>
            <ac:spMk id="29" creationId="{9414EFBA-DEC5-4782-9B45-CEF1661DB2F1}"/>
          </ac:spMkLst>
        </pc:spChg>
        <pc:picChg chg="add mod ord">
          <ac:chgData name="eyaabid" userId="S::eyaabid@insat.u-carthage.tn::bd086841-9cb6-440d-8594-3c99dc65b8f0" providerId="AD" clId="Web-{4748ED6A-2E54-3410-3C03-A6B2798035AA}" dt="2021-08-05T22:32:10.852" v="17" actId="1076"/>
          <ac:picMkLst>
            <pc:docMk/>
            <pc:sldMk cId="222904456" sldId="306"/>
            <ac:picMk id="4" creationId="{DCC4E822-A7F8-46C7-9222-8EDC53F24C4E}"/>
          </ac:picMkLst>
        </pc:picChg>
        <pc:picChg chg="add del mod">
          <ac:chgData name="eyaabid" userId="S::eyaabid@insat.u-carthage.tn::bd086841-9cb6-440d-8594-3c99dc65b8f0" providerId="AD" clId="Web-{4748ED6A-2E54-3410-3C03-A6B2798035AA}" dt="2021-08-05T22:20:56.897" v="8"/>
          <ac:picMkLst>
            <pc:docMk/>
            <pc:sldMk cId="222904456" sldId="306"/>
            <ac:picMk id="5" creationId="{DD7DC489-E142-4BE8-A40D-E58B019CAFE2}"/>
          </ac:picMkLst>
        </pc:picChg>
      </pc:sldChg>
      <pc:sldChg chg="addSp delSp modSp new mod setBg">
        <pc:chgData name="eyaabid" userId="S::eyaabid@insat.u-carthage.tn::bd086841-9cb6-440d-8594-3c99dc65b8f0" providerId="AD" clId="Web-{4748ED6A-2E54-3410-3C03-A6B2798035AA}" dt="2021-08-05T22:35:18.284" v="25" actId="20577"/>
        <pc:sldMkLst>
          <pc:docMk/>
          <pc:sldMk cId="4061324885" sldId="307"/>
        </pc:sldMkLst>
        <pc:spChg chg="mod">
          <ac:chgData name="eyaabid" userId="S::eyaabid@insat.u-carthage.tn::bd086841-9cb6-440d-8594-3c99dc65b8f0" providerId="AD" clId="Web-{4748ED6A-2E54-3410-3C03-A6B2798035AA}" dt="2021-08-05T22:35:18.284" v="25" actId="20577"/>
          <ac:spMkLst>
            <pc:docMk/>
            <pc:sldMk cId="4061324885" sldId="307"/>
            <ac:spMk id="2" creationId="{C8E653F0-C53B-45EB-B5F1-9B6B30CD527A}"/>
          </ac:spMkLst>
        </pc:spChg>
        <pc:spChg chg="del mod">
          <ac:chgData name="eyaabid" userId="S::eyaabid@insat.u-carthage.tn::bd086841-9cb6-440d-8594-3c99dc65b8f0" providerId="AD" clId="Web-{4748ED6A-2E54-3410-3C03-A6B2798035AA}" dt="2021-08-05T22:35:00.955" v="21"/>
          <ac:spMkLst>
            <pc:docMk/>
            <pc:sldMk cId="4061324885" sldId="307"/>
            <ac:spMk id="3" creationId="{BE4C0CFA-3743-487F-91FE-4AC34074CC87}"/>
          </ac:spMkLst>
        </pc:spChg>
        <pc:spChg chg="add del">
          <ac:chgData name="eyaabid" userId="S::eyaabid@insat.u-carthage.tn::bd086841-9cb6-440d-8594-3c99dc65b8f0" providerId="AD" clId="Web-{4748ED6A-2E54-3410-3C03-A6B2798035AA}" dt="2021-08-05T22:35:11.127" v="24"/>
          <ac:spMkLst>
            <pc:docMk/>
            <pc:sldMk cId="4061324885" sldId="307"/>
            <ac:spMk id="9" creationId="{72526924-84D3-45FB-A5FE-62D8FCBF53B6}"/>
          </ac:spMkLst>
        </pc:spChg>
        <pc:spChg chg="add del">
          <ac:chgData name="eyaabid" userId="S::eyaabid@insat.u-carthage.tn::bd086841-9cb6-440d-8594-3c99dc65b8f0" providerId="AD" clId="Web-{4748ED6A-2E54-3410-3C03-A6B2798035AA}" dt="2021-08-05T22:35:11.127" v="24"/>
          <ac:spMkLst>
            <pc:docMk/>
            <pc:sldMk cId="4061324885" sldId="307"/>
            <ac:spMk id="11" creationId="{5C2A6256-1DD0-4E4B-A8B3-9A711B4DBE0C}"/>
          </ac:spMkLst>
        </pc:spChg>
        <pc:spChg chg="add del">
          <ac:chgData name="eyaabid" userId="S::eyaabid@insat.u-carthage.tn::bd086841-9cb6-440d-8594-3c99dc65b8f0" providerId="AD" clId="Web-{4748ED6A-2E54-3410-3C03-A6B2798035AA}" dt="2021-08-05T22:35:06.533" v="23"/>
          <ac:spMkLst>
            <pc:docMk/>
            <pc:sldMk cId="4061324885" sldId="307"/>
            <ac:spMk id="12" creationId="{7D5B546C-B16D-4EB9-9217-5D7B68527C88}"/>
          </ac:spMkLst>
        </pc:spChg>
        <pc:spChg chg="add del">
          <ac:chgData name="eyaabid" userId="S::eyaabid@insat.u-carthage.tn::bd086841-9cb6-440d-8594-3c99dc65b8f0" providerId="AD" clId="Web-{4748ED6A-2E54-3410-3C03-A6B2798035AA}" dt="2021-08-05T22:35:11.127" v="24"/>
          <ac:spMkLst>
            <pc:docMk/>
            <pc:sldMk cId="4061324885" sldId="307"/>
            <ac:spMk id="13" creationId="{41760540-185E-4652-BFD2-9B362EF3BC99}"/>
          </ac:spMkLst>
        </pc:spChg>
        <pc:spChg chg="add del">
          <ac:chgData name="eyaabid" userId="S::eyaabid@insat.u-carthage.tn::bd086841-9cb6-440d-8594-3c99dc65b8f0" providerId="AD" clId="Web-{4748ED6A-2E54-3410-3C03-A6B2798035AA}" dt="2021-08-05T22:35:11.127" v="24"/>
          <ac:spMkLst>
            <pc:docMk/>
            <pc:sldMk cId="4061324885" sldId="307"/>
            <ac:spMk id="15" creationId="{729789F4-85C1-41A0-83EB-992E22210CB9}"/>
          </ac:spMkLst>
        </pc:spChg>
        <pc:spChg chg="add del">
          <ac:chgData name="eyaabid" userId="S::eyaabid@insat.u-carthage.tn::bd086841-9cb6-440d-8594-3c99dc65b8f0" providerId="AD" clId="Web-{4748ED6A-2E54-3410-3C03-A6B2798035AA}" dt="2021-08-05T22:35:11.127" v="24"/>
          <ac:spMkLst>
            <pc:docMk/>
            <pc:sldMk cId="4061324885" sldId="307"/>
            <ac:spMk id="17" creationId="{9D9D367D-6DD2-4A7C-8918-0DCAC297559A}"/>
          </ac:spMkLst>
        </pc:spChg>
        <pc:spChg chg="add">
          <ac:chgData name="eyaabid" userId="S::eyaabid@insat.u-carthage.tn::bd086841-9cb6-440d-8594-3c99dc65b8f0" providerId="AD" clId="Web-{4748ED6A-2E54-3410-3C03-A6B2798035AA}" dt="2021-08-05T22:35:11.127" v="24"/>
          <ac:spMkLst>
            <pc:docMk/>
            <pc:sldMk cId="4061324885" sldId="307"/>
            <ac:spMk id="22" creationId="{72526924-84D3-45FB-A5FE-62D8FCBF53B6}"/>
          </ac:spMkLst>
        </pc:spChg>
        <pc:spChg chg="add">
          <ac:chgData name="eyaabid" userId="S::eyaabid@insat.u-carthage.tn::bd086841-9cb6-440d-8594-3c99dc65b8f0" providerId="AD" clId="Web-{4748ED6A-2E54-3410-3C03-A6B2798035AA}" dt="2021-08-05T22:35:11.127" v="24"/>
          <ac:spMkLst>
            <pc:docMk/>
            <pc:sldMk cId="4061324885" sldId="307"/>
            <ac:spMk id="24" creationId="{5C2A6256-1DD0-4E4B-A8B3-9A711B4DBE0C}"/>
          </ac:spMkLst>
        </pc:spChg>
        <pc:spChg chg="add">
          <ac:chgData name="eyaabid" userId="S::eyaabid@insat.u-carthage.tn::bd086841-9cb6-440d-8594-3c99dc65b8f0" providerId="AD" clId="Web-{4748ED6A-2E54-3410-3C03-A6B2798035AA}" dt="2021-08-05T22:35:11.127" v="24"/>
          <ac:spMkLst>
            <pc:docMk/>
            <pc:sldMk cId="4061324885" sldId="307"/>
            <ac:spMk id="26" creationId="{41760540-185E-4652-BFD2-9B362EF3BC99}"/>
          </ac:spMkLst>
        </pc:spChg>
        <pc:spChg chg="add">
          <ac:chgData name="eyaabid" userId="S::eyaabid@insat.u-carthage.tn::bd086841-9cb6-440d-8594-3c99dc65b8f0" providerId="AD" clId="Web-{4748ED6A-2E54-3410-3C03-A6B2798035AA}" dt="2021-08-05T22:35:11.127" v="24"/>
          <ac:spMkLst>
            <pc:docMk/>
            <pc:sldMk cId="4061324885" sldId="307"/>
            <ac:spMk id="28" creationId="{729789F4-85C1-41A0-83EB-992E22210CB9}"/>
          </ac:spMkLst>
        </pc:spChg>
        <pc:spChg chg="add">
          <ac:chgData name="eyaabid" userId="S::eyaabid@insat.u-carthage.tn::bd086841-9cb6-440d-8594-3c99dc65b8f0" providerId="AD" clId="Web-{4748ED6A-2E54-3410-3C03-A6B2798035AA}" dt="2021-08-05T22:35:11.127" v="24"/>
          <ac:spMkLst>
            <pc:docMk/>
            <pc:sldMk cId="4061324885" sldId="307"/>
            <ac:spMk id="30" creationId="{9D9D367D-6DD2-4A7C-8918-0DCAC297559A}"/>
          </ac:spMkLst>
        </pc:spChg>
        <pc:graphicFrameChg chg="add mod modGraphic">
          <ac:chgData name="eyaabid" userId="S::eyaabid@insat.u-carthage.tn::bd086841-9cb6-440d-8594-3c99dc65b8f0" providerId="AD" clId="Web-{4748ED6A-2E54-3410-3C03-A6B2798035AA}" dt="2021-08-05T22:35:11.127" v="24"/>
          <ac:graphicFrameMkLst>
            <pc:docMk/>
            <pc:sldMk cId="4061324885" sldId="307"/>
            <ac:graphicFrameMk id="5" creationId="{7B270AE7-D41A-49F1-9FE9-30BA750DBE08}"/>
          </ac:graphicFrameMkLst>
        </pc:graphicFrameChg>
      </pc:sldChg>
      <pc:sldChg chg="addSp delSp modSp new mod setBg">
        <pc:chgData name="eyaabid" userId="S::eyaabid@insat.u-carthage.tn::bd086841-9cb6-440d-8594-3c99dc65b8f0" providerId="AD" clId="Web-{4748ED6A-2E54-3410-3C03-A6B2798035AA}" dt="2021-08-05T22:37:07.306" v="29"/>
        <pc:sldMkLst>
          <pc:docMk/>
          <pc:sldMk cId="560122876" sldId="308"/>
        </pc:sldMkLst>
        <pc:spChg chg="del mod">
          <ac:chgData name="eyaabid" userId="S::eyaabid@insat.u-carthage.tn::bd086841-9cb6-440d-8594-3c99dc65b8f0" providerId="AD" clId="Web-{4748ED6A-2E54-3410-3C03-A6B2798035AA}" dt="2021-08-05T22:37:07.306" v="29"/>
          <ac:spMkLst>
            <pc:docMk/>
            <pc:sldMk cId="560122876" sldId="308"/>
            <ac:spMk id="2" creationId="{4E13533E-697C-45F3-9567-FD59CEE1DD27}"/>
          </ac:spMkLst>
        </pc:spChg>
        <pc:spChg chg="del mod">
          <ac:chgData name="eyaabid" userId="S::eyaabid@insat.u-carthage.tn::bd086841-9cb6-440d-8594-3c99dc65b8f0" providerId="AD" clId="Web-{4748ED6A-2E54-3410-3C03-A6B2798035AA}" dt="2021-08-05T22:37:02.181" v="28"/>
          <ac:spMkLst>
            <pc:docMk/>
            <pc:sldMk cId="560122876" sldId="308"/>
            <ac:spMk id="3" creationId="{741DA499-1D9B-47F9-BC5B-BDB6504EE6AB}"/>
          </ac:spMkLst>
        </pc:spChg>
        <pc:spChg chg="add del">
          <ac:chgData name="eyaabid" userId="S::eyaabid@insat.u-carthage.tn::bd086841-9cb6-440d-8594-3c99dc65b8f0" providerId="AD" clId="Web-{4748ED6A-2E54-3410-3C03-A6B2798035AA}" dt="2021-08-05T22:37:07.306" v="29"/>
          <ac:spMkLst>
            <pc:docMk/>
            <pc:sldMk cId="560122876" sldId="308"/>
            <ac:spMk id="8" creationId="{72526924-84D3-45FB-A5FE-62D8FCBF53B6}"/>
          </ac:spMkLst>
        </pc:spChg>
        <pc:spChg chg="add del">
          <ac:chgData name="eyaabid" userId="S::eyaabid@insat.u-carthage.tn::bd086841-9cb6-440d-8594-3c99dc65b8f0" providerId="AD" clId="Web-{4748ED6A-2E54-3410-3C03-A6B2798035AA}" dt="2021-08-05T22:37:07.306" v="29"/>
          <ac:spMkLst>
            <pc:docMk/>
            <pc:sldMk cId="560122876" sldId="308"/>
            <ac:spMk id="10" creationId="{5C2A6256-1DD0-4E4B-A8B3-9A711B4DBE0C}"/>
          </ac:spMkLst>
        </pc:spChg>
        <pc:spChg chg="add del">
          <ac:chgData name="eyaabid" userId="S::eyaabid@insat.u-carthage.tn::bd086841-9cb6-440d-8594-3c99dc65b8f0" providerId="AD" clId="Web-{4748ED6A-2E54-3410-3C03-A6B2798035AA}" dt="2021-08-05T22:37:07.306" v="29"/>
          <ac:spMkLst>
            <pc:docMk/>
            <pc:sldMk cId="560122876" sldId="308"/>
            <ac:spMk id="12" creationId="{41760540-185E-4652-BFD2-9B362EF3BC99}"/>
          </ac:spMkLst>
        </pc:spChg>
        <pc:spChg chg="add del">
          <ac:chgData name="eyaabid" userId="S::eyaabid@insat.u-carthage.tn::bd086841-9cb6-440d-8594-3c99dc65b8f0" providerId="AD" clId="Web-{4748ED6A-2E54-3410-3C03-A6B2798035AA}" dt="2021-08-05T22:37:07.306" v="29"/>
          <ac:spMkLst>
            <pc:docMk/>
            <pc:sldMk cId="560122876" sldId="308"/>
            <ac:spMk id="14" creationId="{729789F4-85C1-41A0-83EB-992E22210CB9}"/>
          </ac:spMkLst>
        </pc:spChg>
        <pc:spChg chg="add del">
          <ac:chgData name="eyaabid" userId="S::eyaabid@insat.u-carthage.tn::bd086841-9cb6-440d-8594-3c99dc65b8f0" providerId="AD" clId="Web-{4748ED6A-2E54-3410-3C03-A6B2798035AA}" dt="2021-08-05T22:37:07.306" v="29"/>
          <ac:spMkLst>
            <pc:docMk/>
            <pc:sldMk cId="560122876" sldId="308"/>
            <ac:spMk id="16" creationId="{9D9D367D-6DD2-4A7C-8918-0DCAC297559A}"/>
          </ac:spMkLst>
        </pc:spChg>
        <pc:spChg chg="add">
          <ac:chgData name="eyaabid" userId="S::eyaabid@insat.u-carthage.tn::bd086841-9cb6-440d-8594-3c99dc65b8f0" providerId="AD" clId="Web-{4748ED6A-2E54-3410-3C03-A6B2798035AA}" dt="2021-08-05T22:37:07.306" v="29"/>
          <ac:spMkLst>
            <pc:docMk/>
            <pc:sldMk cId="560122876" sldId="308"/>
            <ac:spMk id="21" creationId="{34EE865D-5A59-4DD1-A94D-A8DBE4A9E013}"/>
          </ac:spMkLst>
        </pc:spChg>
        <pc:spChg chg="add">
          <ac:chgData name="eyaabid" userId="S::eyaabid@insat.u-carthage.tn::bd086841-9cb6-440d-8594-3c99dc65b8f0" providerId="AD" clId="Web-{4748ED6A-2E54-3410-3C03-A6B2798035AA}" dt="2021-08-05T22:37:07.306" v="29"/>
          <ac:spMkLst>
            <pc:docMk/>
            <pc:sldMk cId="560122876" sldId="308"/>
            <ac:spMk id="23" creationId="{2E23EFB5-5855-497F-AC57-6C1941487012}"/>
          </ac:spMkLst>
        </pc:spChg>
        <pc:picChg chg="add mod ord">
          <ac:chgData name="eyaabid" userId="S::eyaabid@insat.u-carthage.tn::bd086841-9cb6-440d-8594-3c99dc65b8f0" providerId="AD" clId="Web-{4748ED6A-2E54-3410-3C03-A6B2798035AA}" dt="2021-08-05T22:37:07.306" v="29"/>
          <ac:picMkLst>
            <pc:docMk/>
            <pc:sldMk cId="560122876" sldId="308"/>
            <ac:picMk id="4" creationId="{6E4E1D66-D948-4360-B852-D7BDD14A08C3}"/>
          </ac:picMkLst>
        </pc:picChg>
      </pc:sldChg>
      <pc:sldChg chg="addSp delSp modSp new mod setBg">
        <pc:chgData name="eyaabid" userId="S::eyaabid@insat.u-carthage.tn::bd086841-9cb6-440d-8594-3c99dc65b8f0" providerId="AD" clId="Web-{4748ED6A-2E54-3410-3C03-A6B2798035AA}" dt="2021-08-05T22:38:04.575" v="33"/>
        <pc:sldMkLst>
          <pc:docMk/>
          <pc:sldMk cId="1880874252" sldId="309"/>
        </pc:sldMkLst>
        <pc:spChg chg="del mod">
          <ac:chgData name="eyaabid" userId="S::eyaabid@insat.u-carthage.tn::bd086841-9cb6-440d-8594-3c99dc65b8f0" providerId="AD" clId="Web-{4748ED6A-2E54-3410-3C03-A6B2798035AA}" dt="2021-08-05T22:38:04.575" v="33"/>
          <ac:spMkLst>
            <pc:docMk/>
            <pc:sldMk cId="1880874252" sldId="309"/>
            <ac:spMk id="2" creationId="{D802E67A-FE23-4032-9DAA-37FBE8BD9749}"/>
          </ac:spMkLst>
        </pc:spChg>
        <pc:spChg chg="del mod">
          <ac:chgData name="eyaabid" userId="S::eyaabid@insat.u-carthage.tn::bd086841-9cb6-440d-8594-3c99dc65b8f0" providerId="AD" clId="Web-{4748ED6A-2E54-3410-3C03-A6B2798035AA}" dt="2021-08-05T22:38:01.793" v="32"/>
          <ac:spMkLst>
            <pc:docMk/>
            <pc:sldMk cId="1880874252" sldId="309"/>
            <ac:spMk id="3" creationId="{F6A65559-F797-4A30-BB47-82D428A20181}"/>
          </ac:spMkLst>
        </pc:spChg>
        <pc:spChg chg="add del">
          <ac:chgData name="eyaabid" userId="S::eyaabid@insat.u-carthage.tn::bd086841-9cb6-440d-8594-3c99dc65b8f0" providerId="AD" clId="Web-{4748ED6A-2E54-3410-3C03-A6B2798035AA}" dt="2021-08-05T22:38:04.575" v="33"/>
          <ac:spMkLst>
            <pc:docMk/>
            <pc:sldMk cId="1880874252" sldId="309"/>
            <ac:spMk id="8" creationId="{72526924-84D3-45FB-A5FE-62D8FCBF53B6}"/>
          </ac:spMkLst>
        </pc:spChg>
        <pc:spChg chg="add del">
          <ac:chgData name="eyaabid" userId="S::eyaabid@insat.u-carthage.tn::bd086841-9cb6-440d-8594-3c99dc65b8f0" providerId="AD" clId="Web-{4748ED6A-2E54-3410-3C03-A6B2798035AA}" dt="2021-08-05T22:38:04.575" v="33"/>
          <ac:spMkLst>
            <pc:docMk/>
            <pc:sldMk cId="1880874252" sldId="309"/>
            <ac:spMk id="10" creationId="{5C2A6256-1DD0-4E4B-A8B3-9A711B4DBE0C}"/>
          </ac:spMkLst>
        </pc:spChg>
        <pc:spChg chg="add del">
          <ac:chgData name="eyaabid" userId="S::eyaabid@insat.u-carthage.tn::bd086841-9cb6-440d-8594-3c99dc65b8f0" providerId="AD" clId="Web-{4748ED6A-2E54-3410-3C03-A6B2798035AA}" dt="2021-08-05T22:38:04.575" v="33"/>
          <ac:spMkLst>
            <pc:docMk/>
            <pc:sldMk cId="1880874252" sldId="309"/>
            <ac:spMk id="12" creationId="{41760540-185E-4652-BFD2-9B362EF3BC99}"/>
          </ac:spMkLst>
        </pc:spChg>
        <pc:spChg chg="add del">
          <ac:chgData name="eyaabid" userId="S::eyaabid@insat.u-carthage.tn::bd086841-9cb6-440d-8594-3c99dc65b8f0" providerId="AD" clId="Web-{4748ED6A-2E54-3410-3C03-A6B2798035AA}" dt="2021-08-05T22:38:04.575" v="33"/>
          <ac:spMkLst>
            <pc:docMk/>
            <pc:sldMk cId="1880874252" sldId="309"/>
            <ac:spMk id="14" creationId="{729789F4-85C1-41A0-83EB-992E22210CB9}"/>
          </ac:spMkLst>
        </pc:spChg>
        <pc:spChg chg="add del">
          <ac:chgData name="eyaabid" userId="S::eyaabid@insat.u-carthage.tn::bd086841-9cb6-440d-8594-3c99dc65b8f0" providerId="AD" clId="Web-{4748ED6A-2E54-3410-3C03-A6B2798035AA}" dt="2021-08-05T22:38:04.575" v="33"/>
          <ac:spMkLst>
            <pc:docMk/>
            <pc:sldMk cId="1880874252" sldId="309"/>
            <ac:spMk id="16" creationId="{9D9D367D-6DD2-4A7C-8918-0DCAC297559A}"/>
          </ac:spMkLst>
        </pc:spChg>
        <pc:spChg chg="add">
          <ac:chgData name="eyaabid" userId="S::eyaabid@insat.u-carthage.tn::bd086841-9cb6-440d-8594-3c99dc65b8f0" providerId="AD" clId="Web-{4748ED6A-2E54-3410-3C03-A6B2798035AA}" dt="2021-08-05T22:38:04.575" v="33"/>
          <ac:spMkLst>
            <pc:docMk/>
            <pc:sldMk cId="1880874252" sldId="309"/>
            <ac:spMk id="21" creationId="{34EE865D-5A59-4DD1-A94D-A8DBE4A9E013}"/>
          </ac:spMkLst>
        </pc:spChg>
        <pc:spChg chg="add">
          <ac:chgData name="eyaabid" userId="S::eyaabid@insat.u-carthage.tn::bd086841-9cb6-440d-8594-3c99dc65b8f0" providerId="AD" clId="Web-{4748ED6A-2E54-3410-3C03-A6B2798035AA}" dt="2021-08-05T22:38:04.575" v="33"/>
          <ac:spMkLst>
            <pc:docMk/>
            <pc:sldMk cId="1880874252" sldId="309"/>
            <ac:spMk id="23" creationId="{2E23EFB5-5855-497F-AC57-6C1941487012}"/>
          </ac:spMkLst>
        </pc:spChg>
        <pc:picChg chg="add mod ord">
          <ac:chgData name="eyaabid" userId="S::eyaabid@insat.u-carthage.tn::bd086841-9cb6-440d-8594-3c99dc65b8f0" providerId="AD" clId="Web-{4748ED6A-2E54-3410-3C03-A6B2798035AA}" dt="2021-08-05T22:38:04.575" v="33"/>
          <ac:picMkLst>
            <pc:docMk/>
            <pc:sldMk cId="1880874252" sldId="309"/>
            <ac:picMk id="4" creationId="{0A8A1E9B-DCEB-4502-A9D8-C916078EA96C}"/>
          </ac:picMkLst>
        </pc:picChg>
      </pc:sldChg>
      <pc:sldChg chg="addSp delSp modSp new mod setBg">
        <pc:chgData name="eyaabid" userId="S::eyaabid@insat.u-carthage.tn::bd086841-9cb6-440d-8594-3c99dc65b8f0" providerId="AD" clId="Web-{4748ED6A-2E54-3410-3C03-A6B2798035AA}" dt="2021-08-05T23:20:20.275" v="56"/>
        <pc:sldMkLst>
          <pc:docMk/>
          <pc:sldMk cId="102979727" sldId="310"/>
        </pc:sldMkLst>
        <pc:spChg chg="mod">
          <ac:chgData name="eyaabid" userId="S::eyaabid@insat.u-carthage.tn::bd086841-9cb6-440d-8594-3c99dc65b8f0" providerId="AD" clId="Web-{4748ED6A-2E54-3410-3C03-A6B2798035AA}" dt="2021-08-05T22:40:48.538" v="41"/>
          <ac:spMkLst>
            <pc:docMk/>
            <pc:sldMk cId="102979727" sldId="310"/>
            <ac:spMk id="2" creationId="{E212B93A-E011-48C3-89DA-880FE7AA5576}"/>
          </ac:spMkLst>
        </pc:spChg>
        <pc:spChg chg="del mod">
          <ac:chgData name="eyaabid" userId="S::eyaabid@insat.u-carthage.tn::bd086841-9cb6-440d-8594-3c99dc65b8f0" providerId="AD" clId="Web-{4748ED6A-2E54-3410-3C03-A6B2798035AA}" dt="2021-08-05T23:20:20.275" v="56"/>
          <ac:spMkLst>
            <pc:docMk/>
            <pc:sldMk cId="102979727" sldId="310"/>
            <ac:spMk id="3" creationId="{5F4F43BD-F1A8-4DC2-A99F-D59658964BF9}"/>
          </ac:spMkLst>
        </pc:spChg>
        <pc:spChg chg="add del">
          <ac:chgData name="eyaabid" userId="S::eyaabid@insat.u-carthage.tn::bd086841-9cb6-440d-8594-3c99dc65b8f0" providerId="AD" clId="Web-{4748ED6A-2E54-3410-3C03-A6B2798035AA}" dt="2021-08-05T22:40:48.538" v="41"/>
          <ac:spMkLst>
            <pc:docMk/>
            <pc:sldMk cId="102979727" sldId="310"/>
            <ac:spMk id="8" creationId="{72526924-84D3-45FB-A5FE-62D8FCBF53B6}"/>
          </ac:spMkLst>
        </pc:spChg>
        <pc:spChg chg="add del">
          <ac:chgData name="eyaabid" userId="S::eyaabid@insat.u-carthage.tn::bd086841-9cb6-440d-8594-3c99dc65b8f0" providerId="AD" clId="Web-{4748ED6A-2E54-3410-3C03-A6B2798035AA}" dt="2021-08-05T22:40:48.538" v="41"/>
          <ac:spMkLst>
            <pc:docMk/>
            <pc:sldMk cId="102979727" sldId="310"/>
            <ac:spMk id="10" creationId="{5C2A6256-1DD0-4E4B-A8B3-9A711B4DBE0C}"/>
          </ac:spMkLst>
        </pc:spChg>
        <pc:spChg chg="add del">
          <ac:chgData name="eyaabid" userId="S::eyaabid@insat.u-carthage.tn::bd086841-9cb6-440d-8594-3c99dc65b8f0" providerId="AD" clId="Web-{4748ED6A-2E54-3410-3C03-A6B2798035AA}" dt="2021-08-05T22:40:48.538" v="41"/>
          <ac:spMkLst>
            <pc:docMk/>
            <pc:sldMk cId="102979727" sldId="310"/>
            <ac:spMk id="12" creationId="{41760540-185E-4652-BFD2-9B362EF3BC99}"/>
          </ac:spMkLst>
        </pc:spChg>
        <pc:spChg chg="add del">
          <ac:chgData name="eyaabid" userId="S::eyaabid@insat.u-carthage.tn::bd086841-9cb6-440d-8594-3c99dc65b8f0" providerId="AD" clId="Web-{4748ED6A-2E54-3410-3C03-A6B2798035AA}" dt="2021-08-05T22:40:48.538" v="41"/>
          <ac:spMkLst>
            <pc:docMk/>
            <pc:sldMk cId="102979727" sldId="310"/>
            <ac:spMk id="14" creationId="{729789F4-85C1-41A0-83EB-992E22210CB9}"/>
          </ac:spMkLst>
        </pc:spChg>
        <pc:spChg chg="add del">
          <ac:chgData name="eyaabid" userId="S::eyaabid@insat.u-carthage.tn::bd086841-9cb6-440d-8594-3c99dc65b8f0" providerId="AD" clId="Web-{4748ED6A-2E54-3410-3C03-A6B2798035AA}" dt="2021-08-05T22:40:48.538" v="41"/>
          <ac:spMkLst>
            <pc:docMk/>
            <pc:sldMk cId="102979727" sldId="310"/>
            <ac:spMk id="16" creationId="{9D9D367D-6DD2-4A7C-8918-0DCAC297559A}"/>
          </ac:spMkLst>
        </pc:spChg>
        <pc:spChg chg="add del">
          <ac:chgData name="eyaabid" userId="S::eyaabid@insat.u-carthage.tn::bd086841-9cb6-440d-8594-3c99dc65b8f0" providerId="AD" clId="Web-{4748ED6A-2E54-3410-3C03-A6B2798035AA}" dt="2021-08-05T23:20:20.275" v="56"/>
          <ac:spMkLst>
            <pc:docMk/>
            <pc:sldMk cId="102979727" sldId="310"/>
            <ac:spMk id="21" creationId="{72526924-84D3-45FB-A5FE-62D8FCBF53B6}"/>
          </ac:spMkLst>
        </pc:spChg>
        <pc:spChg chg="add del">
          <ac:chgData name="eyaabid" userId="S::eyaabid@insat.u-carthage.tn::bd086841-9cb6-440d-8594-3c99dc65b8f0" providerId="AD" clId="Web-{4748ED6A-2E54-3410-3C03-A6B2798035AA}" dt="2021-08-05T23:20:20.275" v="56"/>
          <ac:spMkLst>
            <pc:docMk/>
            <pc:sldMk cId="102979727" sldId="310"/>
            <ac:spMk id="23" creationId="{5C2A6256-1DD0-4E4B-A8B3-9A711B4DBE0C}"/>
          </ac:spMkLst>
        </pc:spChg>
        <pc:spChg chg="add del">
          <ac:chgData name="eyaabid" userId="S::eyaabid@insat.u-carthage.tn::bd086841-9cb6-440d-8594-3c99dc65b8f0" providerId="AD" clId="Web-{4748ED6A-2E54-3410-3C03-A6B2798035AA}" dt="2021-08-05T23:20:20.275" v="56"/>
          <ac:spMkLst>
            <pc:docMk/>
            <pc:sldMk cId="102979727" sldId="310"/>
            <ac:spMk id="25" creationId="{41760540-185E-4652-BFD2-9B362EF3BC99}"/>
          </ac:spMkLst>
        </pc:spChg>
        <pc:spChg chg="add del">
          <ac:chgData name="eyaabid" userId="S::eyaabid@insat.u-carthage.tn::bd086841-9cb6-440d-8594-3c99dc65b8f0" providerId="AD" clId="Web-{4748ED6A-2E54-3410-3C03-A6B2798035AA}" dt="2021-08-05T23:20:20.275" v="56"/>
          <ac:spMkLst>
            <pc:docMk/>
            <pc:sldMk cId="102979727" sldId="310"/>
            <ac:spMk id="27" creationId="{729789F4-85C1-41A0-83EB-992E22210CB9}"/>
          </ac:spMkLst>
        </pc:spChg>
        <pc:spChg chg="add del">
          <ac:chgData name="eyaabid" userId="S::eyaabid@insat.u-carthage.tn::bd086841-9cb6-440d-8594-3c99dc65b8f0" providerId="AD" clId="Web-{4748ED6A-2E54-3410-3C03-A6B2798035AA}" dt="2021-08-05T23:20:20.275" v="56"/>
          <ac:spMkLst>
            <pc:docMk/>
            <pc:sldMk cId="102979727" sldId="310"/>
            <ac:spMk id="29" creationId="{9D9D367D-6DD2-4A7C-8918-0DCAC297559A}"/>
          </ac:spMkLst>
        </pc:spChg>
        <pc:spChg chg="add">
          <ac:chgData name="eyaabid" userId="S::eyaabid@insat.u-carthage.tn::bd086841-9cb6-440d-8594-3c99dc65b8f0" providerId="AD" clId="Web-{4748ED6A-2E54-3410-3C03-A6B2798035AA}" dt="2021-08-05T23:20:20.275" v="56"/>
          <ac:spMkLst>
            <pc:docMk/>
            <pc:sldMk cId="102979727" sldId="310"/>
            <ac:spMk id="35" creationId="{72526924-84D3-45FB-A5FE-62D8FCBF53B6}"/>
          </ac:spMkLst>
        </pc:spChg>
        <pc:spChg chg="add">
          <ac:chgData name="eyaabid" userId="S::eyaabid@insat.u-carthage.tn::bd086841-9cb6-440d-8594-3c99dc65b8f0" providerId="AD" clId="Web-{4748ED6A-2E54-3410-3C03-A6B2798035AA}" dt="2021-08-05T23:20:20.275" v="56"/>
          <ac:spMkLst>
            <pc:docMk/>
            <pc:sldMk cId="102979727" sldId="310"/>
            <ac:spMk id="37" creationId="{5C2A6256-1DD0-4E4B-A8B3-9A711B4DBE0C}"/>
          </ac:spMkLst>
        </pc:spChg>
        <pc:spChg chg="add">
          <ac:chgData name="eyaabid" userId="S::eyaabid@insat.u-carthage.tn::bd086841-9cb6-440d-8594-3c99dc65b8f0" providerId="AD" clId="Web-{4748ED6A-2E54-3410-3C03-A6B2798035AA}" dt="2021-08-05T23:20:20.275" v="56"/>
          <ac:spMkLst>
            <pc:docMk/>
            <pc:sldMk cId="102979727" sldId="310"/>
            <ac:spMk id="39" creationId="{41760540-185E-4652-BFD2-9B362EF3BC99}"/>
          </ac:spMkLst>
        </pc:spChg>
        <pc:spChg chg="add">
          <ac:chgData name="eyaabid" userId="S::eyaabid@insat.u-carthage.tn::bd086841-9cb6-440d-8594-3c99dc65b8f0" providerId="AD" clId="Web-{4748ED6A-2E54-3410-3C03-A6B2798035AA}" dt="2021-08-05T23:20:20.275" v="56"/>
          <ac:spMkLst>
            <pc:docMk/>
            <pc:sldMk cId="102979727" sldId="310"/>
            <ac:spMk id="41" creationId="{729789F4-85C1-41A0-83EB-992E22210CB9}"/>
          </ac:spMkLst>
        </pc:spChg>
        <pc:spChg chg="add">
          <ac:chgData name="eyaabid" userId="S::eyaabid@insat.u-carthage.tn::bd086841-9cb6-440d-8594-3c99dc65b8f0" providerId="AD" clId="Web-{4748ED6A-2E54-3410-3C03-A6B2798035AA}" dt="2021-08-05T23:20:20.275" v="56"/>
          <ac:spMkLst>
            <pc:docMk/>
            <pc:sldMk cId="102979727" sldId="310"/>
            <ac:spMk id="43" creationId="{9D9D367D-6DD2-4A7C-8918-0DCAC297559A}"/>
          </ac:spMkLst>
        </pc:spChg>
        <pc:graphicFrameChg chg="add">
          <ac:chgData name="eyaabid" userId="S::eyaabid@insat.u-carthage.tn::bd086841-9cb6-440d-8594-3c99dc65b8f0" providerId="AD" clId="Web-{4748ED6A-2E54-3410-3C03-A6B2798035AA}" dt="2021-08-05T23:20:20.275" v="56"/>
          <ac:graphicFrameMkLst>
            <pc:docMk/>
            <pc:sldMk cId="102979727" sldId="310"/>
            <ac:graphicFrameMk id="31" creationId="{E03A2590-0F9C-4CF6-BC09-2229C73D56FB}"/>
          </ac:graphicFrameMkLst>
        </pc:graphicFrameChg>
      </pc:sldChg>
      <pc:sldChg chg="modSp new">
        <pc:chgData name="eyaabid" userId="S::eyaabid@insat.u-carthage.tn::bd086841-9cb6-440d-8594-3c99dc65b8f0" providerId="AD" clId="Web-{4748ED6A-2E54-3410-3C03-A6B2798035AA}" dt="2021-08-05T23:20:47.822" v="60" actId="20577"/>
        <pc:sldMkLst>
          <pc:docMk/>
          <pc:sldMk cId="467375882" sldId="311"/>
        </pc:sldMkLst>
        <pc:spChg chg="mod">
          <ac:chgData name="eyaabid" userId="S::eyaabid@insat.u-carthage.tn::bd086841-9cb6-440d-8594-3c99dc65b8f0" providerId="AD" clId="Web-{4748ED6A-2E54-3410-3C03-A6B2798035AA}" dt="2021-08-05T23:20:47.822" v="60" actId="20577"/>
          <ac:spMkLst>
            <pc:docMk/>
            <pc:sldMk cId="467375882" sldId="311"/>
            <ac:spMk id="2" creationId="{D94B8876-800A-42FE-9575-2EE563535128}"/>
          </ac:spMkLst>
        </pc:spChg>
        <pc:spChg chg="mod">
          <ac:chgData name="eyaabid" userId="S::eyaabid@insat.u-carthage.tn::bd086841-9cb6-440d-8594-3c99dc65b8f0" providerId="AD" clId="Web-{4748ED6A-2E54-3410-3C03-A6B2798035AA}" dt="2021-08-05T23:20:28.900" v="58" actId="20577"/>
          <ac:spMkLst>
            <pc:docMk/>
            <pc:sldMk cId="467375882" sldId="311"/>
            <ac:spMk id="3" creationId="{96870E49-E639-4CB5-839F-CF9273ADA019}"/>
          </ac:spMkLst>
        </pc:spChg>
      </pc:sldChg>
      <pc:sldChg chg="addSp delSp modSp new mod setBg">
        <pc:chgData name="eyaabid" userId="S::eyaabid@insat.u-carthage.tn::bd086841-9cb6-440d-8594-3c99dc65b8f0" providerId="AD" clId="Web-{4748ED6A-2E54-3410-3C03-A6B2798035AA}" dt="2021-08-05T23:23:42.108" v="63"/>
        <pc:sldMkLst>
          <pc:docMk/>
          <pc:sldMk cId="3351748314" sldId="312"/>
        </pc:sldMkLst>
        <pc:spChg chg="del">
          <ac:chgData name="eyaabid" userId="S::eyaabid@insat.u-carthage.tn::bd086841-9cb6-440d-8594-3c99dc65b8f0" providerId="AD" clId="Web-{4748ED6A-2E54-3410-3C03-A6B2798035AA}" dt="2021-08-05T23:23:42.108" v="63"/>
          <ac:spMkLst>
            <pc:docMk/>
            <pc:sldMk cId="3351748314" sldId="312"/>
            <ac:spMk id="2" creationId="{C6199D9A-0328-482A-B584-B24E18D6307D}"/>
          </ac:spMkLst>
        </pc:spChg>
        <pc:spChg chg="del">
          <ac:chgData name="eyaabid" userId="S::eyaabid@insat.u-carthage.tn::bd086841-9cb6-440d-8594-3c99dc65b8f0" providerId="AD" clId="Web-{4748ED6A-2E54-3410-3C03-A6B2798035AA}" dt="2021-08-05T23:23:39.217" v="62"/>
          <ac:spMkLst>
            <pc:docMk/>
            <pc:sldMk cId="3351748314" sldId="312"/>
            <ac:spMk id="3" creationId="{FE78A68D-ECEF-4893-96FB-29E23EDDC4E7}"/>
          </ac:spMkLst>
        </pc:spChg>
        <pc:spChg chg="add">
          <ac:chgData name="eyaabid" userId="S::eyaabid@insat.u-carthage.tn::bd086841-9cb6-440d-8594-3c99dc65b8f0" providerId="AD" clId="Web-{4748ED6A-2E54-3410-3C03-A6B2798035AA}" dt="2021-08-05T23:23:42.108" v="63"/>
          <ac:spMkLst>
            <pc:docMk/>
            <pc:sldMk cId="3351748314" sldId="312"/>
            <ac:spMk id="9" creationId="{34EE865D-5A59-4DD1-A94D-A8DBE4A9E013}"/>
          </ac:spMkLst>
        </pc:spChg>
        <pc:spChg chg="add">
          <ac:chgData name="eyaabid" userId="S::eyaabid@insat.u-carthage.tn::bd086841-9cb6-440d-8594-3c99dc65b8f0" providerId="AD" clId="Web-{4748ED6A-2E54-3410-3C03-A6B2798035AA}" dt="2021-08-05T23:23:42.108" v="63"/>
          <ac:spMkLst>
            <pc:docMk/>
            <pc:sldMk cId="3351748314" sldId="312"/>
            <ac:spMk id="11" creationId="{2E23EFB5-5855-497F-AC57-6C1941487012}"/>
          </ac:spMkLst>
        </pc:spChg>
        <pc:picChg chg="add mod ord">
          <ac:chgData name="eyaabid" userId="S::eyaabid@insat.u-carthage.tn::bd086841-9cb6-440d-8594-3c99dc65b8f0" providerId="AD" clId="Web-{4748ED6A-2E54-3410-3C03-A6B2798035AA}" dt="2021-08-05T23:23:42.108" v="63"/>
          <ac:picMkLst>
            <pc:docMk/>
            <pc:sldMk cId="3351748314" sldId="312"/>
            <ac:picMk id="4" creationId="{426C8A73-75F3-4DE9-9A8F-403397FE183F}"/>
          </ac:picMkLst>
        </pc:picChg>
      </pc:sldChg>
      <pc:sldChg chg="modSp new">
        <pc:chgData name="eyaabid" userId="S::eyaabid@insat.u-carthage.tn::bd086841-9cb6-440d-8594-3c99dc65b8f0" providerId="AD" clId="Web-{4748ED6A-2E54-3410-3C03-A6B2798035AA}" dt="2021-08-05T23:24:34.093" v="80" actId="20577"/>
        <pc:sldMkLst>
          <pc:docMk/>
          <pc:sldMk cId="4019362969" sldId="313"/>
        </pc:sldMkLst>
        <pc:spChg chg="mod">
          <ac:chgData name="eyaabid" userId="S::eyaabid@insat.u-carthage.tn::bd086841-9cb6-440d-8594-3c99dc65b8f0" providerId="AD" clId="Web-{4748ED6A-2E54-3410-3C03-A6B2798035AA}" dt="2021-08-05T23:24:19.733" v="75" actId="20577"/>
          <ac:spMkLst>
            <pc:docMk/>
            <pc:sldMk cId="4019362969" sldId="313"/>
            <ac:spMk id="2" creationId="{CDC74C4B-012F-47F5-9D91-00507A82395F}"/>
          </ac:spMkLst>
        </pc:spChg>
        <pc:spChg chg="mod">
          <ac:chgData name="eyaabid" userId="S::eyaabid@insat.u-carthage.tn::bd086841-9cb6-440d-8594-3c99dc65b8f0" providerId="AD" clId="Web-{4748ED6A-2E54-3410-3C03-A6B2798035AA}" dt="2021-08-05T23:24:34.093" v="80" actId="20577"/>
          <ac:spMkLst>
            <pc:docMk/>
            <pc:sldMk cId="4019362969" sldId="313"/>
            <ac:spMk id="3" creationId="{A21F5EAF-2D68-4FC7-B557-07C9895AB7F1}"/>
          </ac:spMkLst>
        </pc:spChg>
      </pc:sldChg>
      <pc:sldChg chg="modSp new">
        <pc:chgData name="eyaabid" userId="S::eyaabid@insat.u-carthage.tn::bd086841-9cb6-440d-8594-3c99dc65b8f0" providerId="AD" clId="Web-{4748ED6A-2E54-3410-3C03-A6B2798035AA}" dt="2021-08-06T11:40:09.394" v="110" actId="20577"/>
        <pc:sldMkLst>
          <pc:docMk/>
          <pc:sldMk cId="2715623075" sldId="314"/>
        </pc:sldMkLst>
        <pc:spChg chg="mod">
          <ac:chgData name="eyaabid" userId="S::eyaabid@insat.u-carthage.tn::bd086841-9cb6-440d-8594-3c99dc65b8f0" providerId="AD" clId="Web-{4748ED6A-2E54-3410-3C03-A6B2798035AA}" dt="2021-08-06T11:40:09.394" v="110" actId="20577"/>
          <ac:spMkLst>
            <pc:docMk/>
            <pc:sldMk cId="2715623075" sldId="314"/>
            <ac:spMk id="2" creationId="{E9977D12-4B3A-4C81-A934-774996973AC1}"/>
          </ac:spMkLst>
        </pc:spChg>
        <pc:spChg chg="mod">
          <ac:chgData name="eyaabid" userId="S::eyaabid@insat.u-carthage.tn::bd086841-9cb6-440d-8594-3c99dc65b8f0" providerId="AD" clId="Web-{4748ED6A-2E54-3410-3C03-A6B2798035AA}" dt="2021-08-06T11:39:55.581" v="90" actId="20577"/>
          <ac:spMkLst>
            <pc:docMk/>
            <pc:sldMk cId="2715623075" sldId="314"/>
            <ac:spMk id="3" creationId="{B16537DD-BC99-4804-B174-65FEA20BF860}"/>
          </ac:spMkLst>
        </pc:spChg>
      </pc:sldChg>
      <pc:sldChg chg="modSp new del">
        <pc:chgData name="eyaabid" userId="S::eyaabid@insat.u-carthage.tn::bd086841-9cb6-440d-8594-3c99dc65b8f0" providerId="AD" clId="Web-{4748ED6A-2E54-3410-3C03-A6B2798035AA}" dt="2021-08-05T23:26:49.330" v="84"/>
        <pc:sldMkLst>
          <pc:docMk/>
          <pc:sldMk cId="3425946935" sldId="314"/>
        </pc:sldMkLst>
        <pc:spChg chg="mod">
          <ac:chgData name="eyaabid" userId="S::eyaabid@insat.u-carthage.tn::bd086841-9cb6-440d-8594-3c99dc65b8f0" providerId="AD" clId="Web-{4748ED6A-2E54-3410-3C03-A6B2798035AA}" dt="2021-08-05T23:24:56.062" v="83" actId="20577"/>
          <ac:spMkLst>
            <pc:docMk/>
            <pc:sldMk cId="3425946935" sldId="314"/>
            <ac:spMk id="3" creationId="{8019F590-3ADB-411C-9F2E-4524E5D54CD2}"/>
          </ac:spMkLst>
        </pc:spChg>
      </pc:sldChg>
    </pc:docChg>
  </pc:docChgLst>
  <pc:docChgLst>
    <pc:chgData name="eyaabid" userId="S::eyaabid@insat.u-carthage.tn::bd086841-9cb6-440d-8594-3c99dc65b8f0" providerId="AD" clId="Web-{0C34C889-8C6A-7435-7C7E-BAAFF72074B7}"/>
    <pc:docChg chg="addSld delSld modSld">
      <pc:chgData name="eyaabid" userId="S::eyaabid@insat.u-carthage.tn::bd086841-9cb6-440d-8594-3c99dc65b8f0" providerId="AD" clId="Web-{0C34C889-8C6A-7435-7C7E-BAAFF72074B7}" dt="2021-08-05T20:58:02.071" v="508" actId="20577"/>
      <pc:docMkLst>
        <pc:docMk/>
      </pc:docMkLst>
      <pc:sldChg chg="addSp delSp modSp addAnim">
        <pc:chgData name="eyaabid" userId="S::eyaabid@insat.u-carthage.tn::bd086841-9cb6-440d-8594-3c99dc65b8f0" providerId="AD" clId="Web-{0C34C889-8C6A-7435-7C7E-BAAFF72074B7}" dt="2021-08-05T18:37:13.903" v="247"/>
        <pc:sldMkLst>
          <pc:docMk/>
          <pc:sldMk cId="3601082625" sldId="256"/>
        </pc:sldMkLst>
        <pc:spChg chg="mod">
          <ac:chgData name="eyaabid" userId="S::eyaabid@insat.u-carthage.tn::bd086841-9cb6-440d-8594-3c99dc65b8f0" providerId="AD" clId="Web-{0C34C889-8C6A-7435-7C7E-BAAFF72074B7}" dt="2021-08-05T18:37:13.903" v="245"/>
          <ac:spMkLst>
            <pc:docMk/>
            <pc:sldMk cId="3601082625" sldId="256"/>
            <ac:spMk id="2" creationId="{00000000-0000-0000-0000-000000000000}"/>
          </ac:spMkLst>
        </pc:spChg>
        <pc:spChg chg="mod">
          <ac:chgData name="eyaabid" userId="S::eyaabid@insat.u-carthage.tn::bd086841-9cb6-440d-8594-3c99dc65b8f0" providerId="AD" clId="Web-{0C34C889-8C6A-7435-7C7E-BAAFF72074B7}" dt="2021-08-05T18:37:13.903" v="245"/>
          <ac:spMkLst>
            <pc:docMk/>
            <pc:sldMk cId="3601082625" sldId="256"/>
            <ac:spMk id="3" creationId="{00000000-0000-0000-0000-000000000000}"/>
          </ac:spMkLst>
        </pc:spChg>
        <pc:spChg chg="del">
          <ac:chgData name="eyaabid" userId="S::eyaabid@insat.u-carthage.tn::bd086841-9cb6-440d-8594-3c99dc65b8f0" providerId="AD" clId="Web-{0C34C889-8C6A-7435-7C7E-BAAFF72074B7}" dt="2021-08-05T18:37:13.903" v="245"/>
          <ac:spMkLst>
            <pc:docMk/>
            <pc:sldMk cId="3601082625" sldId="256"/>
            <ac:spMk id="5" creationId="{EA164D6B-6878-4B9F-A2D0-985D39B17B46}"/>
          </ac:spMkLst>
        </pc:spChg>
        <pc:spChg chg="del">
          <ac:chgData name="eyaabid" userId="S::eyaabid@insat.u-carthage.tn::bd086841-9cb6-440d-8594-3c99dc65b8f0" providerId="AD" clId="Web-{0C34C889-8C6A-7435-7C7E-BAAFF72074B7}" dt="2021-08-05T18:37:13.903" v="245"/>
          <ac:spMkLst>
            <pc:docMk/>
            <pc:sldMk cId="3601082625" sldId="256"/>
            <ac:spMk id="6" creationId="{362F176A-9349-4CD7-8042-59C0200C8CE9}"/>
          </ac:spMkLst>
        </pc:spChg>
        <pc:spChg chg="del">
          <ac:chgData name="eyaabid" userId="S::eyaabid@insat.u-carthage.tn::bd086841-9cb6-440d-8594-3c99dc65b8f0" providerId="AD" clId="Web-{0C34C889-8C6A-7435-7C7E-BAAFF72074B7}" dt="2021-08-05T18:37:13.903" v="245"/>
          <ac:spMkLst>
            <pc:docMk/>
            <pc:sldMk cId="3601082625" sldId="256"/>
            <ac:spMk id="8" creationId="{4E9A171F-91A7-42F8-B25C-E38B244E757C}"/>
          </ac:spMkLst>
        </pc:spChg>
        <pc:spChg chg="del">
          <ac:chgData name="eyaabid" userId="S::eyaabid@insat.u-carthage.tn::bd086841-9cb6-440d-8594-3c99dc65b8f0" providerId="AD" clId="Web-{0C34C889-8C6A-7435-7C7E-BAAFF72074B7}" dt="2021-08-05T18:37:13.903" v="245"/>
          <ac:spMkLst>
            <pc:docMk/>
            <pc:sldMk cId="3601082625" sldId="256"/>
            <ac:spMk id="15" creationId="{064738AB-B6BE-4867-889A-52CE4AC8DBD0}"/>
          </ac:spMkLst>
        </pc:spChg>
        <pc:spChg chg="del">
          <ac:chgData name="eyaabid" userId="S::eyaabid@insat.u-carthage.tn::bd086841-9cb6-440d-8594-3c99dc65b8f0" providerId="AD" clId="Web-{0C34C889-8C6A-7435-7C7E-BAAFF72074B7}" dt="2021-08-05T18:37:13.903" v="245"/>
          <ac:spMkLst>
            <pc:docMk/>
            <pc:sldMk cId="3601082625" sldId="256"/>
            <ac:spMk id="17" creationId="{57851D67-7085-40E2-B146-F91433A28E08}"/>
          </ac:spMkLst>
        </pc:spChg>
        <pc:spChg chg="del">
          <ac:chgData name="eyaabid" userId="S::eyaabid@insat.u-carthage.tn::bd086841-9cb6-440d-8594-3c99dc65b8f0" providerId="AD" clId="Web-{0C34C889-8C6A-7435-7C7E-BAAFF72074B7}" dt="2021-08-05T18:37:13.903" v="245"/>
          <ac:spMkLst>
            <pc:docMk/>
            <pc:sldMk cId="3601082625" sldId="256"/>
            <ac:spMk id="19" creationId="{9C969C2C-E7E3-4052-87D4-61E733EC1BBD}"/>
          </ac:spMkLst>
        </pc:spChg>
        <pc:spChg chg="del">
          <ac:chgData name="eyaabid" userId="S::eyaabid@insat.u-carthage.tn::bd086841-9cb6-440d-8594-3c99dc65b8f0" providerId="AD" clId="Web-{0C34C889-8C6A-7435-7C7E-BAAFF72074B7}" dt="2021-08-05T18:37:13.903" v="245"/>
          <ac:spMkLst>
            <pc:docMk/>
            <pc:sldMk cId="3601082625" sldId="256"/>
            <ac:spMk id="21" creationId="{7C60369F-A41B-4D6E-8990-30E2715C5730}"/>
          </ac:spMkLst>
        </pc:spChg>
        <pc:spChg chg="add">
          <ac:chgData name="eyaabid" userId="S::eyaabid@insat.u-carthage.tn::bd086841-9cb6-440d-8594-3c99dc65b8f0" providerId="AD" clId="Web-{0C34C889-8C6A-7435-7C7E-BAAFF72074B7}" dt="2021-08-05T18:37:13.903" v="245"/>
          <ac:spMkLst>
            <pc:docMk/>
            <pc:sldMk cId="3601082625" sldId="256"/>
            <ac:spMk id="26" creationId="{CA22F210-7186-4074-94C5-FAD2C2EB15B2}"/>
          </ac:spMkLst>
        </pc:spChg>
        <pc:spChg chg="add">
          <ac:chgData name="eyaabid" userId="S::eyaabid@insat.u-carthage.tn::bd086841-9cb6-440d-8594-3c99dc65b8f0" providerId="AD" clId="Web-{0C34C889-8C6A-7435-7C7E-BAAFF72074B7}" dt="2021-08-05T18:37:13.903" v="245"/>
          <ac:spMkLst>
            <pc:docMk/>
            <pc:sldMk cId="3601082625" sldId="256"/>
            <ac:spMk id="28" creationId="{11C4FED8-D85F-4B52-875F-AB6873B50373}"/>
          </ac:spMkLst>
        </pc:spChg>
        <pc:picChg chg="mod">
          <ac:chgData name="eyaabid" userId="S::eyaabid@insat.u-carthage.tn::bd086841-9cb6-440d-8594-3c99dc65b8f0" providerId="AD" clId="Web-{0C34C889-8C6A-7435-7C7E-BAAFF72074B7}" dt="2021-08-05T18:37:13.903" v="245"/>
          <ac:picMkLst>
            <pc:docMk/>
            <pc:sldMk cId="3601082625" sldId="256"/>
            <ac:picMk id="7" creationId="{5C9ABCE0-3712-4767-8BAB-5A6C22107568}"/>
          </ac:picMkLst>
        </pc:picChg>
      </pc:sldChg>
      <pc:sldChg chg="addSp delSp modSp">
        <pc:chgData name="eyaabid" userId="S::eyaabid@insat.u-carthage.tn::bd086841-9cb6-440d-8594-3c99dc65b8f0" providerId="AD" clId="Web-{0C34C889-8C6A-7435-7C7E-BAAFF72074B7}" dt="2021-08-05T18:37:50.467" v="249"/>
        <pc:sldMkLst>
          <pc:docMk/>
          <pc:sldMk cId="3252205948" sldId="258"/>
        </pc:sldMkLst>
        <pc:spChg chg="mod">
          <ac:chgData name="eyaabid" userId="S::eyaabid@insat.u-carthage.tn::bd086841-9cb6-440d-8594-3c99dc65b8f0" providerId="AD" clId="Web-{0C34C889-8C6A-7435-7C7E-BAAFF72074B7}" dt="2021-08-05T18:37:50.467" v="249"/>
          <ac:spMkLst>
            <pc:docMk/>
            <pc:sldMk cId="3252205948" sldId="258"/>
            <ac:spMk id="2" creationId="{74317F31-A1D3-46CF-A758-C00FDE769F44}"/>
          </ac:spMkLst>
        </pc:spChg>
        <pc:spChg chg="mod">
          <ac:chgData name="eyaabid" userId="S::eyaabid@insat.u-carthage.tn::bd086841-9cb6-440d-8594-3c99dc65b8f0" providerId="AD" clId="Web-{0C34C889-8C6A-7435-7C7E-BAAFF72074B7}" dt="2021-08-05T18:37:50.467" v="249"/>
          <ac:spMkLst>
            <pc:docMk/>
            <pc:sldMk cId="3252205948" sldId="258"/>
            <ac:spMk id="3" creationId="{52912395-3B15-4C27-974C-F84BDE811581}"/>
          </ac:spMkLst>
        </pc:spChg>
        <pc:spChg chg="del">
          <ac:chgData name="eyaabid" userId="S::eyaabid@insat.u-carthage.tn::bd086841-9cb6-440d-8594-3c99dc65b8f0" providerId="AD" clId="Web-{0C34C889-8C6A-7435-7C7E-BAAFF72074B7}" dt="2021-08-05T18:37:50.467" v="249"/>
          <ac:spMkLst>
            <pc:docMk/>
            <pc:sldMk cId="3252205948" sldId="258"/>
            <ac:spMk id="8" creationId="{72526924-84D3-45FB-A5FE-62D8FCBF53B6}"/>
          </ac:spMkLst>
        </pc:spChg>
        <pc:spChg chg="del">
          <ac:chgData name="eyaabid" userId="S::eyaabid@insat.u-carthage.tn::bd086841-9cb6-440d-8594-3c99dc65b8f0" providerId="AD" clId="Web-{0C34C889-8C6A-7435-7C7E-BAAFF72074B7}" dt="2021-08-05T18:37:50.467" v="249"/>
          <ac:spMkLst>
            <pc:docMk/>
            <pc:sldMk cId="3252205948" sldId="258"/>
            <ac:spMk id="10" creationId="{5C2A6256-1DD0-4E4B-A8B3-9A711B4DBE0C}"/>
          </ac:spMkLst>
        </pc:spChg>
        <pc:spChg chg="del">
          <ac:chgData name="eyaabid" userId="S::eyaabid@insat.u-carthage.tn::bd086841-9cb6-440d-8594-3c99dc65b8f0" providerId="AD" clId="Web-{0C34C889-8C6A-7435-7C7E-BAAFF72074B7}" dt="2021-08-05T18:37:50.467" v="249"/>
          <ac:spMkLst>
            <pc:docMk/>
            <pc:sldMk cId="3252205948" sldId="258"/>
            <ac:spMk id="12" creationId="{41760540-185E-4652-BFD2-9B362EF3BC99}"/>
          </ac:spMkLst>
        </pc:spChg>
        <pc:spChg chg="del">
          <ac:chgData name="eyaabid" userId="S::eyaabid@insat.u-carthage.tn::bd086841-9cb6-440d-8594-3c99dc65b8f0" providerId="AD" clId="Web-{0C34C889-8C6A-7435-7C7E-BAAFF72074B7}" dt="2021-08-05T18:37:50.467" v="249"/>
          <ac:spMkLst>
            <pc:docMk/>
            <pc:sldMk cId="3252205948" sldId="258"/>
            <ac:spMk id="14" creationId="{729789F4-85C1-41A0-83EB-992E22210CB9}"/>
          </ac:spMkLst>
        </pc:spChg>
        <pc:spChg chg="del">
          <ac:chgData name="eyaabid" userId="S::eyaabid@insat.u-carthage.tn::bd086841-9cb6-440d-8594-3c99dc65b8f0" providerId="AD" clId="Web-{0C34C889-8C6A-7435-7C7E-BAAFF72074B7}" dt="2021-08-05T18:37:50.467" v="249"/>
          <ac:spMkLst>
            <pc:docMk/>
            <pc:sldMk cId="3252205948" sldId="258"/>
            <ac:spMk id="16" creationId="{9D9D367D-6DD2-4A7C-8918-0DCAC297559A}"/>
          </ac:spMkLst>
        </pc:spChg>
        <pc:spChg chg="add">
          <ac:chgData name="eyaabid" userId="S::eyaabid@insat.u-carthage.tn::bd086841-9cb6-440d-8594-3c99dc65b8f0" providerId="AD" clId="Web-{0C34C889-8C6A-7435-7C7E-BAAFF72074B7}" dt="2021-08-05T18:37:50.467" v="249"/>
          <ac:spMkLst>
            <pc:docMk/>
            <pc:sldMk cId="3252205948" sldId="258"/>
            <ac:spMk id="21" creationId="{099405E2-1A96-4DBA-A9DC-4C2A1B421CA9}"/>
          </ac:spMkLst>
        </pc:spChg>
        <pc:spChg chg="add">
          <ac:chgData name="eyaabid" userId="S::eyaabid@insat.u-carthage.tn::bd086841-9cb6-440d-8594-3c99dc65b8f0" providerId="AD" clId="Web-{0C34C889-8C6A-7435-7C7E-BAAFF72074B7}" dt="2021-08-05T18:37:50.467" v="249"/>
          <ac:spMkLst>
            <pc:docMk/>
            <pc:sldMk cId="3252205948" sldId="258"/>
            <ac:spMk id="23" creationId="{6186DD79-F4CA-4DD7-9C78-AC180665FA3C}"/>
          </ac:spMkLst>
        </pc:spChg>
        <pc:spChg chg="add">
          <ac:chgData name="eyaabid" userId="S::eyaabid@insat.u-carthage.tn::bd086841-9cb6-440d-8594-3c99dc65b8f0" providerId="AD" clId="Web-{0C34C889-8C6A-7435-7C7E-BAAFF72074B7}" dt="2021-08-05T18:37:50.467" v="249"/>
          <ac:spMkLst>
            <pc:docMk/>
            <pc:sldMk cId="3252205948" sldId="258"/>
            <ac:spMk id="25" creationId="{BCF4857D-F003-4CA1-82AB-00900B1008BA}"/>
          </ac:spMkLst>
        </pc:spChg>
        <pc:spChg chg="add">
          <ac:chgData name="eyaabid" userId="S::eyaabid@insat.u-carthage.tn::bd086841-9cb6-440d-8594-3c99dc65b8f0" providerId="AD" clId="Web-{0C34C889-8C6A-7435-7C7E-BAAFF72074B7}" dt="2021-08-05T18:37:50.467" v="249"/>
          <ac:spMkLst>
            <pc:docMk/>
            <pc:sldMk cId="3252205948" sldId="258"/>
            <ac:spMk id="27" creationId="{79855050-A75B-4DD0-9B56-8B1C7722D884}"/>
          </ac:spMkLst>
        </pc:spChg>
        <pc:spChg chg="add">
          <ac:chgData name="eyaabid" userId="S::eyaabid@insat.u-carthage.tn::bd086841-9cb6-440d-8594-3c99dc65b8f0" providerId="AD" clId="Web-{0C34C889-8C6A-7435-7C7E-BAAFF72074B7}" dt="2021-08-05T18:37:50.467" v="249"/>
          <ac:spMkLst>
            <pc:docMk/>
            <pc:sldMk cId="3252205948" sldId="258"/>
            <ac:spMk id="29" creationId="{5E6738EB-6FF0-4AF9-8462-57F4494B88B2}"/>
          </ac:spMkLst>
        </pc:spChg>
        <pc:spChg chg="add">
          <ac:chgData name="eyaabid" userId="S::eyaabid@insat.u-carthage.tn::bd086841-9cb6-440d-8594-3c99dc65b8f0" providerId="AD" clId="Web-{0C34C889-8C6A-7435-7C7E-BAAFF72074B7}" dt="2021-08-05T18:37:50.467" v="249"/>
          <ac:spMkLst>
            <pc:docMk/>
            <pc:sldMk cId="3252205948" sldId="258"/>
            <ac:spMk id="31" creationId="{DB791336-FCAA-4174-9303-B3F374861110}"/>
          </ac:spMkLst>
        </pc:spChg>
        <pc:spChg chg="add">
          <ac:chgData name="eyaabid" userId="S::eyaabid@insat.u-carthage.tn::bd086841-9cb6-440d-8594-3c99dc65b8f0" providerId="AD" clId="Web-{0C34C889-8C6A-7435-7C7E-BAAFF72074B7}" dt="2021-08-05T18:37:50.467" v="249"/>
          <ac:spMkLst>
            <pc:docMk/>
            <pc:sldMk cId="3252205948" sldId="258"/>
            <ac:spMk id="33" creationId="{CA212158-300D-44D0-9CCE-472C3F669EE1}"/>
          </ac:spMkLst>
        </pc:spChg>
        <pc:spChg chg="add">
          <ac:chgData name="eyaabid" userId="S::eyaabid@insat.u-carthage.tn::bd086841-9cb6-440d-8594-3c99dc65b8f0" providerId="AD" clId="Web-{0C34C889-8C6A-7435-7C7E-BAAFF72074B7}" dt="2021-08-05T18:37:50.467" v="249"/>
          <ac:spMkLst>
            <pc:docMk/>
            <pc:sldMk cId="3252205948" sldId="258"/>
            <ac:spMk id="35" creationId="{988521F4-D44A-42C5-9BDB-5CA25554098B}"/>
          </ac:spMkLst>
        </pc:spChg>
      </pc:sldChg>
      <pc:sldChg chg="addSp delSp modSp">
        <pc:chgData name="eyaabid" userId="S::eyaabid@insat.u-carthage.tn::bd086841-9cb6-440d-8594-3c99dc65b8f0" providerId="AD" clId="Web-{0C34C889-8C6A-7435-7C7E-BAAFF72074B7}" dt="2021-08-05T18:38:01.780" v="250"/>
        <pc:sldMkLst>
          <pc:docMk/>
          <pc:sldMk cId="2912759223" sldId="259"/>
        </pc:sldMkLst>
        <pc:spChg chg="mod">
          <ac:chgData name="eyaabid" userId="S::eyaabid@insat.u-carthage.tn::bd086841-9cb6-440d-8594-3c99dc65b8f0" providerId="AD" clId="Web-{0C34C889-8C6A-7435-7C7E-BAAFF72074B7}" dt="2021-08-05T18:38:01.780" v="250"/>
          <ac:spMkLst>
            <pc:docMk/>
            <pc:sldMk cId="2912759223" sldId="259"/>
            <ac:spMk id="2" creationId="{F019DA38-68A0-43EC-B138-18594834D2FE}"/>
          </ac:spMkLst>
        </pc:spChg>
        <pc:spChg chg="mod">
          <ac:chgData name="eyaabid" userId="S::eyaabid@insat.u-carthage.tn::bd086841-9cb6-440d-8594-3c99dc65b8f0" providerId="AD" clId="Web-{0C34C889-8C6A-7435-7C7E-BAAFF72074B7}" dt="2021-08-05T18:38:01.780" v="250"/>
          <ac:spMkLst>
            <pc:docMk/>
            <pc:sldMk cId="2912759223" sldId="259"/>
            <ac:spMk id="3" creationId="{96790D96-ED9A-4834-91FC-FC23403BD750}"/>
          </ac:spMkLst>
        </pc:spChg>
        <pc:spChg chg="del">
          <ac:chgData name="eyaabid" userId="S::eyaabid@insat.u-carthage.tn::bd086841-9cb6-440d-8594-3c99dc65b8f0" providerId="AD" clId="Web-{0C34C889-8C6A-7435-7C7E-BAAFF72074B7}" dt="2021-08-05T18:38:01.780" v="250"/>
          <ac:spMkLst>
            <pc:docMk/>
            <pc:sldMk cId="2912759223" sldId="259"/>
            <ac:spMk id="8" creationId="{72526924-84D3-45FB-A5FE-62D8FCBF53B6}"/>
          </ac:spMkLst>
        </pc:spChg>
        <pc:spChg chg="del">
          <ac:chgData name="eyaabid" userId="S::eyaabid@insat.u-carthage.tn::bd086841-9cb6-440d-8594-3c99dc65b8f0" providerId="AD" clId="Web-{0C34C889-8C6A-7435-7C7E-BAAFF72074B7}" dt="2021-08-05T18:38:01.780" v="250"/>
          <ac:spMkLst>
            <pc:docMk/>
            <pc:sldMk cId="2912759223" sldId="259"/>
            <ac:spMk id="10" creationId="{5C2A6256-1DD0-4E4B-A8B3-9A711B4DBE0C}"/>
          </ac:spMkLst>
        </pc:spChg>
        <pc:spChg chg="del">
          <ac:chgData name="eyaabid" userId="S::eyaabid@insat.u-carthage.tn::bd086841-9cb6-440d-8594-3c99dc65b8f0" providerId="AD" clId="Web-{0C34C889-8C6A-7435-7C7E-BAAFF72074B7}" dt="2021-08-05T18:38:01.780" v="250"/>
          <ac:spMkLst>
            <pc:docMk/>
            <pc:sldMk cId="2912759223" sldId="259"/>
            <ac:spMk id="12" creationId="{41760540-185E-4652-BFD2-9B362EF3BC99}"/>
          </ac:spMkLst>
        </pc:spChg>
        <pc:spChg chg="del">
          <ac:chgData name="eyaabid" userId="S::eyaabid@insat.u-carthage.tn::bd086841-9cb6-440d-8594-3c99dc65b8f0" providerId="AD" clId="Web-{0C34C889-8C6A-7435-7C7E-BAAFF72074B7}" dt="2021-08-05T18:38:01.780" v="250"/>
          <ac:spMkLst>
            <pc:docMk/>
            <pc:sldMk cId="2912759223" sldId="259"/>
            <ac:spMk id="14" creationId="{729789F4-85C1-41A0-83EB-992E22210CB9}"/>
          </ac:spMkLst>
        </pc:spChg>
        <pc:spChg chg="del">
          <ac:chgData name="eyaabid" userId="S::eyaabid@insat.u-carthage.tn::bd086841-9cb6-440d-8594-3c99dc65b8f0" providerId="AD" clId="Web-{0C34C889-8C6A-7435-7C7E-BAAFF72074B7}" dt="2021-08-05T18:38:01.780" v="250"/>
          <ac:spMkLst>
            <pc:docMk/>
            <pc:sldMk cId="2912759223" sldId="259"/>
            <ac:spMk id="16" creationId="{9D9D367D-6DD2-4A7C-8918-0DCAC297559A}"/>
          </ac:spMkLst>
        </pc:spChg>
        <pc:spChg chg="add">
          <ac:chgData name="eyaabid" userId="S::eyaabid@insat.u-carthage.tn::bd086841-9cb6-440d-8594-3c99dc65b8f0" providerId="AD" clId="Web-{0C34C889-8C6A-7435-7C7E-BAAFF72074B7}" dt="2021-08-05T18:38:01.780" v="250"/>
          <ac:spMkLst>
            <pc:docMk/>
            <pc:sldMk cId="2912759223" sldId="259"/>
            <ac:spMk id="21" creationId="{099405E2-1A96-4DBA-A9DC-4C2A1B421CA9}"/>
          </ac:spMkLst>
        </pc:spChg>
        <pc:spChg chg="add">
          <ac:chgData name="eyaabid" userId="S::eyaabid@insat.u-carthage.tn::bd086841-9cb6-440d-8594-3c99dc65b8f0" providerId="AD" clId="Web-{0C34C889-8C6A-7435-7C7E-BAAFF72074B7}" dt="2021-08-05T18:38:01.780" v="250"/>
          <ac:spMkLst>
            <pc:docMk/>
            <pc:sldMk cId="2912759223" sldId="259"/>
            <ac:spMk id="23" creationId="{6186DD79-F4CA-4DD7-9C78-AC180665FA3C}"/>
          </ac:spMkLst>
        </pc:spChg>
        <pc:spChg chg="add">
          <ac:chgData name="eyaabid" userId="S::eyaabid@insat.u-carthage.tn::bd086841-9cb6-440d-8594-3c99dc65b8f0" providerId="AD" clId="Web-{0C34C889-8C6A-7435-7C7E-BAAFF72074B7}" dt="2021-08-05T18:38:01.780" v="250"/>
          <ac:spMkLst>
            <pc:docMk/>
            <pc:sldMk cId="2912759223" sldId="259"/>
            <ac:spMk id="25" creationId="{BCF4857D-F003-4CA1-82AB-00900B1008BA}"/>
          </ac:spMkLst>
        </pc:spChg>
        <pc:spChg chg="add">
          <ac:chgData name="eyaabid" userId="S::eyaabid@insat.u-carthage.tn::bd086841-9cb6-440d-8594-3c99dc65b8f0" providerId="AD" clId="Web-{0C34C889-8C6A-7435-7C7E-BAAFF72074B7}" dt="2021-08-05T18:38:01.780" v="250"/>
          <ac:spMkLst>
            <pc:docMk/>
            <pc:sldMk cId="2912759223" sldId="259"/>
            <ac:spMk id="27" creationId="{79855050-A75B-4DD0-9B56-8B1C7722D884}"/>
          </ac:spMkLst>
        </pc:spChg>
        <pc:spChg chg="add">
          <ac:chgData name="eyaabid" userId="S::eyaabid@insat.u-carthage.tn::bd086841-9cb6-440d-8594-3c99dc65b8f0" providerId="AD" clId="Web-{0C34C889-8C6A-7435-7C7E-BAAFF72074B7}" dt="2021-08-05T18:38:01.780" v="250"/>
          <ac:spMkLst>
            <pc:docMk/>
            <pc:sldMk cId="2912759223" sldId="259"/>
            <ac:spMk id="29" creationId="{5E6738EB-6FF0-4AF9-8462-57F4494B88B2}"/>
          </ac:spMkLst>
        </pc:spChg>
        <pc:spChg chg="add">
          <ac:chgData name="eyaabid" userId="S::eyaabid@insat.u-carthage.tn::bd086841-9cb6-440d-8594-3c99dc65b8f0" providerId="AD" clId="Web-{0C34C889-8C6A-7435-7C7E-BAAFF72074B7}" dt="2021-08-05T18:38:01.780" v="250"/>
          <ac:spMkLst>
            <pc:docMk/>
            <pc:sldMk cId="2912759223" sldId="259"/>
            <ac:spMk id="31" creationId="{DB791336-FCAA-4174-9303-B3F374861110}"/>
          </ac:spMkLst>
        </pc:spChg>
        <pc:spChg chg="add">
          <ac:chgData name="eyaabid" userId="S::eyaabid@insat.u-carthage.tn::bd086841-9cb6-440d-8594-3c99dc65b8f0" providerId="AD" clId="Web-{0C34C889-8C6A-7435-7C7E-BAAFF72074B7}" dt="2021-08-05T18:38:01.780" v="250"/>
          <ac:spMkLst>
            <pc:docMk/>
            <pc:sldMk cId="2912759223" sldId="259"/>
            <ac:spMk id="33" creationId="{CA212158-300D-44D0-9CCE-472C3F669EE1}"/>
          </ac:spMkLst>
        </pc:spChg>
        <pc:spChg chg="add">
          <ac:chgData name="eyaabid" userId="S::eyaabid@insat.u-carthage.tn::bd086841-9cb6-440d-8594-3c99dc65b8f0" providerId="AD" clId="Web-{0C34C889-8C6A-7435-7C7E-BAAFF72074B7}" dt="2021-08-05T18:38:01.780" v="250"/>
          <ac:spMkLst>
            <pc:docMk/>
            <pc:sldMk cId="2912759223" sldId="259"/>
            <ac:spMk id="35" creationId="{988521F4-D44A-42C5-9BDB-5CA25554098B}"/>
          </ac:spMkLst>
        </pc:spChg>
      </pc:sldChg>
      <pc:sldChg chg="addSp delSp modSp">
        <pc:chgData name="eyaabid" userId="S::eyaabid@insat.u-carthage.tn::bd086841-9cb6-440d-8594-3c99dc65b8f0" providerId="AD" clId="Web-{0C34C889-8C6A-7435-7C7E-BAAFF72074B7}" dt="2021-08-05T18:39:22.079" v="259" actId="20577"/>
        <pc:sldMkLst>
          <pc:docMk/>
          <pc:sldMk cId="3388511622" sldId="260"/>
        </pc:sldMkLst>
        <pc:spChg chg="mod">
          <ac:chgData name="eyaabid" userId="S::eyaabid@insat.u-carthage.tn::bd086841-9cb6-440d-8594-3c99dc65b8f0" providerId="AD" clId="Web-{0C34C889-8C6A-7435-7C7E-BAAFF72074B7}" dt="2021-08-05T18:38:52.265" v="256"/>
          <ac:spMkLst>
            <pc:docMk/>
            <pc:sldMk cId="3388511622" sldId="260"/>
            <ac:spMk id="2" creationId="{1DAC244E-A910-44C9-825F-19DC011D4E86}"/>
          </ac:spMkLst>
        </pc:spChg>
        <pc:spChg chg="mod">
          <ac:chgData name="eyaabid" userId="S::eyaabid@insat.u-carthage.tn::bd086841-9cb6-440d-8594-3c99dc65b8f0" providerId="AD" clId="Web-{0C34C889-8C6A-7435-7C7E-BAAFF72074B7}" dt="2021-08-05T18:39:22.079" v="259" actId="20577"/>
          <ac:spMkLst>
            <pc:docMk/>
            <pc:sldMk cId="3388511622" sldId="260"/>
            <ac:spMk id="3" creationId="{B5E363FE-C4BA-4CD5-9AD2-A6307A4991E6}"/>
          </ac:spMkLst>
        </pc:spChg>
        <pc:spChg chg="del">
          <ac:chgData name="eyaabid" userId="S::eyaabid@insat.u-carthage.tn::bd086841-9cb6-440d-8594-3c99dc65b8f0" providerId="AD" clId="Web-{0C34C889-8C6A-7435-7C7E-BAAFF72074B7}" dt="2021-08-05T18:38:52.265" v="256"/>
          <ac:spMkLst>
            <pc:docMk/>
            <pc:sldMk cId="3388511622" sldId="260"/>
            <ac:spMk id="8" creationId="{72526924-84D3-45FB-A5FE-62D8FCBF53B6}"/>
          </ac:spMkLst>
        </pc:spChg>
        <pc:spChg chg="del">
          <ac:chgData name="eyaabid" userId="S::eyaabid@insat.u-carthage.tn::bd086841-9cb6-440d-8594-3c99dc65b8f0" providerId="AD" clId="Web-{0C34C889-8C6A-7435-7C7E-BAAFF72074B7}" dt="2021-08-05T18:38:52.265" v="256"/>
          <ac:spMkLst>
            <pc:docMk/>
            <pc:sldMk cId="3388511622" sldId="260"/>
            <ac:spMk id="10" creationId="{5C2A6256-1DD0-4E4B-A8B3-9A711B4DBE0C}"/>
          </ac:spMkLst>
        </pc:spChg>
        <pc:spChg chg="del">
          <ac:chgData name="eyaabid" userId="S::eyaabid@insat.u-carthage.tn::bd086841-9cb6-440d-8594-3c99dc65b8f0" providerId="AD" clId="Web-{0C34C889-8C6A-7435-7C7E-BAAFF72074B7}" dt="2021-08-05T18:38:52.265" v="256"/>
          <ac:spMkLst>
            <pc:docMk/>
            <pc:sldMk cId="3388511622" sldId="260"/>
            <ac:spMk id="12" creationId="{41760540-185E-4652-BFD2-9B362EF3BC99}"/>
          </ac:spMkLst>
        </pc:spChg>
        <pc:spChg chg="del">
          <ac:chgData name="eyaabid" userId="S::eyaabid@insat.u-carthage.tn::bd086841-9cb6-440d-8594-3c99dc65b8f0" providerId="AD" clId="Web-{0C34C889-8C6A-7435-7C7E-BAAFF72074B7}" dt="2021-08-05T18:38:52.265" v="256"/>
          <ac:spMkLst>
            <pc:docMk/>
            <pc:sldMk cId="3388511622" sldId="260"/>
            <ac:spMk id="14" creationId="{729789F4-85C1-41A0-83EB-992E22210CB9}"/>
          </ac:spMkLst>
        </pc:spChg>
        <pc:spChg chg="del">
          <ac:chgData name="eyaabid" userId="S::eyaabid@insat.u-carthage.tn::bd086841-9cb6-440d-8594-3c99dc65b8f0" providerId="AD" clId="Web-{0C34C889-8C6A-7435-7C7E-BAAFF72074B7}" dt="2021-08-05T18:38:52.265" v="256"/>
          <ac:spMkLst>
            <pc:docMk/>
            <pc:sldMk cId="3388511622" sldId="260"/>
            <ac:spMk id="16" creationId="{9D9D367D-6DD2-4A7C-8918-0DCAC297559A}"/>
          </ac:spMkLst>
        </pc:spChg>
        <pc:spChg chg="add">
          <ac:chgData name="eyaabid" userId="S::eyaabid@insat.u-carthage.tn::bd086841-9cb6-440d-8594-3c99dc65b8f0" providerId="AD" clId="Web-{0C34C889-8C6A-7435-7C7E-BAAFF72074B7}" dt="2021-08-05T18:38:52.265" v="256"/>
          <ac:spMkLst>
            <pc:docMk/>
            <pc:sldMk cId="3388511622" sldId="260"/>
            <ac:spMk id="21" creationId="{099405E2-1A96-4DBA-A9DC-4C2A1B421CA9}"/>
          </ac:spMkLst>
        </pc:spChg>
        <pc:spChg chg="add">
          <ac:chgData name="eyaabid" userId="S::eyaabid@insat.u-carthage.tn::bd086841-9cb6-440d-8594-3c99dc65b8f0" providerId="AD" clId="Web-{0C34C889-8C6A-7435-7C7E-BAAFF72074B7}" dt="2021-08-05T18:38:52.265" v="256"/>
          <ac:spMkLst>
            <pc:docMk/>
            <pc:sldMk cId="3388511622" sldId="260"/>
            <ac:spMk id="23" creationId="{6186DD79-F4CA-4DD7-9C78-AC180665FA3C}"/>
          </ac:spMkLst>
        </pc:spChg>
        <pc:spChg chg="add">
          <ac:chgData name="eyaabid" userId="S::eyaabid@insat.u-carthage.tn::bd086841-9cb6-440d-8594-3c99dc65b8f0" providerId="AD" clId="Web-{0C34C889-8C6A-7435-7C7E-BAAFF72074B7}" dt="2021-08-05T18:38:52.265" v="256"/>
          <ac:spMkLst>
            <pc:docMk/>
            <pc:sldMk cId="3388511622" sldId="260"/>
            <ac:spMk id="25" creationId="{BCF4857D-F003-4CA1-82AB-00900B1008BA}"/>
          </ac:spMkLst>
        </pc:spChg>
        <pc:spChg chg="add">
          <ac:chgData name="eyaabid" userId="S::eyaabid@insat.u-carthage.tn::bd086841-9cb6-440d-8594-3c99dc65b8f0" providerId="AD" clId="Web-{0C34C889-8C6A-7435-7C7E-BAAFF72074B7}" dt="2021-08-05T18:38:52.265" v="256"/>
          <ac:spMkLst>
            <pc:docMk/>
            <pc:sldMk cId="3388511622" sldId="260"/>
            <ac:spMk id="27" creationId="{79855050-A75B-4DD0-9B56-8B1C7722D884}"/>
          </ac:spMkLst>
        </pc:spChg>
        <pc:spChg chg="add">
          <ac:chgData name="eyaabid" userId="S::eyaabid@insat.u-carthage.tn::bd086841-9cb6-440d-8594-3c99dc65b8f0" providerId="AD" clId="Web-{0C34C889-8C6A-7435-7C7E-BAAFF72074B7}" dt="2021-08-05T18:38:52.265" v="256"/>
          <ac:spMkLst>
            <pc:docMk/>
            <pc:sldMk cId="3388511622" sldId="260"/>
            <ac:spMk id="29" creationId="{5E6738EB-6FF0-4AF9-8462-57F4494B88B2}"/>
          </ac:spMkLst>
        </pc:spChg>
        <pc:spChg chg="add">
          <ac:chgData name="eyaabid" userId="S::eyaabid@insat.u-carthage.tn::bd086841-9cb6-440d-8594-3c99dc65b8f0" providerId="AD" clId="Web-{0C34C889-8C6A-7435-7C7E-BAAFF72074B7}" dt="2021-08-05T18:38:52.265" v="256"/>
          <ac:spMkLst>
            <pc:docMk/>
            <pc:sldMk cId="3388511622" sldId="260"/>
            <ac:spMk id="31" creationId="{DB791336-FCAA-4174-9303-B3F374861110}"/>
          </ac:spMkLst>
        </pc:spChg>
        <pc:spChg chg="add">
          <ac:chgData name="eyaabid" userId="S::eyaabid@insat.u-carthage.tn::bd086841-9cb6-440d-8594-3c99dc65b8f0" providerId="AD" clId="Web-{0C34C889-8C6A-7435-7C7E-BAAFF72074B7}" dt="2021-08-05T18:38:52.265" v="256"/>
          <ac:spMkLst>
            <pc:docMk/>
            <pc:sldMk cId="3388511622" sldId="260"/>
            <ac:spMk id="33" creationId="{CA212158-300D-44D0-9CCE-472C3F669EE1}"/>
          </ac:spMkLst>
        </pc:spChg>
        <pc:spChg chg="add">
          <ac:chgData name="eyaabid" userId="S::eyaabid@insat.u-carthage.tn::bd086841-9cb6-440d-8594-3c99dc65b8f0" providerId="AD" clId="Web-{0C34C889-8C6A-7435-7C7E-BAAFF72074B7}" dt="2021-08-05T18:38:52.265" v="256"/>
          <ac:spMkLst>
            <pc:docMk/>
            <pc:sldMk cId="3388511622" sldId="260"/>
            <ac:spMk id="35" creationId="{988521F4-D44A-42C5-9BDB-5CA25554098B}"/>
          </ac:spMkLst>
        </pc:spChg>
      </pc:sldChg>
      <pc:sldChg chg="addSp delSp modSp">
        <pc:chgData name="eyaabid" userId="S::eyaabid@insat.u-carthage.tn::bd086841-9cb6-440d-8594-3c99dc65b8f0" providerId="AD" clId="Web-{0C34C889-8C6A-7435-7C7E-BAAFF72074B7}" dt="2021-08-05T18:38:49.718" v="255" actId="20577"/>
        <pc:sldMkLst>
          <pc:docMk/>
          <pc:sldMk cId="1144074773" sldId="261"/>
        </pc:sldMkLst>
        <pc:spChg chg="mod">
          <ac:chgData name="eyaabid" userId="S::eyaabid@insat.u-carthage.tn::bd086841-9cb6-440d-8594-3c99dc65b8f0" providerId="AD" clId="Web-{0C34C889-8C6A-7435-7C7E-BAAFF72074B7}" dt="2021-08-05T18:38:13.796" v="251"/>
          <ac:spMkLst>
            <pc:docMk/>
            <pc:sldMk cId="1144074773" sldId="261"/>
            <ac:spMk id="2" creationId="{C5D4B432-1AA9-40D2-BB49-C330C16446B8}"/>
          </ac:spMkLst>
        </pc:spChg>
        <pc:spChg chg="mod">
          <ac:chgData name="eyaabid" userId="S::eyaabid@insat.u-carthage.tn::bd086841-9cb6-440d-8594-3c99dc65b8f0" providerId="AD" clId="Web-{0C34C889-8C6A-7435-7C7E-BAAFF72074B7}" dt="2021-08-05T18:38:49.718" v="255" actId="20577"/>
          <ac:spMkLst>
            <pc:docMk/>
            <pc:sldMk cId="1144074773" sldId="261"/>
            <ac:spMk id="3" creationId="{033C2D92-DAA7-4D18-BF9E-336DC70C8B0B}"/>
          </ac:spMkLst>
        </pc:spChg>
        <pc:spChg chg="del">
          <ac:chgData name="eyaabid" userId="S::eyaabid@insat.u-carthage.tn::bd086841-9cb6-440d-8594-3c99dc65b8f0" providerId="AD" clId="Web-{0C34C889-8C6A-7435-7C7E-BAAFF72074B7}" dt="2021-08-05T18:38:13.796" v="251"/>
          <ac:spMkLst>
            <pc:docMk/>
            <pc:sldMk cId="1144074773" sldId="261"/>
            <ac:spMk id="8" creationId="{72526924-84D3-45FB-A5FE-62D8FCBF53B6}"/>
          </ac:spMkLst>
        </pc:spChg>
        <pc:spChg chg="del">
          <ac:chgData name="eyaabid" userId="S::eyaabid@insat.u-carthage.tn::bd086841-9cb6-440d-8594-3c99dc65b8f0" providerId="AD" clId="Web-{0C34C889-8C6A-7435-7C7E-BAAFF72074B7}" dt="2021-08-05T18:38:13.796" v="251"/>
          <ac:spMkLst>
            <pc:docMk/>
            <pc:sldMk cId="1144074773" sldId="261"/>
            <ac:spMk id="10" creationId="{5C2A6256-1DD0-4E4B-A8B3-9A711B4DBE0C}"/>
          </ac:spMkLst>
        </pc:spChg>
        <pc:spChg chg="del">
          <ac:chgData name="eyaabid" userId="S::eyaabid@insat.u-carthage.tn::bd086841-9cb6-440d-8594-3c99dc65b8f0" providerId="AD" clId="Web-{0C34C889-8C6A-7435-7C7E-BAAFF72074B7}" dt="2021-08-05T18:38:13.796" v="251"/>
          <ac:spMkLst>
            <pc:docMk/>
            <pc:sldMk cId="1144074773" sldId="261"/>
            <ac:spMk id="12" creationId="{41760540-185E-4652-BFD2-9B362EF3BC99}"/>
          </ac:spMkLst>
        </pc:spChg>
        <pc:spChg chg="del">
          <ac:chgData name="eyaabid" userId="S::eyaabid@insat.u-carthage.tn::bd086841-9cb6-440d-8594-3c99dc65b8f0" providerId="AD" clId="Web-{0C34C889-8C6A-7435-7C7E-BAAFF72074B7}" dt="2021-08-05T18:38:13.796" v="251"/>
          <ac:spMkLst>
            <pc:docMk/>
            <pc:sldMk cId="1144074773" sldId="261"/>
            <ac:spMk id="14" creationId="{729789F4-85C1-41A0-83EB-992E22210CB9}"/>
          </ac:spMkLst>
        </pc:spChg>
        <pc:spChg chg="del">
          <ac:chgData name="eyaabid" userId="S::eyaabid@insat.u-carthage.tn::bd086841-9cb6-440d-8594-3c99dc65b8f0" providerId="AD" clId="Web-{0C34C889-8C6A-7435-7C7E-BAAFF72074B7}" dt="2021-08-05T18:38:13.796" v="251"/>
          <ac:spMkLst>
            <pc:docMk/>
            <pc:sldMk cId="1144074773" sldId="261"/>
            <ac:spMk id="16" creationId="{9D9D367D-6DD2-4A7C-8918-0DCAC297559A}"/>
          </ac:spMkLst>
        </pc:spChg>
        <pc:spChg chg="add">
          <ac:chgData name="eyaabid" userId="S::eyaabid@insat.u-carthage.tn::bd086841-9cb6-440d-8594-3c99dc65b8f0" providerId="AD" clId="Web-{0C34C889-8C6A-7435-7C7E-BAAFF72074B7}" dt="2021-08-05T18:38:13.796" v="251"/>
          <ac:spMkLst>
            <pc:docMk/>
            <pc:sldMk cId="1144074773" sldId="261"/>
            <ac:spMk id="21" creationId="{099405E2-1A96-4DBA-A9DC-4C2A1B421CA9}"/>
          </ac:spMkLst>
        </pc:spChg>
        <pc:spChg chg="add">
          <ac:chgData name="eyaabid" userId="S::eyaabid@insat.u-carthage.tn::bd086841-9cb6-440d-8594-3c99dc65b8f0" providerId="AD" clId="Web-{0C34C889-8C6A-7435-7C7E-BAAFF72074B7}" dt="2021-08-05T18:38:13.796" v="251"/>
          <ac:spMkLst>
            <pc:docMk/>
            <pc:sldMk cId="1144074773" sldId="261"/>
            <ac:spMk id="23" creationId="{6186DD79-F4CA-4DD7-9C78-AC180665FA3C}"/>
          </ac:spMkLst>
        </pc:spChg>
        <pc:spChg chg="add">
          <ac:chgData name="eyaabid" userId="S::eyaabid@insat.u-carthage.tn::bd086841-9cb6-440d-8594-3c99dc65b8f0" providerId="AD" clId="Web-{0C34C889-8C6A-7435-7C7E-BAAFF72074B7}" dt="2021-08-05T18:38:13.796" v="251"/>
          <ac:spMkLst>
            <pc:docMk/>
            <pc:sldMk cId="1144074773" sldId="261"/>
            <ac:spMk id="25" creationId="{BCF4857D-F003-4CA1-82AB-00900B1008BA}"/>
          </ac:spMkLst>
        </pc:spChg>
        <pc:spChg chg="add">
          <ac:chgData name="eyaabid" userId="S::eyaabid@insat.u-carthage.tn::bd086841-9cb6-440d-8594-3c99dc65b8f0" providerId="AD" clId="Web-{0C34C889-8C6A-7435-7C7E-BAAFF72074B7}" dt="2021-08-05T18:38:13.796" v="251"/>
          <ac:spMkLst>
            <pc:docMk/>
            <pc:sldMk cId="1144074773" sldId="261"/>
            <ac:spMk id="27" creationId="{79855050-A75B-4DD0-9B56-8B1C7722D884}"/>
          </ac:spMkLst>
        </pc:spChg>
        <pc:spChg chg="add">
          <ac:chgData name="eyaabid" userId="S::eyaabid@insat.u-carthage.tn::bd086841-9cb6-440d-8594-3c99dc65b8f0" providerId="AD" clId="Web-{0C34C889-8C6A-7435-7C7E-BAAFF72074B7}" dt="2021-08-05T18:38:13.796" v="251"/>
          <ac:spMkLst>
            <pc:docMk/>
            <pc:sldMk cId="1144074773" sldId="261"/>
            <ac:spMk id="29" creationId="{5E6738EB-6FF0-4AF9-8462-57F4494B88B2}"/>
          </ac:spMkLst>
        </pc:spChg>
        <pc:spChg chg="add">
          <ac:chgData name="eyaabid" userId="S::eyaabid@insat.u-carthage.tn::bd086841-9cb6-440d-8594-3c99dc65b8f0" providerId="AD" clId="Web-{0C34C889-8C6A-7435-7C7E-BAAFF72074B7}" dt="2021-08-05T18:38:13.796" v="251"/>
          <ac:spMkLst>
            <pc:docMk/>
            <pc:sldMk cId="1144074773" sldId="261"/>
            <ac:spMk id="31" creationId="{DB791336-FCAA-4174-9303-B3F374861110}"/>
          </ac:spMkLst>
        </pc:spChg>
        <pc:spChg chg="add">
          <ac:chgData name="eyaabid" userId="S::eyaabid@insat.u-carthage.tn::bd086841-9cb6-440d-8594-3c99dc65b8f0" providerId="AD" clId="Web-{0C34C889-8C6A-7435-7C7E-BAAFF72074B7}" dt="2021-08-05T18:38:13.796" v="251"/>
          <ac:spMkLst>
            <pc:docMk/>
            <pc:sldMk cId="1144074773" sldId="261"/>
            <ac:spMk id="33" creationId="{CA212158-300D-44D0-9CCE-472C3F669EE1}"/>
          </ac:spMkLst>
        </pc:spChg>
        <pc:spChg chg="add">
          <ac:chgData name="eyaabid" userId="S::eyaabid@insat.u-carthage.tn::bd086841-9cb6-440d-8594-3c99dc65b8f0" providerId="AD" clId="Web-{0C34C889-8C6A-7435-7C7E-BAAFF72074B7}" dt="2021-08-05T18:38:13.796" v="251"/>
          <ac:spMkLst>
            <pc:docMk/>
            <pc:sldMk cId="1144074773" sldId="261"/>
            <ac:spMk id="35" creationId="{988521F4-D44A-42C5-9BDB-5CA25554098B}"/>
          </ac:spMkLst>
        </pc:spChg>
      </pc:sldChg>
      <pc:sldChg chg="addSp delSp modSp">
        <pc:chgData name="eyaabid" userId="S::eyaabid@insat.u-carthage.tn::bd086841-9cb6-440d-8594-3c99dc65b8f0" providerId="AD" clId="Web-{0C34C889-8C6A-7435-7C7E-BAAFF72074B7}" dt="2021-08-05T18:37:30.684" v="248"/>
        <pc:sldMkLst>
          <pc:docMk/>
          <pc:sldMk cId="3931296833" sldId="262"/>
        </pc:sldMkLst>
        <pc:spChg chg="mod">
          <ac:chgData name="eyaabid" userId="S::eyaabid@insat.u-carthage.tn::bd086841-9cb6-440d-8594-3c99dc65b8f0" providerId="AD" clId="Web-{0C34C889-8C6A-7435-7C7E-BAAFF72074B7}" dt="2021-08-05T18:37:30.684" v="248"/>
          <ac:spMkLst>
            <pc:docMk/>
            <pc:sldMk cId="3931296833" sldId="262"/>
            <ac:spMk id="2" creationId="{CB285547-ECA3-48BF-BF63-DE8907B3CF00}"/>
          </ac:spMkLst>
        </pc:spChg>
        <pc:spChg chg="del">
          <ac:chgData name="eyaabid" userId="S::eyaabid@insat.u-carthage.tn::bd086841-9cb6-440d-8594-3c99dc65b8f0" providerId="AD" clId="Web-{0C34C889-8C6A-7435-7C7E-BAAFF72074B7}" dt="2021-08-05T18:37:30.684" v="248"/>
          <ac:spMkLst>
            <pc:docMk/>
            <pc:sldMk cId="3931296833" sldId="262"/>
            <ac:spMk id="3" creationId="{E57DC060-CF55-4A3F-8CFF-28D8997AB5D1}"/>
          </ac:spMkLst>
        </pc:spChg>
        <pc:spChg chg="del">
          <ac:chgData name="eyaabid" userId="S::eyaabid@insat.u-carthage.tn::bd086841-9cb6-440d-8594-3c99dc65b8f0" providerId="AD" clId="Web-{0C34C889-8C6A-7435-7C7E-BAAFF72074B7}" dt="2021-08-05T18:37:30.684" v="248"/>
          <ac:spMkLst>
            <pc:docMk/>
            <pc:sldMk cId="3931296833" sldId="262"/>
            <ac:spMk id="8" creationId="{72526924-84D3-45FB-A5FE-62D8FCBF53B6}"/>
          </ac:spMkLst>
        </pc:spChg>
        <pc:spChg chg="del">
          <ac:chgData name="eyaabid" userId="S::eyaabid@insat.u-carthage.tn::bd086841-9cb6-440d-8594-3c99dc65b8f0" providerId="AD" clId="Web-{0C34C889-8C6A-7435-7C7E-BAAFF72074B7}" dt="2021-08-05T18:37:30.684" v="248"/>
          <ac:spMkLst>
            <pc:docMk/>
            <pc:sldMk cId="3931296833" sldId="262"/>
            <ac:spMk id="10" creationId="{5C2A6256-1DD0-4E4B-A8B3-9A711B4DBE0C}"/>
          </ac:spMkLst>
        </pc:spChg>
        <pc:spChg chg="del">
          <ac:chgData name="eyaabid" userId="S::eyaabid@insat.u-carthage.tn::bd086841-9cb6-440d-8594-3c99dc65b8f0" providerId="AD" clId="Web-{0C34C889-8C6A-7435-7C7E-BAAFF72074B7}" dt="2021-08-05T18:37:30.684" v="248"/>
          <ac:spMkLst>
            <pc:docMk/>
            <pc:sldMk cId="3931296833" sldId="262"/>
            <ac:spMk id="12" creationId="{41760540-185E-4652-BFD2-9B362EF3BC99}"/>
          </ac:spMkLst>
        </pc:spChg>
        <pc:spChg chg="del">
          <ac:chgData name="eyaabid" userId="S::eyaabid@insat.u-carthage.tn::bd086841-9cb6-440d-8594-3c99dc65b8f0" providerId="AD" clId="Web-{0C34C889-8C6A-7435-7C7E-BAAFF72074B7}" dt="2021-08-05T18:37:30.684" v="248"/>
          <ac:spMkLst>
            <pc:docMk/>
            <pc:sldMk cId="3931296833" sldId="262"/>
            <ac:spMk id="14" creationId="{729789F4-85C1-41A0-83EB-992E22210CB9}"/>
          </ac:spMkLst>
        </pc:spChg>
        <pc:spChg chg="del">
          <ac:chgData name="eyaabid" userId="S::eyaabid@insat.u-carthage.tn::bd086841-9cb6-440d-8594-3c99dc65b8f0" providerId="AD" clId="Web-{0C34C889-8C6A-7435-7C7E-BAAFF72074B7}" dt="2021-08-05T18:37:30.684" v="248"/>
          <ac:spMkLst>
            <pc:docMk/>
            <pc:sldMk cId="3931296833" sldId="262"/>
            <ac:spMk id="16" creationId="{9D9D367D-6DD2-4A7C-8918-0DCAC297559A}"/>
          </ac:spMkLst>
        </pc:spChg>
        <pc:spChg chg="add">
          <ac:chgData name="eyaabid" userId="S::eyaabid@insat.u-carthage.tn::bd086841-9cb6-440d-8594-3c99dc65b8f0" providerId="AD" clId="Web-{0C34C889-8C6A-7435-7C7E-BAAFF72074B7}" dt="2021-08-05T18:37:30.684" v="248"/>
          <ac:spMkLst>
            <pc:docMk/>
            <pc:sldMk cId="3931296833" sldId="262"/>
            <ac:spMk id="22" creationId="{72526924-84D3-45FB-A5FE-62D8FCBF53B6}"/>
          </ac:spMkLst>
        </pc:spChg>
        <pc:spChg chg="add">
          <ac:chgData name="eyaabid" userId="S::eyaabid@insat.u-carthage.tn::bd086841-9cb6-440d-8594-3c99dc65b8f0" providerId="AD" clId="Web-{0C34C889-8C6A-7435-7C7E-BAAFF72074B7}" dt="2021-08-05T18:37:30.684" v="248"/>
          <ac:spMkLst>
            <pc:docMk/>
            <pc:sldMk cId="3931296833" sldId="262"/>
            <ac:spMk id="24" creationId="{5C2A6256-1DD0-4E4B-A8B3-9A711B4DBE0C}"/>
          </ac:spMkLst>
        </pc:spChg>
        <pc:spChg chg="add">
          <ac:chgData name="eyaabid" userId="S::eyaabid@insat.u-carthage.tn::bd086841-9cb6-440d-8594-3c99dc65b8f0" providerId="AD" clId="Web-{0C34C889-8C6A-7435-7C7E-BAAFF72074B7}" dt="2021-08-05T18:37:30.684" v="248"/>
          <ac:spMkLst>
            <pc:docMk/>
            <pc:sldMk cId="3931296833" sldId="262"/>
            <ac:spMk id="26" creationId="{41760540-185E-4652-BFD2-9B362EF3BC99}"/>
          </ac:spMkLst>
        </pc:spChg>
        <pc:spChg chg="add">
          <ac:chgData name="eyaabid" userId="S::eyaabid@insat.u-carthage.tn::bd086841-9cb6-440d-8594-3c99dc65b8f0" providerId="AD" clId="Web-{0C34C889-8C6A-7435-7C7E-BAAFF72074B7}" dt="2021-08-05T18:37:30.684" v="248"/>
          <ac:spMkLst>
            <pc:docMk/>
            <pc:sldMk cId="3931296833" sldId="262"/>
            <ac:spMk id="28" creationId="{729789F4-85C1-41A0-83EB-992E22210CB9}"/>
          </ac:spMkLst>
        </pc:spChg>
        <pc:spChg chg="add">
          <ac:chgData name="eyaabid" userId="S::eyaabid@insat.u-carthage.tn::bd086841-9cb6-440d-8594-3c99dc65b8f0" providerId="AD" clId="Web-{0C34C889-8C6A-7435-7C7E-BAAFF72074B7}" dt="2021-08-05T18:37:30.684" v="248"/>
          <ac:spMkLst>
            <pc:docMk/>
            <pc:sldMk cId="3931296833" sldId="262"/>
            <ac:spMk id="30" creationId="{9D9D367D-6DD2-4A7C-8918-0DCAC297559A}"/>
          </ac:spMkLst>
        </pc:spChg>
        <pc:graphicFrameChg chg="add">
          <ac:chgData name="eyaabid" userId="S::eyaabid@insat.u-carthage.tn::bd086841-9cb6-440d-8594-3c99dc65b8f0" providerId="AD" clId="Web-{0C34C889-8C6A-7435-7C7E-BAAFF72074B7}" dt="2021-08-05T18:37:30.684" v="248"/>
          <ac:graphicFrameMkLst>
            <pc:docMk/>
            <pc:sldMk cId="3931296833" sldId="262"/>
            <ac:graphicFrameMk id="18" creationId="{584F1686-3197-4BD7-80EE-2FD713D27C63}"/>
          </ac:graphicFrameMkLst>
        </pc:graphicFrameChg>
      </pc:sldChg>
      <pc:sldChg chg="addSp delSp modSp">
        <pc:chgData name="eyaabid" userId="S::eyaabid@insat.u-carthage.tn::bd086841-9cb6-440d-8594-3c99dc65b8f0" providerId="AD" clId="Web-{0C34C889-8C6A-7435-7C7E-BAAFF72074B7}" dt="2021-08-05T18:39:54.907" v="268" actId="20577"/>
        <pc:sldMkLst>
          <pc:docMk/>
          <pc:sldMk cId="1608437975" sldId="263"/>
        </pc:sldMkLst>
        <pc:spChg chg="mod">
          <ac:chgData name="eyaabid" userId="S::eyaabid@insat.u-carthage.tn::bd086841-9cb6-440d-8594-3c99dc65b8f0" providerId="AD" clId="Web-{0C34C889-8C6A-7435-7C7E-BAAFF72074B7}" dt="2021-08-05T18:39:25.360" v="260"/>
          <ac:spMkLst>
            <pc:docMk/>
            <pc:sldMk cId="1608437975" sldId="263"/>
            <ac:spMk id="2" creationId="{67208D5B-F07B-4422-BAE8-C4F4329A2551}"/>
          </ac:spMkLst>
        </pc:spChg>
        <pc:spChg chg="mod">
          <ac:chgData name="eyaabid" userId="S::eyaabid@insat.u-carthage.tn::bd086841-9cb6-440d-8594-3c99dc65b8f0" providerId="AD" clId="Web-{0C34C889-8C6A-7435-7C7E-BAAFF72074B7}" dt="2021-08-05T18:39:54.907" v="268" actId="20577"/>
          <ac:spMkLst>
            <pc:docMk/>
            <pc:sldMk cId="1608437975" sldId="263"/>
            <ac:spMk id="3" creationId="{14C10590-73C6-41E4-AED0-11CBC61B0951}"/>
          </ac:spMkLst>
        </pc:spChg>
        <pc:spChg chg="del">
          <ac:chgData name="eyaabid" userId="S::eyaabid@insat.u-carthage.tn::bd086841-9cb6-440d-8594-3c99dc65b8f0" providerId="AD" clId="Web-{0C34C889-8C6A-7435-7C7E-BAAFF72074B7}" dt="2021-08-05T18:39:25.360" v="260"/>
          <ac:spMkLst>
            <pc:docMk/>
            <pc:sldMk cId="1608437975" sldId="263"/>
            <ac:spMk id="8" creationId="{72526924-84D3-45FB-A5FE-62D8FCBF53B6}"/>
          </ac:spMkLst>
        </pc:spChg>
        <pc:spChg chg="del">
          <ac:chgData name="eyaabid" userId="S::eyaabid@insat.u-carthage.tn::bd086841-9cb6-440d-8594-3c99dc65b8f0" providerId="AD" clId="Web-{0C34C889-8C6A-7435-7C7E-BAAFF72074B7}" dt="2021-08-05T18:39:25.360" v="260"/>
          <ac:spMkLst>
            <pc:docMk/>
            <pc:sldMk cId="1608437975" sldId="263"/>
            <ac:spMk id="10" creationId="{5C2A6256-1DD0-4E4B-A8B3-9A711B4DBE0C}"/>
          </ac:spMkLst>
        </pc:spChg>
        <pc:spChg chg="del">
          <ac:chgData name="eyaabid" userId="S::eyaabid@insat.u-carthage.tn::bd086841-9cb6-440d-8594-3c99dc65b8f0" providerId="AD" clId="Web-{0C34C889-8C6A-7435-7C7E-BAAFF72074B7}" dt="2021-08-05T18:39:25.360" v="260"/>
          <ac:spMkLst>
            <pc:docMk/>
            <pc:sldMk cId="1608437975" sldId="263"/>
            <ac:spMk id="12" creationId="{41760540-185E-4652-BFD2-9B362EF3BC99}"/>
          </ac:spMkLst>
        </pc:spChg>
        <pc:spChg chg="del">
          <ac:chgData name="eyaabid" userId="S::eyaabid@insat.u-carthage.tn::bd086841-9cb6-440d-8594-3c99dc65b8f0" providerId="AD" clId="Web-{0C34C889-8C6A-7435-7C7E-BAAFF72074B7}" dt="2021-08-05T18:39:25.360" v="260"/>
          <ac:spMkLst>
            <pc:docMk/>
            <pc:sldMk cId="1608437975" sldId="263"/>
            <ac:spMk id="14" creationId="{729789F4-85C1-41A0-83EB-992E22210CB9}"/>
          </ac:spMkLst>
        </pc:spChg>
        <pc:spChg chg="del">
          <ac:chgData name="eyaabid" userId="S::eyaabid@insat.u-carthage.tn::bd086841-9cb6-440d-8594-3c99dc65b8f0" providerId="AD" clId="Web-{0C34C889-8C6A-7435-7C7E-BAAFF72074B7}" dt="2021-08-05T18:39:25.360" v="260"/>
          <ac:spMkLst>
            <pc:docMk/>
            <pc:sldMk cId="1608437975" sldId="263"/>
            <ac:spMk id="16" creationId="{9D9D367D-6DD2-4A7C-8918-0DCAC297559A}"/>
          </ac:spMkLst>
        </pc:spChg>
        <pc:spChg chg="add">
          <ac:chgData name="eyaabid" userId="S::eyaabid@insat.u-carthage.tn::bd086841-9cb6-440d-8594-3c99dc65b8f0" providerId="AD" clId="Web-{0C34C889-8C6A-7435-7C7E-BAAFF72074B7}" dt="2021-08-05T18:39:25.360" v="260"/>
          <ac:spMkLst>
            <pc:docMk/>
            <pc:sldMk cId="1608437975" sldId="263"/>
            <ac:spMk id="21" creationId="{099405E2-1A96-4DBA-A9DC-4C2A1B421CA9}"/>
          </ac:spMkLst>
        </pc:spChg>
        <pc:spChg chg="add">
          <ac:chgData name="eyaabid" userId="S::eyaabid@insat.u-carthage.tn::bd086841-9cb6-440d-8594-3c99dc65b8f0" providerId="AD" clId="Web-{0C34C889-8C6A-7435-7C7E-BAAFF72074B7}" dt="2021-08-05T18:39:25.360" v="260"/>
          <ac:spMkLst>
            <pc:docMk/>
            <pc:sldMk cId="1608437975" sldId="263"/>
            <ac:spMk id="23" creationId="{6186DD79-F4CA-4DD7-9C78-AC180665FA3C}"/>
          </ac:spMkLst>
        </pc:spChg>
        <pc:spChg chg="add">
          <ac:chgData name="eyaabid" userId="S::eyaabid@insat.u-carthage.tn::bd086841-9cb6-440d-8594-3c99dc65b8f0" providerId="AD" clId="Web-{0C34C889-8C6A-7435-7C7E-BAAFF72074B7}" dt="2021-08-05T18:39:25.360" v="260"/>
          <ac:spMkLst>
            <pc:docMk/>
            <pc:sldMk cId="1608437975" sldId="263"/>
            <ac:spMk id="25" creationId="{BCF4857D-F003-4CA1-82AB-00900B1008BA}"/>
          </ac:spMkLst>
        </pc:spChg>
        <pc:spChg chg="add">
          <ac:chgData name="eyaabid" userId="S::eyaabid@insat.u-carthage.tn::bd086841-9cb6-440d-8594-3c99dc65b8f0" providerId="AD" clId="Web-{0C34C889-8C6A-7435-7C7E-BAAFF72074B7}" dt="2021-08-05T18:39:25.360" v="260"/>
          <ac:spMkLst>
            <pc:docMk/>
            <pc:sldMk cId="1608437975" sldId="263"/>
            <ac:spMk id="27" creationId="{79855050-A75B-4DD0-9B56-8B1C7722D884}"/>
          </ac:spMkLst>
        </pc:spChg>
        <pc:spChg chg="add">
          <ac:chgData name="eyaabid" userId="S::eyaabid@insat.u-carthage.tn::bd086841-9cb6-440d-8594-3c99dc65b8f0" providerId="AD" clId="Web-{0C34C889-8C6A-7435-7C7E-BAAFF72074B7}" dt="2021-08-05T18:39:25.360" v="260"/>
          <ac:spMkLst>
            <pc:docMk/>
            <pc:sldMk cId="1608437975" sldId="263"/>
            <ac:spMk id="29" creationId="{5E6738EB-6FF0-4AF9-8462-57F4494B88B2}"/>
          </ac:spMkLst>
        </pc:spChg>
        <pc:spChg chg="add">
          <ac:chgData name="eyaabid" userId="S::eyaabid@insat.u-carthage.tn::bd086841-9cb6-440d-8594-3c99dc65b8f0" providerId="AD" clId="Web-{0C34C889-8C6A-7435-7C7E-BAAFF72074B7}" dt="2021-08-05T18:39:25.360" v="260"/>
          <ac:spMkLst>
            <pc:docMk/>
            <pc:sldMk cId="1608437975" sldId="263"/>
            <ac:spMk id="31" creationId="{DB791336-FCAA-4174-9303-B3F374861110}"/>
          </ac:spMkLst>
        </pc:spChg>
        <pc:spChg chg="add">
          <ac:chgData name="eyaabid" userId="S::eyaabid@insat.u-carthage.tn::bd086841-9cb6-440d-8594-3c99dc65b8f0" providerId="AD" clId="Web-{0C34C889-8C6A-7435-7C7E-BAAFF72074B7}" dt="2021-08-05T18:39:25.360" v="260"/>
          <ac:spMkLst>
            <pc:docMk/>
            <pc:sldMk cId="1608437975" sldId="263"/>
            <ac:spMk id="33" creationId="{CA212158-300D-44D0-9CCE-472C3F669EE1}"/>
          </ac:spMkLst>
        </pc:spChg>
        <pc:spChg chg="add">
          <ac:chgData name="eyaabid" userId="S::eyaabid@insat.u-carthage.tn::bd086841-9cb6-440d-8594-3c99dc65b8f0" providerId="AD" clId="Web-{0C34C889-8C6A-7435-7C7E-BAAFF72074B7}" dt="2021-08-05T18:39:25.360" v="260"/>
          <ac:spMkLst>
            <pc:docMk/>
            <pc:sldMk cId="1608437975" sldId="263"/>
            <ac:spMk id="35" creationId="{988521F4-D44A-42C5-9BDB-5CA25554098B}"/>
          </ac:spMkLst>
        </pc:spChg>
      </pc:sldChg>
      <pc:sldChg chg="addSp delSp modSp">
        <pc:chgData name="eyaabid" userId="S::eyaabid@insat.u-carthage.tn::bd086841-9cb6-440d-8594-3c99dc65b8f0" providerId="AD" clId="Web-{0C34C889-8C6A-7435-7C7E-BAAFF72074B7}" dt="2021-08-05T18:40:04.798" v="269"/>
        <pc:sldMkLst>
          <pc:docMk/>
          <pc:sldMk cId="1534743264" sldId="264"/>
        </pc:sldMkLst>
        <pc:spChg chg="mod">
          <ac:chgData name="eyaabid" userId="S::eyaabid@insat.u-carthage.tn::bd086841-9cb6-440d-8594-3c99dc65b8f0" providerId="AD" clId="Web-{0C34C889-8C6A-7435-7C7E-BAAFF72074B7}" dt="2021-08-05T18:40:04.798" v="269"/>
          <ac:spMkLst>
            <pc:docMk/>
            <pc:sldMk cId="1534743264" sldId="264"/>
            <ac:spMk id="2" creationId="{BDA7DD74-0C2E-4137-8B7F-4D17AAFBAAC3}"/>
          </ac:spMkLst>
        </pc:spChg>
        <pc:spChg chg="mod">
          <ac:chgData name="eyaabid" userId="S::eyaabid@insat.u-carthage.tn::bd086841-9cb6-440d-8594-3c99dc65b8f0" providerId="AD" clId="Web-{0C34C889-8C6A-7435-7C7E-BAAFF72074B7}" dt="2021-08-05T18:40:04.798" v="269"/>
          <ac:spMkLst>
            <pc:docMk/>
            <pc:sldMk cId="1534743264" sldId="264"/>
            <ac:spMk id="3" creationId="{DE62A89C-A87A-4619-A654-9B7AA0755BA0}"/>
          </ac:spMkLst>
        </pc:spChg>
        <pc:spChg chg="del">
          <ac:chgData name="eyaabid" userId="S::eyaabid@insat.u-carthage.tn::bd086841-9cb6-440d-8594-3c99dc65b8f0" providerId="AD" clId="Web-{0C34C889-8C6A-7435-7C7E-BAAFF72074B7}" dt="2021-08-05T18:40:04.798" v="269"/>
          <ac:spMkLst>
            <pc:docMk/>
            <pc:sldMk cId="1534743264" sldId="264"/>
            <ac:spMk id="8" creationId="{72526924-84D3-45FB-A5FE-62D8FCBF53B6}"/>
          </ac:spMkLst>
        </pc:spChg>
        <pc:spChg chg="del">
          <ac:chgData name="eyaabid" userId="S::eyaabid@insat.u-carthage.tn::bd086841-9cb6-440d-8594-3c99dc65b8f0" providerId="AD" clId="Web-{0C34C889-8C6A-7435-7C7E-BAAFF72074B7}" dt="2021-08-05T18:40:04.798" v="269"/>
          <ac:spMkLst>
            <pc:docMk/>
            <pc:sldMk cId="1534743264" sldId="264"/>
            <ac:spMk id="10" creationId="{5C2A6256-1DD0-4E4B-A8B3-9A711B4DBE0C}"/>
          </ac:spMkLst>
        </pc:spChg>
        <pc:spChg chg="del">
          <ac:chgData name="eyaabid" userId="S::eyaabid@insat.u-carthage.tn::bd086841-9cb6-440d-8594-3c99dc65b8f0" providerId="AD" clId="Web-{0C34C889-8C6A-7435-7C7E-BAAFF72074B7}" dt="2021-08-05T18:40:04.798" v="269"/>
          <ac:spMkLst>
            <pc:docMk/>
            <pc:sldMk cId="1534743264" sldId="264"/>
            <ac:spMk id="12" creationId="{41760540-185E-4652-BFD2-9B362EF3BC99}"/>
          </ac:spMkLst>
        </pc:spChg>
        <pc:spChg chg="del">
          <ac:chgData name="eyaabid" userId="S::eyaabid@insat.u-carthage.tn::bd086841-9cb6-440d-8594-3c99dc65b8f0" providerId="AD" clId="Web-{0C34C889-8C6A-7435-7C7E-BAAFF72074B7}" dt="2021-08-05T18:40:04.798" v="269"/>
          <ac:spMkLst>
            <pc:docMk/>
            <pc:sldMk cId="1534743264" sldId="264"/>
            <ac:spMk id="14" creationId="{729789F4-85C1-41A0-83EB-992E22210CB9}"/>
          </ac:spMkLst>
        </pc:spChg>
        <pc:spChg chg="del">
          <ac:chgData name="eyaabid" userId="S::eyaabid@insat.u-carthage.tn::bd086841-9cb6-440d-8594-3c99dc65b8f0" providerId="AD" clId="Web-{0C34C889-8C6A-7435-7C7E-BAAFF72074B7}" dt="2021-08-05T18:40:04.798" v="269"/>
          <ac:spMkLst>
            <pc:docMk/>
            <pc:sldMk cId="1534743264" sldId="264"/>
            <ac:spMk id="16" creationId="{9D9D367D-6DD2-4A7C-8918-0DCAC297559A}"/>
          </ac:spMkLst>
        </pc:spChg>
        <pc:spChg chg="add">
          <ac:chgData name="eyaabid" userId="S::eyaabid@insat.u-carthage.tn::bd086841-9cb6-440d-8594-3c99dc65b8f0" providerId="AD" clId="Web-{0C34C889-8C6A-7435-7C7E-BAAFF72074B7}" dt="2021-08-05T18:40:04.798" v="269"/>
          <ac:spMkLst>
            <pc:docMk/>
            <pc:sldMk cId="1534743264" sldId="264"/>
            <ac:spMk id="18" creationId="{099405E2-1A96-4DBA-A9DC-4C2A1B421CA9}"/>
          </ac:spMkLst>
        </pc:spChg>
        <pc:spChg chg="add">
          <ac:chgData name="eyaabid" userId="S::eyaabid@insat.u-carthage.tn::bd086841-9cb6-440d-8594-3c99dc65b8f0" providerId="AD" clId="Web-{0C34C889-8C6A-7435-7C7E-BAAFF72074B7}" dt="2021-08-05T18:40:04.798" v="269"/>
          <ac:spMkLst>
            <pc:docMk/>
            <pc:sldMk cId="1534743264" sldId="264"/>
            <ac:spMk id="19" creationId="{6186DD79-F4CA-4DD7-9C78-AC180665FA3C}"/>
          </ac:spMkLst>
        </pc:spChg>
        <pc:spChg chg="add">
          <ac:chgData name="eyaabid" userId="S::eyaabid@insat.u-carthage.tn::bd086841-9cb6-440d-8594-3c99dc65b8f0" providerId="AD" clId="Web-{0C34C889-8C6A-7435-7C7E-BAAFF72074B7}" dt="2021-08-05T18:40:04.798" v="269"/>
          <ac:spMkLst>
            <pc:docMk/>
            <pc:sldMk cId="1534743264" sldId="264"/>
            <ac:spMk id="20" creationId="{BCF4857D-F003-4CA1-82AB-00900B1008BA}"/>
          </ac:spMkLst>
        </pc:spChg>
        <pc:spChg chg="add">
          <ac:chgData name="eyaabid" userId="S::eyaabid@insat.u-carthage.tn::bd086841-9cb6-440d-8594-3c99dc65b8f0" providerId="AD" clId="Web-{0C34C889-8C6A-7435-7C7E-BAAFF72074B7}" dt="2021-08-05T18:40:04.798" v="269"/>
          <ac:spMkLst>
            <pc:docMk/>
            <pc:sldMk cId="1534743264" sldId="264"/>
            <ac:spMk id="22" creationId="{79855050-A75B-4DD0-9B56-8B1C7722D884}"/>
          </ac:spMkLst>
        </pc:spChg>
        <pc:spChg chg="add">
          <ac:chgData name="eyaabid" userId="S::eyaabid@insat.u-carthage.tn::bd086841-9cb6-440d-8594-3c99dc65b8f0" providerId="AD" clId="Web-{0C34C889-8C6A-7435-7C7E-BAAFF72074B7}" dt="2021-08-05T18:40:04.798" v="269"/>
          <ac:spMkLst>
            <pc:docMk/>
            <pc:sldMk cId="1534743264" sldId="264"/>
            <ac:spMk id="24" creationId="{5E6738EB-6FF0-4AF9-8462-57F4494B88B2}"/>
          </ac:spMkLst>
        </pc:spChg>
        <pc:spChg chg="add">
          <ac:chgData name="eyaabid" userId="S::eyaabid@insat.u-carthage.tn::bd086841-9cb6-440d-8594-3c99dc65b8f0" providerId="AD" clId="Web-{0C34C889-8C6A-7435-7C7E-BAAFF72074B7}" dt="2021-08-05T18:40:04.798" v="269"/>
          <ac:spMkLst>
            <pc:docMk/>
            <pc:sldMk cId="1534743264" sldId="264"/>
            <ac:spMk id="31" creationId="{DB791336-FCAA-4174-9303-B3F374861110}"/>
          </ac:spMkLst>
        </pc:spChg>
        <pc:spChg chg="add">
          <ac:chgData name="eyaabid" userId="S::eyaabid@insat.u-carthage.tn::bd086841-9cb6-440d-8594-3c99dc65b8f0" providerId="AD" clId="Web-{0C34C889-8C6A-7435-7C7E-BAAFF72074B7}" dt="2021-08-05T18:40:04.798" v="269"/>
          <ac:spMkLst>
            <pc:docMk/>
            <pc:sldMk cId="1534743264" sldId="264"/>
            <ac:spMk id="33" creationId="{CA212158-300D-44D0-9CCE-472C3F669EE1}"/>
          </ac:spMkLst>
        </pc:spChg>
        <pc:spChg chg="add">
          <ac:chgData name="eyaabid" userId="S::eyaabid@insat.u-carthage.tn::bd086841-9cb6-440d-8594-3c99dc65b8f0" providerId="AD" clId="Web-{0C34C889-8C6A-7435-7C7E-BAAFF72074B7}" dt="2021-08-05T18:40:04.798" v="269"/>
          <ac:spMkLst>
            <pc:docMk/>
            <pc:sldMk cId="1534743264" sldId="264"/>
            <ac:spMk id="35" creationId="{988521F4-D44A-42C5-9BDB-5CA25554098B}"/>
          </ac:spMkLst>
        </pc:spChg>
      </pc:sldChg>
      <pc:sldChg chg="addSp delSp modSp">
        <pc:chgData name="eyaabid" userId="S::eyaabid@insat.u-carthage.tn::bd086841-9cb6-440d-8594-3c99dc65b8f0" providerId="AD" clId="Web-{0C34C889-8C6A-7435-7C7E-BAAFF72074B7}" dt="2021-08-05T18:40:15.595" v="270"/>
        <pc:sldMkLst>
          <pc:docMk/>
          <pc:sldMk cId="1310844305" sldId="265"/>
        </pc:sldMkLst>
        <pc:spChg chg="mod">
          <ac:chgData name="eyaabid" userId="S::eyaabid@insat.u-carthage.tn::bd086841-9cb6-440d-8594-3c99dc65b8f0" providerId="AD" clId="Web-{0C34C889-8C6A-7435-7C7E-BAAFF72074B7}" dt="2021-08-05T18:40:15.595" v="270"/>
          <ac:spMkLst>
            <pc:docMk/>
            <pc:sldMk cId="1310844305" sldId="265"/>
            <ac:spMk id="2" creationId="{28A683F3-965C-4A8F-BE4F-EA3619AFE817}"/>
          </ac:spMkLst>
        </pc:spChg>
        <pc:spChg chg="del mod">
          <ac:chgData name="eyaabid" userId="S::eyaabid@insat.u-carthage.tn::bd086841-9cb6-440d-8594-3c99dc65b8f0" providerId="AD" clId="Web-{0C34C889-8C6A-7435-7C7E-BAAFF72074B7}" dt="2021-08-05T18:40:15.595" v="270"/>
          <ac:spMkLst>
            <pc:docMk/>
            <pc:sldMk cId="1310844305" sldId="265"/>
            <ac:spMk id="3" creationId="{356783BA-AEF3-49E4-9578-B5AFFE703886}"/>
          </ac:spMkLst>
        </pc:spChg>
        <pc:spChg chg="del">
          <ac:chgData name="eyaabid" userId="S::eyaabid@insat.u-carthage.tn::bd086841-9cb6-440d-8594-3c99dc65b8f0" providerId="AD" clId="Web-{0C34C889-8C6A-7435-7C7E-BAAFF72074B7}" dt="2021-08-05T18:40:15.595" v="270"/>
          <ac:spMkLst>
            <pc:docMk/>
            <pc:sldMk cId="1310844305" sldId="265"/>
            <ac:spMk id="8" creationId="{72526924-84D3-45FB-A5FE-62D8FCBF53B6}"/>
          </ac:spMkLst>
        </pc:spChg>
        <pc:spChg chg="del">
          <ac:chgData name="eyaabid" userId="S::eyaabid@insat.u-carthage.tn::bd086841-9cb6-440d-8594-3c99dc65b8f0" providerId="AD" clId="Web-{0C34C889-8C6A-7435-7C7E-BAAFF72074B7}" dt="2021-08-05T18:40:15.595" v="270"/>
          <ac:spMkLst>
            <pc:docMk/>
            <pc:sldMk cId="1310844305" sldId="265"/>
            <ac:spMk id="10" creationId="{5C2A6256-1DD0-4E4B-A8B3-9A711B4DBE0C}"/>
          </ac:spMkLst>
        </pc:spChg>
        <pc:spChg chg="del">
          <ac:chgData name="eyaabid" userId="S::eyaabid@insat.u-carthage.tn::bd086841-9cb6-440d-8594-3c99dc65b8f0" providerId="AD" clId="Web-{0C34C889-8C6A-7435-7C7E-BAAFF72074B7}" dt="2021-08-05T18:40:15.595" v="270"/>
          <ac:spMkLst>
            <pc:docMk/>
            <pc:sldMk cId="1310844305" sldId="265"/>
            <ac:spMk id="12" creationId="{41760540-185E-4652-BFD2-9B362EF3BC99}"/>
          </ac:spMkLst>
        </pc:spChg>
        <pc:spChg chg="del">
          <ac:chgData name="eyaabid" userId="S::eyaabid@insat.u-carthage.tn::bd086841-9cb6-440d-8594-3c99dc65b8f0" providerId="AD" clId="Web-{0C34C889-8C6A-7435-7C7E-BAAFF72074B7}" dt="2021-08-05T18:40:15.595" v="270"/>
          <ac:spMkLst>
            <pc:docMk/>
            <pc:sldMk cId="1310844305" sldId="265"/>
            <ac:spMk id="14" creationId="{729789F4-85C1-41A0-83EB-992E22210CB9}"/>
          </ac:spMkLst>
        </pc:spChg>
        <pc:spChg chg="del">
          <ac:chgData name="eyaabid" userId="S::eyaabid@insat.u-carthage.tn::bd086841-9cb6-440d-8594-3c99dc65b8f0" providerId="AD" clId="Web-{0C34C889-8C6A-7435-7C7E-BAAFF72074B7}" dt="2021-08-05T18:40:15.595" v="270"/>
          <ac:spMkLst>
            <pc:docMk/>
            <pc:sldMk cId="1310844305" sldId="265"/>
            <ac:spMk id="16" creationId="{9D9D367D-6DD2-4A7C-8918-0DCAC297559A}"/>
          </ac:spMkLst>
        </pc:spChg>
        <pc:spChg chg="add">
          <ac:chgData name="eyaabid" userId="S::eyaabid@insat.u-carthage.tn::bd086841-9cb6-440d-8594-3c99dc65b8f0" providerId="AD" clId="Web-{0C34C889-8C6A-7435-7C7E-BAAFF72074B7}" dt="2021-08-05T18:40:15.595" v="270"/>
          <ac:spMkLst>
            <pc:docMk/>
            <pc:sldMk cId="1310844305" sldId="265"/>
            <ac:spMk id="22" creationId="{3835F464-7A59-4221-AA5E-B60EF8D3CBC3}"/>
          </ac:spMkLst>
        </pc:spChg>
        <pc:spChg chg="add">
          <ac:chgData name="eyaabid" userId="S::eyaabid@insat.u-carthage.tn::bd086841-9cb6-440d-8594-3c99dc65b8f0" providerId="AD" clId="Web-{0C34C889-8C6A-7435-7C7E-BAAFF72074B7}" dt="2021-08-05T18:40:15.595" v="270"/>
          <ac:spMkLst>
            <pc:docMk/>
            <pc:sldMk cId="1310844305" sldId="265"/>
            <ac:spMk id="24" creationId="{2C57B5ED-61CB-4AF5-A47A-A41A996F8375}"/>
          </ac:spMkLst>
        </pc:spChg>
        <pc:spChg chg="add">
          <ac:chgData name="eyaabid" userId="S::eyaabid@insat.u-carthage.tn::bd086841-9cb6-440d-8594-3c99dc65b8f0" providerId="AD" clId="Web-{0C34C889-8C6A-7435-7C7E-BAAFF72074B7}" dt="2021-08-05T18:40:15.595" v="270"/>
          <ac:spMkLst>
            <pc:docMk/>
            <pc:sldMk cId="1310844305" sldId="265"/>
            <ac:spMk id="26" creationId="{714C9CDB-7738-4B6C-BCE1-D9516C1E03DE}"/>
          </ac:spMkLst>
        </pc:spChg>
        <pc:graphicFrameChg chg="add">
          <ac:chgData name="eyaabid" userId="S::eyaabid@insat.u-carthage.tn::bd086841-9cb6-440d-8594-3c99dc65b8f0" providerId="AD" clId="Web-{0C34C889-8C6A-7435-7C7E-BAAFF72074B7}" dt="2021-08-05T18:40:15.595" v="270"/>
          <ac:graphicFrameMkLst>
            <pc:docMk/>
            <pc:sldMk cId="1310844305" sldId="265"/>
            <ac:graphicFrameMk id="18" creationId="{45C37D57-C465-49CB-9736-A925FEA9C6BC}"/>
          </ac:graphicFrameMkLst>
        </pc:graphicFrameChg>
      </pc:sldChg>
      <pc:sldChg chg="addSp delSp modSp">
        <pc:chgData name="eyaabid" userId="S::eyaabid@insat.u-carthage.tn::bd086841-9cb6-440d-8594-3c99dc65b8f0" providerId="AD" clId="Web-{0C34C889-8C6A-7435-7C7E-BAAFF72074B7}" dt="2021-08-05T18:42:07.270" v="281" actId="20577"/>
        <pc:sldMkLst>
          <pc:docMk/>
          <pc:sldMk cId="2496979974" sldId="266"/>
        </pc:sldMkLst>
        <pc:spChg chg="mod">
          <ac:chgData name="eyaabid" userId="S::eyaabid@insat.u-carthage.tn::bd086841-9cb6-440d-8594-3c99dc65b8f0" providerId="AD" clId="Web-{0C34C889-8C6A-7435-7C7E-BAAFF72074B7}" dt="2021-08-05T18:41:17.769" v="274"/>
          <ac:spMkLst>
            <pc:docMk/>
            <pc:sldMk cId="2496979974" sldId="266"/>
            <ac:spMk id="2" creationId="{973B8742-E1D6-4DA3-BC73-A87BDD767E0F}"/>
          </ac:spMkLst>
        </pc:spChg>
        <pc:spChg chg="mod">
          <ac:chgData name="eyaabid" userId="S::eyaabid@insat.u-carthage.tn::bd086841-9cb6-440d-8594-3c99dc65b8f0" providerId="AD" clId="Web-{0C34C889-8C6A-7435-7C7E-BAAFF72074B7}" dt="2021-08-05T18:42:07.270" v="281" actId="20577"/>
          <ac:spMkLst>
            <pc:docMk/>
            <pc:sldMk cId="2496979974" sldId="266"/>
            <ac:spMk id="3" creationId="{3267F362-0EB5-44CF-AC43-6F053E2D6AE3}"/>
          </ac:spMkLst>
        </pc:spChg>
        <pc:spChg chg="del">
          <ac:chgData name="eyaabid" userId="S::eyaabid@insat.u-carthage.tn::bd086841-9cb6-440d-8594-3c99dc65b8f0" providerId="AD" clId="Web-{0C34C889-8C6A-7435-7C7E-BAAFF72074B7}" dt="2021-08-05T18:41:17.769" v="274"/>
          <ac:spMkLst>
            <pc:docMk/>
            <pc:sldMk cId="2496979974" sldId="266"/>
            <ac:spMk id="8" creationId="{72526924-84D3-45FB-A5FE-62D8FCBF53B6}"/>
          </ac:spMkLst>
        </pc:spChg>
        <pc:spChg chg="del">
          <ac:chgData name="eyaabid" userId="S::eyaabid@insat.u-carthage.tn::bd086841-9cb6-440d-8594-3c99dc65b8f0" providerId="AD" clId="Web-{0C34C889-8C6A-7435-7C7E-BAAFF72074B7}" dt="2021-08-05T18:41:17.769" v="274"/>
          <ac:spMkLst>
            <pc:docMk/>
            <pc:sldMk cId="2496979974" sldId="266"/>
            <ac:spMk id="10" creationId="{5C2A6256-1DD0-4E4B-A8B3-9A711B4DBE0C}"/>
          </ac:spMkLst>
        </pc:spChg>
        <pc:spChg chg="del">
          <ac:chgData name="eyaabid" userId="S::eyaabid@insat.u-carthage.tn::bd086841-9cb6-440d-8594-3c99dc65b8f0" providerId="AD" clId="Web-{0C34C889-8C6A-7435-7C7E-BAAFF72074B7}" dt="2021-08-05T18:41:17.769" v="274"/>
          <ac:spMkLst>
            <pc:docMk/>
            <pc:sldMk cId="2496979974" sldId="266"/>
            <ac:spMk id="12" creationId="{41760540-185E-4652-BFD2-9B362EF3BC99}"/>
          </ac:spMkLst>
        </pc:spChg>
        <pc:spChg chg="del">
          <ac:chgData name="eyaabid" userId="S::eyaabid@insat.u-carthage.tn::bd086841-9cb6-440d-8594-3c99dc65b8f0" providerId="AD" clId="Web-{0C34C889-8C6A-7435-7C7E-BAAFF72074B7}" dt="2021-08-05T18:41:17.769" v="274"/>
          <ac:spMkLst>
            <pc:docMk/>
            <pc:sldMk cId="2496979974" sldId="266"/>
            <ac:spMk id="14" creationId="{729789F4-85C1-41A0-83EB-992E22210CB9}"/>
          </ac:spMkLst>
        </pc:spChg>
        <pc:spChg chg="del">
          <ac:chgData name="eyaabid" userId="S::eyaabid@insat.u-carthage.tn::bd086841-9cb6-440d-8594-3c99dc65b8f0" providerId="AD" clId="Web-{0C34C889-8C6A-7435-7C7E-BAAFF72074B7}" dt="2021-08-05T18:41:17.769" v="274"/>
          <ac:spMkLst>
            <pc:docMk/>
            <pc:sldMk cId="2496979974" sldId="266"/>
            <ac:spMk id="16" creationId="{9D9D367D-6DD2-4A7C-8918-0DCAC297559A}"/>
          </ac:spMkLst>
        </pc:spChg>
        <pc:spChg chg="add">
          <ac:chgData name="eyaabid" userId="S::eyaabid@insat.u-carthage.tn::bd086841-9cb6-440d-8594-3c99dc65b8f0" providerId="AD" clId="Web-{0C34C889-8C6A-7435-7C7E-BAAFF72074B7}" dt="2021-08-05T18:41:17.769" v="274"/>
          <ac:spMkLst>
            <pc:docMk/>
            <pc:sldMk cId="2496979974" sldId="266"/>
            <ac:spMk id="21" creationId="{DA4E7B50-D68C-43EB-930F-EA442A13A9B2}"/>
          </ac:spMkLst>
        </pc:spChg>
        <pc:spChg chg="add">
          <ac:chgData name="eyaabid" userId="S::eyaabid@insat.u-carthage.tn::bd086841-9cb6-440d-8594-3c99dc65b8f0" providerId="AD" clId="Web-{0C34C889-8C6A-7435-7C7E-BAAFF72074B7}" dt="2021-08-05T18:41:17.769" v="274"/>
          <ac:spMkLst>
            <pc:docMk/>
            <pc:sldMk cId="2496979974" sldId="266"/>
            <ac:spMk id="23" creationId="{3611DA2B-4CF7-4A57-82AC-FA120DE44DB9}"/>
          </ac:spMkLst>
        </pc:spChg>
        <pc:spChg chg="add">
          <ac:chgData name="eyaabid" userId="S::eyaabid@insat.u-carthage.tn::bd086841-9cb6-440d-8594-3c99dc65b8f0" providerId="AD" clId="Web-{0C34C889-8C6A-7435-7C7E-BAAFF72074B7}" dt="2021-08-05T18:41:17.769" v="274"/>
          <ac:spMkLst>
            <pc:docMk/>
            <pc:sldMk cId="2496979974" sldId="266"/>
            <ac:spMk id="25" creationId="{02822754-E01B-4742-88B9-BE0984BAFE58}"/>
          </ac:spMkLst>
        </pc:spChg>
        <pc:spChg chg="add">
          <ac:chgData name="eyaabid" userId="S::eyaabid@insat.u-carthage.tn::bd086841-9cb6-440d-8594-3c99dc65b8f0" providerId="AD" clId="Web-{0C34C889-8C6A-7435-7C7E-BAAFF72074B7}" dt="2021-08-05T18:41:17.769" v="274"/>
          <ac:spMkLst>
            <pc:docMk/>
            <pc:sldMk cId="2496979974" sldId="266"/>
            <ac:spMk id="27" creationId="{65304E59-B4DC-4CA3-89F1-5C88000EB708}"/>
          </ac:spMkLst>
        </pc:spChg>
        <pc:spChg chg="add">
          <ac:chgData name="eyaabid" userId="S::eyaabid@insat.u-carthage.tn::bd086841-9cb6-440d-8594-3c99dc65b8f0" providerId="AD" clId="Web-{0C34C889-8C6A-7435-7C7E-BAAFF72074B7}" dt="2021-08-05T18:41:17.769" v="274"/>
          <ac:spMkLst>
            <pc:docMk/>
            <pc:sldMk cId="2496979974" sldId="266"/>
            <ac:spMk id="29" creationId="{C1CF7BFC-0A02-4106-88A8-CCC0D944451E}"/>
          </ac:spMkLst>
        </pc:spChg>
        <pc:spChg chg="add">
          <ac:chgData name="eyaabid" userId="S::eyaabid@insat.u-carthage.tn::bd086841-9cb6-440d-8594-3c99dc65b8f0" providerId="AD" clId="Web-{0C34C889-8C6A-7435-7C7E-BAAFF72074B7}" dt="2021-08-05T18:41:17.769" v="274"/>
          <ac:spMkLst>
            <pc:docMk/>
            <pc:sldMk cId="2496979974" sldId="266"/>
            <ac:spMk id="31" creationId="{1C1079DE-42AC-4D2A-8027-2E9A51B36D7E}"/>
          </ac:spMkLst>
        </pc:spChg>
        <pc:spChg chg="add">
          <ac:chgData name="eyaabid" userId="S::eyaabid@insat.u-carthage.tn::bd086841-9cb6-440d-8594-3c99dc65b8f0" providerId="AD" clId="Web-{0C34C889-8C6A-7435-7C7E-BAAFF72074B7}" dt="2021-08-05T18:41:17.769" v="274"/>
          <ac:spMkLst>
            <pc:docMk/>
            <pc:sldMk cId="2496979974" sldId="266"/>
            <ac:spMk id="33" creationId="{387C5BBA-BBE2-4821-96CF-38FC49570F60}"/>
          </ac:spMkLst>
        </pc:spChg>
        <pc:spChg chg="add">
          <ac:chgData name="eyaabid" userId="S::eyaabid@insat.u-carthage.tn::bd086841-9cb6-440d-8594-3c99dc65b8f0" providerId="AD" clId="Web-{0C34C889-8C6A-7435-7C7E-BAAFF72074B7}" dt="2021-08-05T18:41:17.769" v="274"/>
          <ac:spMkLst>
            <pc:docMk/>
            <pc:sldMk cId="2496979974" sldId="266"/>
            <ac:spMk id="35" creationId="{73167A8C-FFEF-4D1B-8459-E2BB5C045FAE}"/>
          </ac:spMkLst>
        </pc:spChg>
        <pc:spChg chg="add">
          <ac:chgData name="eyaabid" userId="S::eyaabid@insat.u-carthage.tn::bd086841-9cb6-440d-8594-3c99dc65b8f0" providerId="AD" clId="Web-{0C34C889-8C6A-7435-7C7E-BAAFF72074B7}" dt="2021-08-05T18:41:17.769" v="274"/>
          <ac:spMkLst>
            <pc:docMk/>
            <pc:sldMk cId="2496979974" sldId="266"/>
            <ac:spMk id="37" creationId="{1CA3DFBE-30A6-4BDE-9238-14F3652B4F99}"/>
          </ac:spMkLst>
        </pc:spChg>
      </pc:sldChg>
      <pc:sldChg chg="addSp delSp modSp">
        <pc:chgData name="eyaabid" userId="S::eyaabid@insat.u-carthage.tn::bd086841-9cb6-440d-8594-3c99dc65b8f0" providerId="AD" clId="Web-{0C34C889-8C6A-7435-7C7E-BAAFF72074B7}" dt="2021-08-05T18:42:37.161" v="286"/>
        <pc:sldMkLst>
          <pc:docMk/>
          <pc:sldMk cId="1332347274" sldId="267"/>
        </pc:sldMkLst>
        <pc:spChg chg="mod">
          <ac:chgData name="eyaabid" userId="S::eyaabid@insat.u-carthage.tn::bd086841-9cb6-440d-8594-3c99dc65b8f0" providerId="AD" clId="Web-{0C34C889-8C6A-7435-7C7E-BAAFF72074B7}" dt="2021-08-05T18:42:37.161" v="286"/>
          <ac:spMkLst>
            <pc:docMk/>
            <pc:sldMk cId="1332347274" sldId="267"/>
            <ac:spMk id="2" creationId="{7550BA4D-8BE3-42A9-9F73-5CE4BD8DF9B6}"/>
          </ac:spMkLst>
        </pc:spChg>
        <pc:spChg chg="mod">
          <ac:chgData name="eyaabid" userId="S::eyaabid@insat.u-carthage.tn::bd086841-9cb6-440d-8594-3c99dc65b8f0" providerId="AD" clId="Web-{0C34C889-8C6A-7435-7C7E-BAAFF72074B7}" dt="2021-08-05T18:42:37.161" v="286"/>
          <ac:spMkLst>
            <pc:docMk/>
            <pc:sldMk cId="1332347274" sldId="267"/>
            <ac:spMk id="3" creationId="{4771872A-8623-4CFB-A471-4A2932EA5183}"/>
          </ac:spMkLst>
        </pc:spChg>
        <pc:spChg chg="del">
          <ac:chgData name="eyaabid" userId="S::eyaabid@insat.u-carthage.tn::bd086841-9cb6-440d-8594-3c99dc65b8f0" providerId="AD" clId="Web-{0C34C889-8C6A-7435-7C7E-BAAFF72074B7}" dt="2021-08-05T18:42:37.161" v="286"/>
          <ac:spMkLst>
            <pc:docMk/>
            <pc:sldMk cId="1332347274" sldId="267"/>
            <ac:spMk id="8" creationId="{72526924-84D3-45FB-A5FE-62D8FCBF53B6}"/>
          </ac:spMkLst>
        </pc:spChg>
        <pc:spChg chg="del">
          <ac:chgData name="eyaabid" userId="S::eyaabid@insat.u-carthage.tn::bd086841-9cb6-440d-8594-3c99dc65b8f0" providerId="AD" clId="Web-{0C34C889-8C6A-7435-7C7E-BAAFF72074B7}" dt="2021-08-05T18:42:37.161" v="286"/>
          <ac:spMkLst>
            <pc:docMk/>
            <pc:sldMk cId="1332347274" sldId="267"/>
            <ac:spMk id="10" creationId="{5C2A6256-1DD0-4E4B-A8B3-9A711B4DBE0C}"/>
          </ac:spMkLst>
        </pc:spChg>
        <pc:spChg chg="del">
          <ac:chgData name="eyaabid" userId="S::eyaabid@insat.u-carthage.tn::bd086841-9cb6-440d-8594-3c99dc65b8f0" providerId="AD" clId="Web-{0C34C889-8C6A-7435-7C7E-BAAFF72074B7}" dt="2021-08-05T18:42:37.161" v="286"/>
          <ac:spMkLst>
            <pc:docMk/>
            <pc:sldMk cId="1332347274" sldId="267"/>
            <ac:spMk id="12" creationId="{41760540-185E-4652-BFD2-9B362EF3BC99}"/>
          </ac:spMkLst>
        </pc:spChg>
        <pc:spChg chg="del">
          <ac:chgData name="eyaabid" userId="S::eyaabid@insat.u-carthage.tn::bd086841-9cb6-440d-8594-3c99dc65b8f0" providerId="AD" clId="Web-{0C34C889-8C6A-7435-7C7E-BAAFF72074B7}" dt="2021-08-05T18:42:37.161" v="286"/>
          <ac:spMkLst>
            <pc:docMk/>
            <pc:sldMk cId="1332347274" sldId="267"/>
            <ac:spMk id="14" creationId="{729789F4-85C1-41A0-83EB-992E22210CB9}"/>
          </ac:spMkLst>
        </pc:spChg>
        <pc:spChg chg="del">
          <ac:chgData name="eyaabid" userId="S::eyaabid@insat.u-carthage.tn::bd086841-9cb6-440d-8594-3c99dc65b8f0" providerId="AD" clId="Web-{0C34C889-8C6A-7435-7C7E-BAAFF72074B7}" dt="2021-08-05T18:42:37.161" v="286"/>
          <ac:spMkLst>
            <pc:docMk/>
            <pc:sldMk cId="1332347274" sldId="267"/>
            <ac:spMk id="16" creationId="{9D9D367D-6DD2-4A7C-8918-0DCAC297559A}"/>
          </ac:spMkLst>
        </pc:spChg>
        <pc:spChg chg="add">
          <ac:chgData name="eyaabid" userId="S::eyaabid@insat.u-carthage.tn::bd086841-9cb6-440d-8594-3c99dc65b8f0" providerId="AD" clId="Web-{0C34C889-8C6A-7435-7C7E-BAAFF72074B7}" dt="2021-08-05T18:42:37.161" v="286"/>
          <ac:spMkLst>
            <pc:docMk/>
            <pc:sldMk cId="1332347274" sldId="267"/>
            <ac:spMk id="21" creationId="{DA4E7B50-D68C-43EB-930F-EA442A13A9B2}"/>
          </ac:spMkLst>
        </pc:spChg>
        <pc:spChg chg="add">
          <ac:chgData name="eyaabid" userId="S::eyaabid@insat.u-carthage.tn::bd086841-9cb6-440d-8594-3c99dc65b8f0" providerId="AD" clId="Web-{0C34C889-8C6A-7435-7C7E-BAAFF72074B7}" dt="2021-08-05T18:42:37.161" v="286"/>
          <ac:spMkLst>
            <pc:docMk/>
            <pc:sldMk cId="1332347274" sldId="267"/>
            <ac:spMk id="23" creationId="{3611DA2B-4CF7-4A57-82AC-FA120DE44DB9}"/>
          </ac:spMkLst>
        </pc:spChg>
        <pc:spChg chg="add">
          <ac:chgData name="eyaabid" userId="S::eyaabid@insat.u-carthage.tn::bd086841-9cb6-440d-8594-3c99dc65b8f0" providerId="AD" clId="Web-{0C34C889-8C6A-7435-7C7E-BAAFF72074B7}" dt="2021-08-05T18:42:37.161" v="286"/>
          <ac:spMkLst>
            <pc:docMk/>
            <pc:sldMk cId="1332347274" sldId="267"/>
            <ac:spMk id="25" creationId="{02822754-E01B-4742-88B9-BE0984BAFE58}"/>
          </ac:spMkLst>
        </pc:spChg>
        <pc:spChg chg="add">
          <ac:chgData name="eyaabid" userId="S::eyaabid@insat.u-carthage.tn::bd086841-9cb6-440d-8594-3c99dc65b8f0" providerId="AD" clId="Web-{0C34C889-8C6A-7435-7C7E-BAAFF72074B7}" dt="2021-08-05T18:42:37.161" v="286"/>
          <ac:spMkLst>
            <pc:docMk/>
            <pc:sldMk cId="1332347274" sldId="267"/>
            <ac:spMk id="27" creationId="{65304E59-B4DC-4CA3-89F1-5C88000EB708}"/>
          </ac:spMkLst>
        </pc:spChg>
        <pc:spChg chg="add">
          <ac:chgData name="eyaabid" userId="S::eyaabid@insat.u-carthage.tn::bd086841-9cb6-440d-8594-3c99dc65b8f0" providerId="AD" clId="Web-{0C34C889-8C6A-7435-7C7E-BAAFF72074B7}" dt="2021-08-05T18:42:37.161" v="286"/>
          <ac:spMkLst>
            <pc:docMk/>
            <pc:sldMk cId="1332347274" sldId="267"/>
            <ac:spMk id="29" creationId="{C1CF7BFC-0A02-4106-88A8-CCC0D944451E}"/>
          </ac:spMkLst>
        </pc:spChg>
        <pc:spChg chg="add">
          <ac:chgData name="eyaabid" userId="S::eyaabid@insat.u-carthage.tn::bd086841-9cb6-440d-8594-3c99dc65b8f0" providerId="AD" clId="Web-{0C34C889-8C6A-7435-7C7E-BAAFF72074B7}" dt="2021-08-05T18:42:37.161" v="286"/>
          <ac:spMkLst>
            <pc:docMk/>
            <pc:sldMk cId="1332347274" sldId="267"/>
            <ac:spMk id="31" creationId="{1C1079DE-42AC-4D2A-8027-2E9A51B36D7E}"/>
          </ac:spMkLst>
        </pc:spChg>
        <pc:spChg chg="add">
          <ac:chgData name="eyaabid" userId="S::eyaabid@insat.u-carthage.tn::bd086841-9cb6-440d-8594-3c99dc65b8f0" providerId="AD" clId="Web-{0C34C889-8C6A-7435-7C7E-BAAFF72074B7}" dt="2021-08-05T18:42:37.161" v="286"/>
          <ac:spMkLst>
            <pc:docMk/>
            <pc:sldMk cId="1332347274" sldId="267"/>
            <ac:spMk id="33" creationId="{387C5BBA-BBE2-4821-96CF-38FC49570F60}"/>
          </ac:spMkLst>
        </pc:spChg>
        <pc:spChg chg="add">
          <ac:chgData name="eyaabid" userId="S::eyaabid@insat.u-carthage.tn::bd086841-9cb6-440d-8594-3c99dc65b8f0" providerId="AD" clId="Web-{0C34C889-8C6A-7435-7C7E-BAAFF72074B7}" dt="2021-08-05T18:42:37.161" v="286"/>
          <ac:spMkLst>
            <pc:docMk/>
            <pc:sldMk cId="1332347274" sldId="267"/>
            <ac:spMk id="35" creationId="{73167A8C-FFEF-4D1B-8459-E2BB5C045FAE}"/>
          </ac:spMkLst>
        </pc:spChg>
        <pc:spChg chg="add">
          <ac:chgData name="eyaabid" userId="S::eyaabid@insat.u-carthage.tn::bd086841-9cb6-440d-8594-3c99dc65b8f0" providerId="AD" clId="Web-{0C34C889-8C6A-7435-7C7E-BAAFF72074B7}" dt="2021-08-05T18:42:37.161" v="286"/>
          <ac:spMkLst>
            <pc:docMk/>
            <pc:sldMk cId="1332347274" sldId="267"/>
            <ac:spMk id="37" creationId="{1CA3DFBE-30A6-4BDE-9238-14F3652B4F99}"/>
          </ac:spMkLst>
        </pc:spChg>
      </pc:sldChg>
      <pc:sldChg chg="addSp delSp modSp">
        <pc:chgData name="eyaabid" userId="S::eyaabid@insat.u-carthage.tn::bd086841-9cb6-440d-8594-3c99dc65b8f0" providerId="AD" clId="Web-{0C34C889-8C6A-7435-7C7E-BAAFF72074B7}" dt="2021-08-05T18:42:43.771" v="287"/>
        <pc:sldMkLst>
          <pc:docMk/>
          <pc:sldMk cId="1391536329" sldId="268"/>
        </pc:sldMkLst>
        <pc:spChg chg="mod">
          <ac:chgData name="eyaabid" userId="S::eyaabid@insat.u-carthage.tn::bd086841-9cb6-440d-8594-3c99dc65b8f0" providerId="AD" clId="Web-{0C34C889-8C6A-7435-7C7E-BAAFF72074B7}" dt="2021-08-05T18:42:43.771" v="287"/>
          <ac:spMkLst>
            <pc:docMk/>
            <pc:sldMk cId="1391536329" sldId="268"/>
            <ac:spMk id="2" creationId="{06233715-3777-4CE0-AF30-1762C3DBDCB8}"/>
          </ac:spMkLst>
        </pc:spChg>
        <pc:spChg chg="mod">
          <ac:chgData name="eyaabid" userId="S::eyaabid@insat.u-carthage.tn::bd086841-9cb6-440d-8594-3c99dc65b8f0" providerId="AD" clId="Web-{0C34C889-8C6A-7435-7C7E-BAAFF72074B7}" dt="2021-08-05T18:42:43.771" v="287"/>
          <ac:spMkLst>
            <pc:docMk/>
            <pc:sldMk cId="1391536329" sldId="268"/>
            <ac:spMk id="3" creationId="{645C45CE-4EF5-4CEF-8DF7-BB02ACDE29D9}"/>
          </ac:spMkLst>
        </pc:spChg>
        <pc:spChg chg="del">
          <ac:chgData name="eyaabid" userId="S::eyaabid@insat.u-carthage.tn::bd086841-9cb6-440d-8594-3c99dc65b8f0" providerId="AD" clId="Web-{0C34C889-8C6A-7435-7C7E-BAAFF72074B7}" dt="2021-08-05T18:42:43.771" v="287"/>
          <ac:spMkLst>
            <pc:docMk/>
            <pc:sldMk cId="1391536329" sldId="268"/>
            <ac:spMk id="8" creationId="{72526924-84D3-45FB-A5FE-62D8FCBF53B6}"/>
          </ac:spMkLst>
        </pc:spChg>
        <pc:spChg chg="del">
          <ac:chgData name="eyaabid" userId="S::eyaabid@insat.u-carthage.tn::bd086841-9cb6-440d-8594-3c99dc65b8f0" providerId="AD" clId="Web-{0C34C889-8C6A-7435-7C7E-BAAFF72074B7}" dt="2021-08-05T18:42:43.771" v="287"/>
          <ac:spMkLst>
            <pc:docMk/>
            <pc:sldMk cId="1391536329" sldId="268"/>
            <ac:spMk id="10" creationId="{5C2A6256-1DD0-4E4B-A8B3-9A711B4DBE0C}"/>
          </ac:spMkLst>
        </pc:spChg>
        <pc:spChg chg="del">
          <ac:chgData name="eyaabid" userId="S::eyaabid@insat.u-carthage.tn::bd086841-9cb6-440d-8594-3c99dc65b8f0" providerId="AD" clId="Web-{0C34C889-8C6A-7435-7C7E-BAAFF72074B7}" dt="2021-08-05T18:42:43.771" v="287"/>
          <ac:spMkLst>
            <pc:docMk/>
            <pc:sldMk cId="1391536329" sldId="268"/>
            <ac:spMk id="12" creationId="{41760540-185E-4652-BFD2-9B362EF3BC99}"/>
          </ac:spMkLst>
        </pc:spChg>
        <pc:spChg chg="del">
          <ac:chgData name="eyaabid" userId="S::eyaabid@insat.u-carthage.tn::bd086841-9cb6-440d-8594-3c99dc65b8f0" providerId="AD" clId="Web-{0C34C889-8C6A-7435-7C7E-BAAFF72074B7}" dt="2021-08-05T18:42:43.771" v="287"/>
          <ac:spMkLst>
            <pc:docMk/>
            <pc:sldMk cId="1391536329" sldId="268"/>
            <ac:spMk id="14" creationId="{729789F4-85C1-41A0-83EB-992E22210CB9}"/>
          </ac:spMkLst>
        </pc:spChg>
        <pc:spChg chg="del">
          <ac:chgData name="eyaabid" userId="S::eyaabid@insat.u-carthage.tn::bd086841-9cb6-440d-8594-3c99dc65b8f0" providerId="AD" clId="Web-{0C34C889-8C6A-7435-7C7E-BAAFF72074B7}" dt="2021-08-05T18:42:43.771" v="287"/>
          <ac:spMkLst>
            <pc:docMk/>
            <pc:sldMk cId="1391536329" sldId="268"/>
            <ac:spMk id="16" creationId="{9D9D367D-6DD2-4A7C-8918-0DCAC297559A}"/>
          </ac:spMkLst>
        </pc:spChg>
        <pc:spChg chg="add">
          <ac:chgData name="eyaabid" userId="S::eyaabid@insat.u-carthage.tn::bd086841-9cb6-440d-8594-3c99dc65b8f0" providerId="AD" clId="Web-{0C34C889-8C6A-7435-7C7E-BAAFF72074B7}" dt="2021-08-05T18:42:43.771" v="287"/>
          <ac:spMkLst>
            <pc:docMk/>
            <pc:sldMk cId="1391536329" sldId="268"/>
            <ac:spMk id="21" creationId="{DA4E7B50-D68C-43EB-930F-EA442A13A9B2}"/>
          </ac:spMkLst>
        </pc:spChg>
        <pc:spChg chg="add">
          <ac:chgData name="eyaabid" userId="S::eyaabid@insat.u-carthage.tn::bd086841-9cb6-440d-8594-3c99dc65b8f0" providerId="AD" clId="Web-{0C34C889-8C6A-7435-7C7E-BAAFF72074B7}" dt="2021-08-05T18:42:43.771" v="287"/>
          <ac:spMkLst>
            <pc:docMk/>
            <pc:sldMk cId="1391536329" sldId="268"/>
            <ac:spMk id="23" creationId="{3611DA2B-4CF7-4A57-82AC-FA120DE44DB9}"/>
          </ac:spMkLst>
        </pc:spChg>
        <pc:spChg chg="add">
          <ac:chgData name="eyaabid" userId="S::eyaabid@insat.u-carthage.tn::bd086841-9cb6-440d-8594-3c99dc65b8f0" providerId="AD" clId="Web-{0C34C889-8C6A-7435-7C7E-BAAFF72074B7}" dt="2021-08-05T18:42:43.771" v="287"/>
          <ac:spMkLst>
            <pc:docMk/>
            <pc:sldMk cId="1391536329" sldId="268"/>
            <ac:spMk id="25" creationId="{02822754-E01B-4742-88B9-BE0984BAFE58}"/>
          </ac:spMkLst>
        </pc:spChg>
        <pc:spChg chg="add">
          <ac:chgData name="eyaabid" userId="S::eyaabid@insat.u-carthage.tn::bd086841-9cb6-440d-8594-3c99dc65b8f0" providerId="AD" clId="Web-{0C34C889-8C6A-7435-7C7E-BAAFF72074B7}" dt="2021-08-05T18:42:43.771" v="287"/>
          <ac:spMkLst>
            <pc:docMk/>
            <pc:sldMk cId="1391536329" sldId="268"/>
            <ac:spMk id="27" creationId="{65304E59-B4DC-4CA3-89F1-5C88000EB708}"/>
          </ac:spMkLst>
        </pc:spChg>
        <pc:spChg chg="add">
          <ac:chgData name="eyaabid" userId="S::eyaabid@insat.u-carthage.tn::bd086841-9cb6-440d-8594-3c99dc65b8f0" providerId="AD" clId="Web-{0C34C889-8C6A-7435-7C7E-BAAFF72074B7}" dt="2021-08-05T18:42:43.771" v="287"/>
          <ac:spMkLst>
            <pc:docMk/>
            <pc:sldMk cId="1391536329" sldId="268"/>
            <ac:spMk id="29" creationId="{C1CF7BFC-0A02-4106-88A8-CCC0D944451E}"/>
          </ac:spMkLst>
        </pc:spChg>
        <pc:spChg chg="add">
          <ac:chgData name="eyaabid" userId="S::eyaabid@insat.u-carthage.tn::bd086841-9cb6-440d-8594-3c99dc65b8f0" providerId="AD" clId="Web-{0C34C889-8C6A-7435-7C7E-BAAFF72074B7}" dt="2021-08-05T18:42:43.771" v="287"/>
          <ac:spMkLst>
            <pc:docMk/>
            <pc:sldMk cId="1391536329" sldId="268"/>
            <ac:spMk id="31" creationId="{1C1079DE-42AC-4D2A-8027-2E9A51B36D7E}"/>
          </ac:spMkLst>
        </pc:spChg>
        <pc:spChg chg="add">
          <ac:chgData name="eyaabid" userId="S::eyaabid@insat.u-carthage.tn::bd086841-9cb6-440d-8594-3c99dc65b8f0" providerId="AD" clId="Web-{0C34C889-8C6A-7435-7C7E-BAAFF72074B7}" dt="2021-08-05T18:42:43.771" v="287"/>
          <ac:spMkLst>
            <pc:docMk/>
            <pc:sldMk cId="1391536329" sldId="268"/>
            <ac:spMk id="33" creationId="{387C5BBA-BBE2-4821-96CF-38FC49570F60}"/>
          </ac:spMkLst>
        </pc:spChg>
        <pc:spChg chg="add">
          <ac:chgData name="eyaabid" userId="S::eyaabid@insat.u-carthage.tn::bd086841-9cb6-440d-8594-3c99dc65b8f0" providerId="AD" clId="Web-{0C34C889-8C6A-7435-7C7E-BAAFF72074B7}" dt="2021-08-05T18:42:43.771" v="287"/>
          <ac:spMkLst>
            <pc:docMk/>
            <pc:sldMk cId="1391536329" sldId="268"/>
            <ac:spMk id="35" creationId="{73167A8C-FFEF-4D1B-8459-E2BB5C045FAE}"/>
          </ac:spMkLst>
        </pc:spChg>
        <pc:spChg chg="add">
          <ac:chgData name="eyaabid" userId="S::eyaabid@insat.u-carthage.tn::bd086841-9cb6-440d-8594-3c99dc65b8f0" providerId="AD" clId="Web-{0C34C889-8C6A-7435-7C7E-BAAFF72074B7}" dt="2021-08-05T18:42:43.771" v="287"/>
          <ac:spMkLst>
            <pc:docMk/>
            <pc:sldMk cId="1391536329" sldId="268"/>
            <ac:spMk id="37" creationId="{1CA3DFBE-30A6-4BDE-9238-14F3652B4F99}"/>
          </ac:spMkLst>
        </pc:spChg>
      </pc:sldChg>
      <pc:sldChg chg="addSp delSp modSp">
        <pc:chgData name="eyaabid" userId="S::eyaabid@insat.u-carthage.tn::bd086841-9cb6-440d-8594-3c99dc65b8f0" providerId="AD" clId="Web-{0C34C889-8C6A-7435-7C7E-BAAFF72074B7}" dt="2021-08-05T18:42:50.755" v="288"/>
        <pc:sldMkLst>
          <pc:docMk/>
          <pc:sldMk cId="1202437022" sldId="269"/>
        </pc:sldMkLst>
        <pc:spChg chg="mod">
          <ac:chgData name="eyaabid" userId="S::eyaabid@insat.u-carthage.tn::bd086841-9cb6-440d-8594-3c99dc65b8f0" providerId="AD" clId="Web-{0C34C889-8C6A-7435-7C7E-BAAFF72074B7}" dt="2021-08-05T18:42:50.755" v="288"/>
          <ac:spMkLst>
            <pc:docMk/>
            <pc:sldMk cId="1202437022" sldId="269"/>
            <ac:spMk id="2" creationId="{B00FBDDE-772F-414D-B49C-1EC986237942}"/>
          </ac:spMkLst>
        </pc:spChg>
        <pc:spChg chg="mod">
          <ac:chgData name="eyaabid" userId="S::eyaabid@insat.u-carthage.tn::bd086841-9cb6-440d-8594-3c99dc65b8f0" providerId="AD" clId="Web-{0C34C889-8C6A-7435-7C7E-BAAFF72074B7}" dt="2021-08-05T18:42:50.755" v="288"/>
          <ac:spMkLst>
            <pc:docMk/>
            <pc:sldMk cId="1202437022" sldId="269"/>
            <ac:spMk id="3" creationId="{8BE35885-B7BD-466A-AF17-7616D3DF1EB0}"/>
          </ac:spMkLst>
        </pc:spChg>
        <pc:spChg chg="del">
          <ac:chgData name="eyaabid" userId="S::eyaabid@insat.u-carthage.tn::bd086841-9cb6-440d-8594-3c99dc65b8f0" providerId="AD" clId="Web-{0C34C889-8C6A-7435-7C7E-BAAFF72074B7}" dt="2021-08-05T18:42:50.755" v="288"/>
          <ac:spMkLst>
            <pc:docMk/>
            <pc:sldMk cId="1202437022" sldId="269"/>
            <ac:spMk id="8" creationId="{72526924-84D3-45FB-A5FE-62D8FCBF53B6}"/>
          </ac:spMkLst>
        </pc:spChg>
        <pc:spChg chg="del">
          <ac:chgData name="eyaabid" userId="S::eyaabid@insat.u-carthage.tn::bd086841-9cb6-440d-8594-3c99dc65b8f0" providerId="AD" clId="Web-{0C34C889-8C6A-7435-7C7E-BAAFF72074B7}" dt="2021-08-05T18:42:50.755" v="288"/>
          <ac:spMkLst>
            <pc:docMk/>
            <pc:sldMk cId="1202437022" sldId="269"/>
            <ac:spMk id="10" creationId="{5C2A6256-1DD0-4E4B-A8B3-9A711B4DBE0C}"/>
          </ac:spMkLst>
        </pc:spChg>
        <pc:spChg chg="del">
          <ac:chgData name="eyaabid" userId="S::eyaabid@insat.u-carthage.tn::bd086841-9cb6-440d-8594-3c99dc65b8f0" providerId="AD" clId="Web-{0C34C889-8C6A-7435-7C7E-BAAFF72074B7}" dt="2021-08-05T18:42:50.755" v="288"/>
          <ac:spMkLst>
            <pc:docMk/>
            <pc:sldMk cId="1202437022" sldId="269"/>
            <ac:spMk id="12" creationId="{41760540-185E-4652-BFD2-9B362EF3BC99}"/>
          </ac:spMkLst>
        </pc:spChg>
        <pc:spChg chg="del">
          <ac:chgData name="eyaabid" userId="S::eyaabid@insat.u-carthage.tn::bd086841-9cb6-440d-8594-3c99dc65b8f0" providerId="AD" clId="Web-{0C34C889-8C6A-7435-7C7E-BAAFF72074B7}" dt="2021-08-05T18:42:50.755" v="288"/>
          <ac:spMkLst>
            <pc:docMk/>
            <pc:sldMk cId="1202437022" sldId="269"/>
            <ac:spMk id="14" creationId="{729789F4-85C1-41A0-83EB-992E22210CB9}"/>
          </ac:spMkLst>
        </pc:spChg>
        <pc:spChg chg="del">
          <ac:chgData name="eyaabid" userId="S::eyaabid@insat.u-carthage.tn::bd086841-9cb6-440d-8594-3c99dc65b8f0" providerId="AD" clId="Web-{0C34C889-8C6A-7435-7C7E-BAAFF72074B7}" dt="2021-08-05T18:42:50.755" v="288"/>
          <ac:spMkLst>
            <pc:docMk/>
            <pc:sldMk cId="1202437022" sldId="269"/>
            <ac:spMk id="16" creationId="{9D9D367D-6DD2-4A7C-8918-0DCAC297559A}"/>
          </ac:spMkLst>
        </pc:spChg>
        <pc:spChg chg="add">
          <ac:chgData name="eyaabid" userId="S::eyaabid@insat.u-carthage.tn::bd086841-9cb6-440d-8594-3c99dc65b8f0" providerId="AD" clId="Web-{0C34C889-8C6A-7435-7C7E-BAAFF72074B7}" dt="2021-08-05T18:42:50.755" v="288"/>
          <ac:spMkLst>
            <pc:docMk/>
            <pc:sldMk cId="1202437022" sldId="269"/>
            <ac:spMk id="21" creationId="{DA4E7B50-D68C-43EB-930F-EA442A13A9B2}"/>
          </ac:spMkLst>
        </pc:spChg>
        <pc:spChg chg="add">
          <ac:chgData name="eyaabid" userId="S::eyaabid@insat.u-carthage.tn::bd086841-9cb6-440d-8594-3c99dc65b8f0" providerId="AD" clId="Web-{0C34C889-8C6A-7435-7C7E-BAAFF72074B7}" dt="2021-08-05T18:42:50.755" v="288"/>
          <ac:spMkLst>
            <pc:docMk/>
            <pc:sldMk cId="1202437022" sldId="269"/>
            <ac:spMk id="23" creationId="{3611DA2B-4CF7-4A57-82AC-FA120DE44DB9}"/>
          </ac:spMkLst>
        </pc:spChg>
        <pc:spChg chg="add">
          <ac:chgData name="eyaabid" userId="S::eyaabid@insat.u-carthage.tn::bd086841-9cb6-440d-8594-3c99dc65b8f0" providerId="AD" clId="Web-{0C34C889-8C6A-7435-7C7E-BAAFF72074B7}" dt="2021-08-05T18:42:50.755" v="288"/>
          <ac:spMkLst>
            <pc:docMk/>
            <pc:sldMk cId="1202437022" sldId="269"/>
            <ac:spMk id="25" creationId="{02822754-E01B-4742-88B9-BE0984BAFE58}"/>
          </ac:spMkLst>
        </pc:spChg>
        <pc:spChg chg="add">
          <ac:chgData name="eyaabid" userId="S::eyaabid@insat.u-carthage.tn::bd086841-9cb6-440d-8594-3c99dc65b8f0" providerId="AD" clId="Web-{0C34C889-8C6A-7435-7C7E-BAAFF72074B7}" dt="2021-08-05T18:42:50.755" v="288"/>
          <ac:spMkLst>
            <pc:docMk/>
            <pc:sldMk cId="1202437022" sldId="269"/>
            <ac:spMk id="27" creationId="{65304E59-B4DC-4CA3-89F1-5C88000EB708}"/>
          </ac:spMkLst>
        </pc:spChg>
        <pc:spChg chg="add">
          <ac:chgData name="eyaabid" userId="S::eyaabid@insat.u-carthage.tn::bd086841-9cb6-440d-8594-3c99dc65b8f0" providerId="AD" clId="Web-{0C34C889-8C6A-7435-7C7E-BAAFF72074B7}" dt="2021-08-05T18:42:50.755" v="288"/>
          <ac:spMkLst>
            <pc:docMk/>
            <pc:sldMk cId="1202437022" sldId="269"/>
            <ac:spMk id="29" creationId="{C1CF7BFC-0A02-4106-88A8-CCC0D944451E}"/>
          </ac:spMkLst>
        </pc:spChg>
        <pc:spChg chg="add">
          <ac:chgData name="eyaabid" userId="S::eyaabid@insat.u-carthage.tn::bd086841-9cb6-440d-8594-3c99dc65b8f0" providerId="AD" clId="Web-{0C34C889-8C6A-7435-7C7E-BAAFF72074B7}" dt="2021-08-05T18:42:50.755" v="288"/>
          <ac:spMkLst>
            <pc:docMk/>
            <pc:sldMk cId="1202437022" sldId="269"/>
            <ac:spMk id="31" creationId="{1C1079DE-42AC-4D2A-8027-2E9A51B36D7E}"/>
          </ac:spMkLst>
        </pc:spChg>
        <pc:spChg chg="add">
          <ac:chgData name="eyaabid" userId="S::eyaabid@insat.u-carthage.tn::bd086841-9cb6-440d-8594-3c99dc65b8f0" providerId="AD" clId="Web-{0C34C889-8C6A-7435-7C7E-BAAFF72074B7}" dt="2021-08-05T18:42:50.755" v="288"/>
          <ac:spMkLst>
            <pc:docMk/>
            <pc:sldMk cId="1202437022" sldId="269"/>
            <ac:spMk id="33" creationId="{387C5BBA-BBE2-4821-96CF-38FC49570F60}"/>
          </ac:spMkLst>
        </pc:spChg>
        <pc:spChg chg="add">
          <ac:chgData name="eyaabid" userId="S::eyaabid@insat.u-carthage.tn::bd086841-9cb6-440d-8594-3c99dc65b8f0" providerId="AD" clId="Web-{0C34C889-8C6A-7435-7C7E-BAAFF72074B7}" dt="2021-08-05T18:42:50.755" v="288"/>
          <ac:spMkLst>
            <pc:docMk/>
            <pc:sldMk cId="1202437022" sldId="269"/>
            <ac:spMk id="35" creationId="{73167A8C-FFEF-4D1B-8459-E2BB5C045FAE}"/>
          </ac:spMkLst>
        </pc:spChg>
        <pc:spChg chg="add">
          <ac:chgData name="eyaabid" userId="S::eyaabid@insat.u-carthage.tn::bd086841-9cb6-440d-8594-3c99dc65b8f0" providerId="AD" clId="Web-{0C34C889-8C6A-7435-7C7E-BAAFF72074B7}" dt="2021-08-05T18:42:50.755" v="288"/>
          <ac:spMkLst>
            <pc:docMk/>
            <pc:sldMk cId="1202437022" sldId="269"/>
            <ac:spMk id="37" creationId="{1CA3DFBE-30A6-4BDE-9238-14F3652B4F99}"/>
          </ac:spMkLst>
        </pc:spChg>
      </pc:sldChg>
      <pc:sldChg chg="modSp">
        <pc:chgData name="eyaabid" userId="S::eyaabid@insat.u-carthage.tn::bd086841-9cb6-440d-8594-3c99dc65b8f0" providerId="AD" clId="Web-{0C34C889-8C6A-7435-7C7E-BAAFF72074B7}" dt="2021-08-05T17:24:05.940" v="31" actId="20577"/>
        <pc:sldMkLst>
          <pc:docMk/>
          <pc:sldMk cId="2069424603" sldId="270"/>
        </pc:sldMkLst>
        <pc:spChg chg="mod">
          <ac:chgData name="eyaabid" userId="S::eyaabid@insat.u-carthage.tn::bd086841-9cb6-440d-8594-3c99dc65b8f0" providerId="AD" clId="Web-{0C34C889-8C6A-7435-7C7E-BAAFF72074B7}" dt="2021-08-05T17:24:05.940" v="31" actId="20577"/>
          <ac:spMkLst>
            <pc:docMk/>
            <pc:sldMk cId="2069424603" sldId="270"/>
            <ac:spMk id="3" creationId="{92EC2D6C-E174-4F84-89B1-E86DF1117901}"/>
          </ac:spMkLst>
        </pc:spChg>
      </pc:sldChg>
      <pc:sldChg chg="modSp">
        <pc:chgData name="eyaabid" userId="S::eyaabid@insat.u-carthage.tn::bd086841-9cb6-440d-8594-3c99dc65b8f0" providerId="AD" clId="Web-{0C34C889-8C6A-7435-7C7E-BAAFF72074B7}" dt="2021-08-05T17:24:41.378" v="43" actId="20577"/>
        <pc:sldMkLst>
          <pc:docMk/>
          <pc:sldMk cId="3588237463" sldId="271"/>
        </pc:sldMkLst>
        <pc:spChg chg="mod">
          <ac:chgData name="eyaabid" userId="S::eyaabid@insat.u-carthage.tn::bd086841-9cb6-440d-8594-3c99dc65b8f0" providerId="AD" clId="Web-{0C34C889-8C6A-7435-7C7E-BAAFF72074B7}" dt="2021-08-05T17:24:41.378" v="43" actId="20577"/>
          <ac:spMkLst>
            <pc:docMk/>
            <pc:sldMk cId="3588237463" sldId="271"/>
            <ac:spMk id="3" creationId="{A32CCF4C-1B09-47C1-99F8-81BB6880EC1B}"/>
          </ac:spMkLst>
        </pc:spChg>
      </pc:sldChg>
      <pc:sldChg chg="del">
        <pc:chgData name="eyaabid" userId="S::eyaabid@insat.u-carthage.tn::bd086841-9cb6-440d-8594-3c99dc65b8f0" providerId="AD" clId="Web-{0C34C889-8C6A-7435-7C7E-BAAFF72074B7}" dt="2021-08-05T18:45:07.946" v="295"/>
        <pc:sldMkLst>
          <pc:docMk/>
          <pc:sldMk cId="2130662953" sldId="272"/>
        </pc:sldMkLst>
      </pc:sldChg>
      <pc:sldChg chg="addSp delSp modSp">
        <pc:chgData name="eyaabid" userId="S::eyaabid@insat.u-carthage.tn::bd086841-9cb6-440d-8594-3c99dc65b8f0" providerId="AD" clId="Web-{0C34C889-8C6A-7435-7C7E-BAAFF72074B7}" dt="2021-08-05T18:45:40.806" v="296"/>
        <pc:sldMkLst>
          <pc:docMk/>
          <pc:sldMk cId="2280032861" sldId="276"/>
        </pc:sldMkLst>
        <pc:spChg chg="mod">
          <ac:chgData name="eyaabid" userId="S::eyaabid@insat.u-carthage.tn::bd086841-9cb6-440d-8594-3c99dc65b8f0" providerId="AD" clId="Web-{0C34C889-8C6A-7435-7C7E-BAAFF72074B7}" dt="2021-08-05T18:45:40.806" v="296"/>
          <ac:spMkLst>
            <pc:docMk/>
            <pc:sldMk cId="2280032861" sldId="276"/>
            <ac:spMk id="2" creationId="{C4BBB6DA-8F48-4DB2-8048-52A3D4C5241C}"/>
          </ac:spMkLst>
        </pc:spChg>
        <pc:spChg chg="del mod">
          <ac:chgData name="eyaabid" userId="S::eyaabid@insat.u-carthage.tn::bd086841-9cb6-440d-8594-3c99dc65b8f0" providerId="AD" clId="Web-{0C34C889-8C6A-7435-7C7E-BAAFF72074B7}" dt="2021-08-05T18:45:40.806" v="296"/>
          <ac:spMkLst>
            <pc:docMk/>
            <pc:sldMk cId="2280032861" sldId="276"/>
            <ac:spMk id="3" creationId="{1F302847-D43D-4DF3-B012-E0BBEE3C2354}"/>
          </ac:spMkLst>
        </pc:spChg>
        <pc:spChg chg="del">
          <ac:chgData name="eyaabid" userId="S::eyaabid@insat.u-carthage.tn::bd086841-9cb6-440d-8594-3c99dc65b8f0" providerId="AD" clId="Web-{0C34C889-8C6A-7435-7C7E-BAAFF72074B7}" dt="2021-08-05T18:45:40.806" v="296"/>
          <ac:spMkLst>
            <pc:docMk/>
            <pc:sldMk cId="2280032861" sldId="276"/>
            <ac:spMk id="8" creationId="{72526924-84D3-45FB-A5FE-62D8FCBF53B6}"/>
          </ac:spMkLst>
        </pc:spChg>
        <pc:spChg chg="del">
          <ac:chgData name="eyaabid" userId="S::eyaabid@insat.u-carthage.tn::bd086841-9cb6-440d-8594-3c99dc65b8f0" providerId="AD" clId="Web-{0C34C889-8C6A-7435-7C7E-BAAFF72074B7}" dt="2021-08-05T18:45:40.806" v="296"/>
          <ac:spMkLst>
            <pc:docMk/>
            <pc:sldMk cId="2280032861" sldId="276"/>
            <ac:spMk id="10" creationId="{5C2A6256-1DD0-4E4B-A8B3-9A711B4DBE0C}"/>
          </ac:spMkLst>
        </pc:spChg>
        <pc:spChg chg="del">
          <ac:chgData name="eyaabid" userId="S::eyaabid@insat.u-carthage.tn::bd086841-9cb6-440d-8594-3c99dc65b8f0" providerId="AD" clId="Web-{0C34C889-8C6A-7435-7C7E-BAAFF72074B7}" dt="2021-08-05T18:45:40.806" v="296"/>
          <ac:spMkLst>
            <pc:docMk/>
            <pc:sldMk cId="2280032861" sldId="276"/>
            <ac:spMk id="12" creationId="{41760540-185E-4652-BFD2-9B362EF3BC99}"/>
          </ac:spMkLst>
        </pc:spChg>
        <pc:spChg chg="del">
          <ac:chgData name="eyaabid" userId="S::eyaabid@insat.u-carthage.tn::bd086841-9cb6-440d-8594-3c99dc65b8f0" providerId="AD" clId="Web-{0C34C889-8C6A-7435-7C7E-BAAFF72074B7}" dt="2021-08-05T18:45:40.806" v="296"/>
          <ac:spMkLst>
            <pc:docMk/>
            <pc:sldMk cId="2280032861" sldId="276"/>
            <ac:spMk id="14" creationId="{729789F4-85C1-41A0-83EB-992E22210CB9}"/>
          </ac:spMkLst>
        </pc:spChg>
        <pc:spChg chg="del">
          <ac:chgData name="eyaabid" userId="S::eyaabid@insat.u-carthage.tn::bd086841-9cb6-440d-8594-3c99dc65b8f0" providerId="AD" clId="Web-{0C34C889-8C6A-7435-7C7E-BAAFF72074B7}" dt="2021-08-05T18:45:40.806" v="296"/>
          <ac:spMkLst>
            <pc:docMk/>
            <pc:sldMk cId="2280032861" sldId="276"/>
            <ac:spMk id="16" creationId="{9D9D367D-6DD2-4A7C-8918-0DCAC297559A}"/>
          </ac:spMkLst>
        </pc:spChg>
        <pc:spChg chg="add">
          <ac:chgData name="eyaabid" userId="S::eyaabid@insat.u-carthage.tn::bd086841-9cb6-440d-8594-3c99dc65b8f0" providerId="AD" clId="Web-{0C34C889-8C6A-7435-7C7E-BAAFF72074B7}" dt="2021-08-05T18:45:40.806" v="296"/>
          <ac:spMkLst>
            <pc:docMk/>
            <pc:sldMk cId="2280032861" sldId="276"/>
            <ac:spMk id="22" creationId="{72526924-84D3-45FB-A5FE-62D8FCBF53B6}"/>
          </ac:spMkLst>
        </pc:spChg>
        <pc:spChg chg="add">
          <ac:chgData name="eyaabid" userId="S::eyaabid@insat.u-carthage.tn::bd086841-9cb6-440d-8594-3c99dc65b8f0" providerId="AD" clId="Web-{0C34C889-8C6A-7435-7C7E-BAAFF72074B7}" dt="2021-08-05T18:45:40.806" v="296"/>
          <ac:spMkLst>
            <pc:docMk/>
            <pc:sldMk cId="2280032861" sldId="276"/>
            <ac:spMk id="24" creationId="{5C2A6256-1DD0-4E4B-A8B3-9A711B4DBE0C}"/>
          </ac:spMkLst>
        </pc:spChg>
        <pc:spChg chg="add">
          <ac:chgData name="eyaabid" userId="S::eyaabid@insat.u-carthage.tn::bd086841-9cb6-440d-8594-3c99dc65b8f0" providerId="AD" clId="Web-{0C34C889-8C6A-7435-7C7E-BAAFF72074B7}" dt="2021-08-05T18:45:40.806" v="296"/>
          <ac:spMkLst>
            <pc:docMk/>
            <pc:sldMk cId="2280032861" sldId="276"/>
            <ac:spMk id="26" creationId="{41760540-185E-4652-BFD2-9B362EF3BC99}"/>
          </ac:spMkLst>
        </pc:spChg>
        <pc:spChg chg="add">
          <ac:chgData name="eyaabid" userId="S::eyaabid@insat.u-carthage.tn::bd086841-9cb6-440d-8594-3c99dc65b8f0" providerId="AD" clId="Web-{0C34C889-8C6A-7435-7C7E-BAAFF72074B7}" dt="2021-08-05T18:45:40.806" v="296"/>
          <ac:spMkLst>
            <pc:docMk/>
            <pc:sldMk cId="2280032861" sldId="276"/>
            <ac:spMk id="28" creationId="{729789F4-85C1-41A0-83EB-992E22210CB9}"/>
          </ac:spMkLst>
        </pc:spChg>
        <pc:spChg chg="add">
          <ac:chgData name="eyaabid" userId="S::eyaabid@insat.u-carthage.tn::bd086841-9cb6-440d-8594-3c99dc65b8f0" providerId="AD" clId="Web-{0C34C889-8C6A-7435-7C7E-BAAFF72074B7}" dt="2021-08-05T18:45:40.806" v="296"/>
          <ac:spMkLst>
            <pc:docMk/>
            <pc:sldMk cId="2280032861" sldId="276"/>
            <ac:spMk id="30" creationId="{9D9D367D-6DD2-4A7C-8918-0DCAC297559A}"/>
          </ac:spMkLst>
        </pc:spChg>
        <pc:graphicFrameChg chg="add">
          <ac:chgData name="eyaabid" userId="S::eyaabid@insat.u-carthage.tn::bd086841-9cb6-440d-8594-3c99dc65b8f0" providerId="AD" clId="Web-{0C34C889-8C6A-7435-7C7E-BAAFF72074B7}" dt="2021-08-05T18:45:40.806" v="296"/>
          <ac:graphicFrameMkLst>
            <pc:docMk/>
            <pc:sldMk cId="2280032861" sldId="276"/>
            <ac:graphicFrameMk id="18" creationId="{367E06A2-4C54-431D-89B2-7F33F448DCF9}"/>
          </ac:graphicFrameMkLst>
        </pc:graphicFrameChg>
      </pc:sldChg>
      <pc:sldChg chg="addSp delSp modSp new mod setBg">
        <pc:chgData name="eyaabid" userId="S::eyaabid@insat.u-carthage.tn::bd086841-9cb6-440d-8594-3c99dc65b8f0" providerId="AD" clId="Web-{0C34C889-8C6A-7435-7C7E-BAAFF72074B7}" dt="2021-08-05T18:40:34.877" v="271"/>
        <pc:sldMkLst>
          <pc:docMk/>
          <pc:sldMk cId="528213184" sldId="277"/>
        </pc:sldMkLst>
        <pc:spChg chg="mod">
          <ac:chgData name="eyaabid" userId="S::eyaabid@insat.u-carthage.tn::bd086841-9cb6-440d-8594-3c99dc65b8f0" providerId="AD" clId="Web-{0C34C889-8C6A-7435-7C7E-BAAFF72074B7}" dt="2021-08-05T18:40:34.877" v="271"/>
          <ac:spMkLst>
            <pc:docMk/>
            <pc:sldMk cId="528213184" sldId="277"/>
            <ac:spMk id="2" creationId="{9D5B5E35-6D66-4DB6-A110-D6531D290A37}"/>
          </ac:spMkLst>
        </pc:spChg>
        <pc:spChg chg="mod">
          <ac:chgData name="eyaabid" userId="S::eyaabid@insat.u-carthage.tn::bd086841-9cb6-440d-8594-3c99dc65b8f0" providerId="AD" clId="Web-{0C34C889-8C6A-7435-7C7E-BAAFF72074B7}" dt="2021-08-05T17:22:55.985" v="16" actId="20577"/>
          <ac:spMkLst>
            <pc:docMk/>
            <pc:sldMk cId="528213184" sldId="277"/>
            <ac:spMk id="3" creationId="{2864E994-9897-4B25-9081-518CA704CF16}"/>
          </ac:spMkLst>
        </pc:spChg>
        <pc:spChg chg="add del">
          <ac:chgData name="eyaabid" userId="S::eyaabid@insat.u-carthage.tn::bd086841-9cb6-440d-8594-3c99dc65b8f0" providerId="AD" clId="Web-{0C34C889-8C6A-7435-7C7E-BAAFF72074B7}" dt="2021-08-05T18:40:34.877" v="271"/>
          <ac:spMkLst>
            <pc:docMk/>
            <pc:sldMk cId="528213184" sldId="277"/>
            <ac:spMk id="8" creationId="{72526924-84D3-45FB-A5FE-62D8FCBF53B6}"/>
          </ac:spMkLst>
        </pc:spChg>
        <pc:spChg chg="add del">
          <ac:chgData name="eyaabid" userId="S::eyaabid@insat.u-carthage.tn::bd086841-9cb6-440d-8594-3c99dc65b8f0" providerId="AD" clId="Web-{0C34C889-8C6A-7435-7C7E-BAAFF72074B7}" dt="2021-08-05T18:40:34.877" v="271"/>
          <ac:spMkLst>
            <pc:docMk/>
            <pc:sldMk cId="528213184" sldId="277"/>
            <ac:spMk id="10" creationId="{5C2A6256-1DD0-4E4B-A8B3-9A711B4DBE0C}"/>
          </ac:spMkLst>
        </pc:spChg>
        <pc:spChg chg="add del">
          <ac:chgData name="eyaabid" userId="S::eyaabid@insat.u-carthage.tn::bd086841-9cb6-440d-8594-3c99dc65b8f0" providerId="AD" clId="Web-{0C34C889-8C6A-7435-7C7E-BAAFF72074B7}" dt="2021-08-05T18:40:34.877" v="271"/>
          <ac:spMkLst>
            <pc:docMk/>
            <pc:sldMk cId="528213184" sldId="277"/>
            <ac:spMk id="12" creationId="{41760540-185E-4652-BFD2-9B362EF3BC99}"/>
          </ac:spMkLst>
        </pc:spChg>
        <pc:spChg chg="add del">
          <ac:chgData name="eyaabid" userId="S::eyaabid@insat.u-carthage.tn::bd086841-9cb6-440d-8594-3c99dc65b8f0" providerId="AD" clId="Web-{0C34C889-8C6A-7435-7C7E-BAAFF72074B7}" dt="2021-08-05T18:40:34.877" v="271"/>
          <ac:spMkLst>
            <pc:docMk/>
            <pc:sldMk cId="528213184" sldId="277"/>
            <ac:spMk id="14" creationId="{729789F4-85C1-41A0-83EB-992E22210CB9}"/>
          </ac:spMkLst>
        </pc:spChg>
        <pc:spChg chg="add del">
          <ac:chgData name="eyaabid" userId="S::eyaabid@insat.u-carthage.tn::bd086841-9cb6-440d-8594-3c99dc65b8f0" providerId="AD" clId="Web-{0C34C889-8C6A-7435-7C7E-BAAFF72074B7}" dt="2021-08-05T18:40:34.877" v="271"/>
          <ac:spMkLst>
            <pc:docMk/>
            <pc:sldMk cId="528213184" sldId="277"/>
            <ac:spMk id="16" creationId="{9D9D367D-6DD2-4A7C-8918-0DCAC297559A}"/>
          </ac:spMkLst>
        </pc:spChg>
        <pc:spChg chg="add">
          <ac:chgData name="eyaabid" userId="S::eyaabid@insat.u-carthage.tn::bd086841-9cb6-440d-8594-3c99dc65b8f0" providerId="AD" clId="Web-{0C34C889-8C6A-7435-7C7E-BAAFF72074B7}" dt="2021-08-05T18:40:34.877" v="271"/>
          <ac:spMkLst>
            <pc:docMk/>
            <pc:sldMk cId="528213184" sldId="277"/>
            <ac:spMk id="21" creationId="{72526924-84D3-45FB-A5FE-62D8FCBF53B6}"/>
          </ac:spMkLst>
        </pc:spChg>
        <pc:spChg chg="add">
          <ac:chgData name="eyaabid" userId="S::eyaabid@insat.u-carthage.tn::bd086841-9cb6-440d-8594-3c99dc65b8f0" providerId="AD" clId="Web-{0C34C889-8C6A-7435-7C7E-BAAFF72074B7}" dt="2021-08-05T18:40:34.877" v="271"/>
          <ac:spMkLst>
            <pc:docMk/>
            <pc:sldMk cId="528213184" sldId="277"/>
            <ac:spMk id="23" creationId="{5C2A6256-1DD0-4E4B-A8B3-9A711B4DBE0C}"/>
          </ac:spMkLst>
        </pc:spChg>
        <pc:spChg chg="add">
          <ac:chgData name="eyaabid" userId="S::eyaabid@insat.u-carthage.tn::bd086841-9cb6-440d-8594-3c99dc65b8f0" providerId="AD" clId="Web-{0C34C889-8C6A-7435-7C7E-BAAFF72074B7}" dt="2021-08-05T18:40:34.877" v="271"/>
          <ac:spMkLst>
            <pc:docMk/>
            <pc:sldMk cId="528213184" sldId="277"/>
            <ac:spMk id="25" creationId="{41760540-185E-4652-BFD2-9B362EF3BC99}"/>
          </ac:spMkLst>
        </pc:spChg>
        <pc:spChg chg="add">
          <ac:chgData name="eyaabid" userId="S::eyaabid@insat.u-carthage.tn::bd086841-9cb6-440d-8594-3c99dc65b8f0" providerId="AD" clId="Web-{0C34C889-8C6A-7435-7C7E-BAAFF72074B7}" dt="2021-08-05T18:40:34.877" v="271"/>
          <ac:spMkLst>
            <pc:docMk/>
            <pc:sldMk cId="528213184" sldId="277"/>
            <ac:spMk id="27" creationId="{729789F4-85C1-41A0-83EB-992E22210CB9}"/>
          </ac:spMkLst>
        </pc:spChg>
        <pc:spChg chg="add">
          <ac:chgData name="eyaabid" userId="S::eyaabid@insat.u-carthage.tn::bd086841-9cb6-440d-8594-3c99dc65b8f0" providerId="AD" clId="Web-{0C34C889-8C6A-7435-7C7E-BAAFF72074B7}" dt="2021-08-05T18:40:34.877" v="271"/>
          <ac:spMkLst>
            <pc:docMk/>
            <pc:sldMk cId="528213184" sldId="277"/>
            <ac:spMk id="29" creationId="{9D9D367D-6DD2-4A7C-8918-0DCAC297559A}"/>
          </ac:spMkLst>
        </pc:spChg>
      </pc:sldChg>
      <pc:sldChg chg="addSp delSp modSp new del mod setBg">
        <pc:chgData name="eyaabid" userId="S::eyaabid@insat.u-carthage.tn::bd086841-9cb6-440d-8594-3c99dc65b8f0" providerId="AD" clId="Web-{0C34C889-8C6A-7435-7C7E-BAAFF72074B7}" dt="2021-08-05T18:41:59.488" v="278"/>
        <pc:sldMkLst>
          <pc:docMk/>
          <pc:sldMk cId="2091624794" sldId="278"/>
        </pc:sldMkLst>
        <pc:spChg chg="mod">
          <ac:chgData name="eyaabid" userId="S::eyaabid@insat.u-carthage.tn::bd086841-9cb6-440d-8594-3c99dc65b8f0" providerId="AD" clId="Web-{0C34C889-8C6A-7435-7C7E-BAAFF72074B7}" dt="2021-08-05T18:41:25.081" v="275"/>
          <ac:spMkLst>
            <pc:docMk/>
            <pc:sldMk cId="2091624794" sldId="278"/>
            <ac:spMk id="2" creationId="{F6003E5A-4B56-4FF9-B303-C6AF89EB5FC5}"/>
          </ac:spMkLst>
        </pc:spChg>
        <pc:spChg chg="mod">
          <ac:chgData name="eyaabid" userId="S::eyaabid@insat.u-carthage.tn::bd086841-9cb6-440d-8594-3c99dc65b8f0" providerId="AD" clId="Web-{0C34C889-8C6A-7435-7C7E-BAAFF72074B7}" dt="2021-08-05T18:41:42.691" v="277" actId="20577"/>
          <ac:spMkLst>
            <pc:docMk/>
            <pc:sldMk cId="2091624794" sldId="278"/>
            <ac:spMk id="3" creationId="{F8FF7FEF-E3F6-4324-A41B-F0FBB6F20EBE}"/>
          </ac:spMkLst>
        </pc:spChg>
        <pc:spChg chg="add del">
          <ac:chgData name="eyaabid" userId="S::eyaabid@insat.u-carthage.tn::bd086841-9cb6-440d-8594-3c99dc65b8f0" providerId="AD" clId="Web-{0C34C889-8C6A-7435-7C7E-BAAFF72074B7}" dt="2021-08-05T18:41:25.081" v="275"/>
          <ac:spMkLst>
            <pc:docMk/>
            <pc:sldMk cId="2091624794" sldId="278"/>
            <ac:spMk id="8" creationId="{72526924-84D3-45FB-A5FE-62D8FCBF53B6}"/>
          </ac:spMkLst>
        </pc:spChg>
        <pc:spChg chg="add del">
          <ac:chgData name="eyaabid" userId="S::eyaabid@insat.u-carthage.tn::bd086841-9cb6-440d-8594-3c99dc65b8f0" providerId="AD" clId="Web-{0C34C889-8C6A-7435-7C7E-BAAFF72074B7}" dt="2021-08-05T18:41:25.081" v="275"/>
          <ac:spMkLst>
            <pc:docMk/>
            <pc:sldMk cId="2091624794" sldId="278"/>
            <ac:spMk id="10" creationId="{5C2A6256-1DD0-4E4B-A8B3-9A711B4DBE0C}"/>
          </ac:spMkLst>
        </pc:spChg>
        <pc:spChg chg="add del">
          <ac:chgData name="eyaabid" userId="S::eyaabid@insat.u-carthage.tn::bd086841-9cb6-440d-8594-3c99dc65b8f0" providerId="AD" clId="Web-{0C34C889-8C6A-7435-7C7E-BAAFF72074B7}" dt="2021-08-05T18:41:25.081" v="275"/>
          <ac:spMkLst>
            <pc:docMk/>
            <pc:sldMk cId="2091624794" sldId="278"/>
            <ac:spMk id="12" creationId="{41760540-185E-4652-BFD2-9B362EF3BC99}"/>
          </ac:spMkLst>
        </pc:spChg>
        <pc:spChg chg="add del">
          <ac:chgData name="eyaabid" userId="S::eyaabid@insat.u-carthage.tn::bd086841-9cb6-440d-8594-3c99dc65b8f0" providerId="AD" clId="Web-{0C34C889-8C6A-7435-7C7E-BAAFF72074B7}" dt="2021-08-05T18:41:25.081" v="275"/>
          <ac:spMkLst>
            <pc:docMk/>
            <pc:sldMk cId="2091624794" sldId="278"/>
            <ac:spMk id="14" creationId="{729789F4-85C1-41A0-83EB-992E22210CB9}"/>
          </ac:spMkLst>
        </pc:spChg>
        <pc:spChg chg="add del">
          <ac:chgData name="eyaabid" userId="S::eyaabid@insat.u-carthage.tn::bd086841-9cb6-440d-8594-3c99dc65b8f0" providerId="AD" clId="Web-{0C34C889-8C6A-7435-7C7E-BAAFF72074B7}" dt="2021-08-05T18:41:25.081" v="275"/>
          <ac:spMkLst>
            <pc:docMk/>
            <pc:sldMk cId="2091624794" sldId="278"/>
            <ac:spMk id="16" creationId="{9D9D367D-6DD2-4A7C-8918-0DCAC297559A}"/>
          </ac:spMkLst>
        </pc:spChg>
        <pc:spChg chg="add">
          <ac:chgData name="eyaabid" userId="S::eyaabid@insat.u-carthage.tn::bd086841-9cb6-440d-8594-3c99dc65b8f0" providerId="AD" clId="Web-{0C34C889-8C6A-7435-7C7E-BAAFF72074B7}" dt="2021-08-05T18:41:25.081" v="275"/>
          <ac:spMkLst>
            <pc:docMk/>
            <pc:sldMk cId="2091624794" sldId="278"/>
            <ac:spMk id="21" creationId="{DA4E7B50-D68C-43EB-930F-EA442A13A9B2}"/>
          </ac:spMkLst>
        </pc:spChg>
        <pc:spChg chg="add">
          <ac:chgData name="eyaabid" userId="S::eyaabid@insat.u-carthage.tn::bd086841-9cb6-440d-8594-3c99dc65b8f0" providerId="AD" clId="Web-{0C34C889-8C6A-7435-7C7E-BAAFF72074B7}" dt="2021-08-05T18:41:25.081" v="275"/>
          <ac:spMkLst>
            <pc:docMk/>
            <pc:sldMk cId="2091624794" sldId="278"/>
            <ac:spMk id="23" creationId="{3611DA2B-4CF7-4A57-82AC-FA120DE44DB9}"/>
          </ac:spMkLst>
        </pc:spChg>
        <pc:spChg chg="add">
          <ac:chgData name="eyaabid" userId="S::eyaabid@insat.u-carthage.tn::bd086841-9cb6-440d-8594-3c99dc65b8f0" providerId="AD" clId="Web-{0C34C889-8C6A-7435-7C7E-BAAFF72074B7}" dt="2021-08-05T18:41:25.081" v="275"/>
          <ac:spMkLst>
            <pc:docMk/>
            <pc:sldMk cId="2091624794" sldId="278"/>
            <ac:spMk id="25" creationId="{02822754-E01B-4742-88B9-BE0984BAFE58}"/>
          </ac:spMkLst>
        </pc:spChg>
        <pc:spChg chg="add">
          <ac:chgData name="eyaabid" userId="S::eyaabid@insat.u-carthage.tn::bd086841-9cb6-440d-8594-3c99dc65b8f0" providerId="AD" clId="Web-{0C34C889-8C6A-7435-7C7E-BAAFF72074B7}" dt="2021-08-05T18:41:25.081" v="275"/>
          <ac:spMkLst>
            <pc:docMk/>
            <pc:sldMk cId="2091624794" sldId="278"/>
            <ac:spMk id="27" creationId="{65304E59-B4DC-4CA3-89F1-5C88000EB708}"/>
          </ac:spMkLst>
        </pc:spChg>
        <pc:spChg chg="add">
          <ac:chgData name="eyaabid" userId="S::eyaabid@insat.u-carthage.tn::bd086841-9cb6-440d-8594-3c99dc65b8f0" providerId="AD" clId="Web-{0C34C889-8C6A-7435-7C7E-BAAFF72074B7}" dt="2021-08-05T18:41:25.081" v="275"/>
          <ac:spMkLst>
            <pc:docMk/>
            <pc:sldMk cId="2091624794" sldId="278"/>
            <ac:spMk id="29" creationId="{C1CF7BFC-0A02-4106-88A8-CCC0D944451E}"/>
          </ac:spMkLst>
        </pc:spChg>
        <pc:spChg chg="add">
          <ac:chgData name="eyaabid" userId="S::eyaabid@insat.u-carthage.tn::bd086841-9cb6-440d-8594-3c99dc65b8f0" providerId="AD" clId="Web-{0C34C889-8C6A-7435-7C7E-BAAFF72074B7}" dt="2021-08-05T18:41:25.081" v="275"/>
          <ac:spMkLst>
            <pc:docMk/>
            <pc:sldMk cId="2091624794" sldId="278"/>
            <ac:spMk id="31" creationId="{1C1079DE-42AC-4D2A-8027-2E9A51B36D7E}"/>
          </ac:spMkLst>
        </pc:spChg>
        <pc:spChg chg="add">
          <ac:chgData name="eyaabid" userId="S::eyaabid@insat.u-carthage.tn::bd086841-9cb6-440d-8594-3c99dc65b8f0" providerId="AD" clId="Web-{0C34C889-8C6A-7435-7C7E-BAAFF72074B7}" dt="2021-08-05T18:41:25.081" v="275"/>
          <ac:spMkLst>
            <pc:docMk/>
            <pc:sldMk cId="2091624794" sldId="278"/>
            <ac:spMk id="33" creationId="{387C5BBA-BBE2-4821-96CF-38FC49570F60}"/>
          </ac:spMkLst>
        </pc:spChg>
        <pc:spChg chg="add">
          <ac:chgData name="eyaabid" userId="S::eyaabid@insat.u-carthage.tn::bd086841-9cb6-440d-8594-3c99dc65b8f0" providerId="AD" clId="Web-{0C34C889-8C6A-7435-7C7E-BAAFF72074B7}" dt="2021-08-05T18:41:25.081" v="275"/>
          <ac:spMkLst>
            <pc:docMk/>
            <pc:sldMk cId="2091624794" sldId="278"/>
            <ac:spMk id="35" creationId="{73167A8C-FFEF-4D1B-8459-E2BB5C045FAE}"/>
          </ac:spMkLst>
        </pc:spChg>
        <pc:spChg chg="add">
          <ac:chgData name="eyaabid" userId="S::eyaabid@insat.u-carthage.tn::bd086841-9cb6-440d-8594-3c99dc65b8f0" providerId="AD" clId="Web-{0C34C889-8C6A-7435-7C7E-BAAFF72074B7}" dt="2021-08-05T18:41:25.081" v="275"/>
          <ac:spMkLst>
            <pc:docMk/>
            <pc:sldMk cId="2091624794" sldId="278"/>
            <ac:spMk id="37" creationId="{1CA3DFBE-30A6-4BDE-9238-14F3652B4F99}"/>
          </ac:spMkLst>
        </pc:spChg>
      </pc:sldChg>
      <pc:sldChg chg="addSp delSp modSp new mod setBg">
        <pc:chgData name="eyaabid" userId="S::eyaabid@insat.u-carthage.tn::bd086841-9cb6-440d-8594-3c99dc65b8f0" providerId="AD" clId="Web-{0C34C889-8C6A-7435-7C7E-BAAFF72074B7}" dt="2021-08-05T18:44:19.054" v="294"/>
        <pc:sldMkLst>
          <pc:docMk/>
          <pc:sldMk cId="1344780885" sldId="279"/>
        </pc:sldMkLst>
        <pc:spChg chg="mod">
          <ac:chgData name="eyaabid" userId="S::eyaabid@insat.u-carthage.tn::bd086841-9cb6-440d-8594-3c99dc65b8f0" providerId="AD" clId="Web-{0C34C889-8C6A-7435-7C7E-BAAFF72074B7}" dt="2021-08-05T18:44:19.054" v="294"/>
          <ac:spMkLst>
            <pc:docMk/>
            <pc:sldMk cId="1344780885" sldId="279"/>
            <ac:spMk id="2" creationId="{C1FEA8E8-E676-46FB-8083-84AF0523E841}"/>
          </ac:spMkLst>
        </pc:spChg>
        <pc:spChg chg="add del mod">
          <ac:chgData name="eyaabid" userId="S::eyaabid@insat.u-carthage.tn::bd086841-9cb6-440d-8594-3c99dc65b8f0" providerId="AD" clId="Web-{0C34C889-8C6A-7435-7C7E-BAAFF72074B7}" dt="2021-08-05T18:44:19.054" v="294"/>
          <ac:spMkLst>
            <pc:docMk/>
            <pc:sldMk cId="1344780885" sldId="279"/>
            <ac:spMk id="3" creationId="{63F1B0FF-FD8F-4543-9CBB-EEC13984EC26}"/>
          </ac:spMkLst>
        </pc:spChg>
        <pc:spChg chg="add del">
          <ac:chgData name="eyaabid" userId="S::eyaabid@insat.u-carthage.tn::bd086841-9cb6-440d-8594-3c99dc65b8f0" providerId="AD" clId="Web-{0C34C889-8C6A-7435-7C7E-BAAFF72074B7}" dt="2021-08-05T18:44:19.054" v="294"/>
          <ac:spMkLst>
            <pc:docMk/>
            <pc:sldMk cId="1344780885" sldId="279"/>
            <ac:spMk id="8" creationId="{72526924-84D3-45FB-A5FE-62D8FCBF53B6}"/>
          </ac:spMkLst>
        </pc:spChg>
        <pc:spChg chg="add del">
          <ac:chgData name="eyaabid" userId="S::eyaabid@insat.u-carthage.tn::bd086841-9cb6-440d-8594-3c99dc65b8f0" providerId="AD" clId="Web-{0C34C889-8C6A-7435-7C7E-BAAFF72074B7}" dt="2021-08-05T18:44:19.054" v="294"/>
          <ac:spMkLst>
            <pc:docMk/>
            <pc:sldMk cId="1344780885" sldId="279"/>
            <ac:spMk id="10" creationId="{5C2A6256-1DD0-4E4B-A8B3-9A711B4DBE0C}"/>
          </ac:spMkLst>
        </pc:spChg>
        <pc:spChg chg="add del">
          <ac:chgData name="eyaabid" userId="S::eyaabid@insat.u-carthage.tn::bd086841-9cb6-440d-8594-3c99dc65b8f0" providerId="AD" clId="Web-{0C34C889-8C6A-7435-7C7E-BAAFF72074B7}" dt="2021-08-05T18:44:19.054" v="294"/>
          <ac:spMkLst>
            <pc:docMk/>
            <pc:sldMk cId="1344780885" sldId="279"/>
            <ac:spMk id="12" creationId="{41760540-185E-4652-BFD2-9B362EF3BC99}"/>
          </ac:spMkLst>
        </pc:spChg>
        <pc:spChg chg="add del">
          <ac:chgData name="eyaabid" userId="S::eyaabid@insat.u-carthage.tn::bd086841-9cb6-440d-8594-3c99dc65b8f0" providerId="AD" clId="Web-{0C34C889-8C6A-7435-7C7E-BAAFF72074B7}" dt="2021-08-05T18:44:19.054" v="294"/>
          <ac:spMkLst>
            <pc:docMk/>
            <pc:sldMk cId="1344780885" sldId="279"/>
            <ac:spMk id="14" creationId="{729789F4-85C1-41A0-83EB-992E22210CB9}"/>
          </ac:spMkLst>
        </pc:spChg>
        <pc:spChg chg="add del">
          <ac:chgData name="eyaabid" userId="S::eyaabid@insat.u-carthage.tn::bd086841-9cb6-440d-8594-3c99dc65b8f0" providerId="AD" clId="Web-{0C34C889-8C6A-7435-7C7E-BAAFF72074B7}" dt="2021-08-05T18:44:19.054" v="294"/>
          <ac:spMkLst>
            <pc:docMk/>
            <pc:sldMk cId="1344780885" sldId="279"/>
            <ac:spMk id="16" creationId="{9D9D367D-6DD2-4A7C-8918-0DCAC297559A}"/>
          </ac:spMkLst>
        </pc:spChg>
        <pc:spChg chg="add">
          <ac:chgData name="eyaabid" userId="S::eyaabid@insat.u-carthage.tn::bd086841-9cb6-440d-8594-3c99dc65b8f0" providerId="AD" clId="Web-{0C34C889-8C6A-7435-7C7E-BAAFF72074B7}" dt="2021-08-05T18:44:19.054" v="294"/>
          <ac:spMkLst>
            <pc:docMk/>
            <pc:sldMk cId="1344780885" sldId="279"/>
            <ac:spMk id="19" creationId="{72526924-84D3-45FB-A5FE-62D8FCBF53B6}"/>
          </ac:spMkLst>
        </pc:spChg>
        <pc:spChg chg="add">
          <ac:chgData name="eyaabid" userId="S::eyaabid@insat.u-carthage.tn::bd086841-9cb6-440d-8594-3c99dc65b8f0" providerId="AD" clId="Web-{0C34C889-8C6A-7435-7C7E-BAAFF72074B7}" dt="2021-08-05T18:44:19.054" v="294"/>
          <ac:spMkLst>
            <pc:docMk/>
            <pc:sldMk cId="1344780885" sldId="279"/>
            <ac:spMk id="20" creationId="{5C2A6256-1DD0-4E4B-A8B3-9A711B4DBE0C}"/>
          </ac:spMkLst>
        </pc:spChg>
        <pc:spChg chg="add">
          <ac:chgData name="eyaabid" userId="S::eyaabid@insat.u-carthage.tn::bd086841-9cb6-440d-8594-3c99dc65b8f0" providerId="AD" clId="Web-{0C34C889-8C6A-7435-7C7E-BAAFF72074B7}" dt="2021-08-05T18:44:19.054" v="294"/>
          <ac:spMkLst>
            <pc:docMk/>
            <pc:sldMk cId="1344780885" sldId="279"/>
            <ac:spMk id="21" creationId="{41760540-185E-4652-BFD2-9B362EF3BC99}"/>
          </ac:spMkLst>
        </pc:spChg>
        <pc:spChg chg="add del">
          <ac:chgData name="eyaabid" userId="S::eyaabid@insat.u-carthage.tn::bd086841-9cb6-440d-8594-3c99dc65b8f0" providerId="AD" clId="Web-{0C34C889-8C6A-7435-7C7E-BAAFF72074B7}" dt="2021-08-05T18:44:19.023" v="293"/>
          <ac:spMkLst>
            <pc:docMk/>
            <pc:sldMk cId="1344780885" sldId="279"/>
            <ac:spMk id="22" creationId="{72526924-84D3-45FB-A5FE-62D8FCBF53B6}"/>
          </ac:spMkLst>
        </pc:spChg>
        <pc:spChg chg="add">
          <ac:chgData name="eyaabid" userId="S::eyaabid@insat.u-carthage.tn::bd086841-9cb6-440d-8594-3c99dc65b8f0" providerId="AD" clId="Web-{0C34C889-8C6A-7435-7C7E-BAAFF72074B7}" dt="2021-08-05T18:44:19.054" v="294"/>
          <ac:spMkLst>
            <pc:docMk/>
            <pc:sldMk cId="1344780885" sldId="279"/>
            <ac:spMk id="23" creationId="{729789F4-85C1-41A0-83EB-992E22210CB9}"/>
          </ac:spMkLst>
        </pc:spChg>
        <pc:spChg chg="add del">
          <ac:chgData name="eyaabid" userId="S::eyaabid@insat.u-carthage.tn::bd086841-9cb6-440d-8594-3c99dc65b8f0" providerId="AD" clId="Web-{0C34C889-8C6A-7435-7C7E-BAAFF72074B7}" dt="2021-08-05T18:44:19.023" v="293"/>
          <ac:spMkLst>
            <pc:docMk/>
            <pc:sldMk cId="1344780885" sldId="279"/>
            <ac:spMk id="24" creationId="{5C2A6256-1DD0-4E4B-A8B3-9A711B4DBE0C}"/>
          </ac:spMkLst>
        </pc:spChg>
        <pc:spChg chg="add">
          <ac:chgData name="eyaabid" userId="S::eyaabid@insat.u-carthage.tn::bd086841-9cb6-440d-8594-3c99dc65b8f0" providerId="AD" clId="Web-{0C34C889-8C6A-7435-7C7E-BAAFF72074B7}" dt="2021-08-05T18:44:19.054" v="294"/>
          <ac:spMkLst>
            <pc:docMk/>
            <pc:sldMk cId="1344780885" sldId="279"/>
            <ac:spMk id="25" creationId="{9D9D367D-6DD2-4A7C-8918-0DCAC297559A}"/>
          </ac:spMkLst>
        </pc:spChg>
        <pc:spChg chg="add del">
          <ac:chgData name="eyaabid" userId="S::eyaabid@insat.u-carthage.tn::bd086841-9cb6-440d-8594-3c99dc65b8f0" providerId="AD" clId="Web-{0C34C889-8C6A-7435-7C7E-BAAFF72074B7}" dt="2021-08-05T18:44:19.023" v="293"/>
          <ac:spMkLst>
            <pc:docMk/>
            <pc:sldMk cId="1344780885" sldId="279"/>
            <ac:spMk id="26" creationId="{41760540-185E-4652-BFD2-9B362EF3BC99}"/>
          </ac:spMkLst>
        </pc:spChg>
        <pc:spChg chg="add del">
          <ac:chgData name="eyaabid" userId="S::eyaabid@insat.u-carthage.tn::bd086841-9cb6-440d-8594-3c99dc65b8f0" providerId="AD" clId="Web-{0C34C889-8C6A-7435-7C7E-BAAFF72074B7}" dt="2021-08-05T18:44:19.023" v="293"/>
          <ac:spMkLst>
            <pc:docMk/>
            <pc:sldMk cId="1344780885" sldId="279"/>
            <ac:spMk id="28" creationId="{729789F4-85C1-41A0-83EB-992E22210CB9}"/>
          </ac:spMkLst>
        </pc:spChg>
        <pc:spChg chg="add del">
          <ac:chgData name="eyaabid" userId="S::eyaabid@insat.u-carthage.tn::bd086841-9cb6-440d-8594-3c99dc65b8f0" providerId="AD" clId="Web-{0C34C889-8C6A-7435-7C7E-BAAFF72074B7}" dt="2021-08-05T18:44:19.023" v="293"/>
          <ac:spMkLst>
            <pc:docMk/>
            <pc:sldMk cId="1344780885" sldId="279"/>
            <ac:spMk id="30" creationId="{9D9D367D-6DD2-4A7C-8918-0DCAC297559A}"/>
          </ac:spMkLst>
        </pc:spChg>
        <pc:graphicFrameChg chg="add del">
          <ac:chgData name="eyaabid" userId="S::eyaabid@insat.u-carthage.tn::bd086841-9cb6-440d-8594-3c99dc65b8f0" providerId="AD" clId="Web-{0C34C889-8C6A-7435-7C7E-BAAFF72074B7}" dt="2021-08-05T18:44:19.023" v="293"/>
          <ac:graphicFrameMkLst>
            <pc:docMk/>
            <pc:sldMk cId="1344780885" sldId="279"/>
            <ac:graphicFrameMk id="18" creationId="{AF42F074-E678-4B91-9776-042E5818576E}"/>
          </ac:graphicFrameMkLst>
        </pc:graphicFrameChg>
        <pc:graphicFrameChg chg="add">
          <ac:chgData name="eyaabid" userId="S::eyaabid@insat.u-carthage.tn::bd086841-9cb6-440d-8594-3c99dc65b8f0" providerId="AD" clId="Web-{0C34C889-8C6A-7435-7C7E-BAAFF72074B7}" dt="2021-08-05T18:44:19.054" v="294"/>
          <ac:graphicFrameMkLst>
            <pc:docMk/>
            <pc:sldMk cId="1344780885" sldId="279"/>
            <ac:graphicFrameMk id="27" creationId="{09047ADB-8A92-449B-BEAE-D0E4DEBEA07C}"/>
          </ac:graphicFrameMkLst>
        </pc:graphicFrameChg>
      </pc:sldChg>
      <pc:sldChg chg="addSp modSp new del mod setBg">
        <pc:chgData name="eyaabid" userId="S::eyaabid@insat.u-carthage.tn::bd086841-9cb6-440d-8594-3c99dc65b8f0" providerId="AD" clId="Web-{0C34C889-8C6A-7435-7C7E-BAAFF72074B7}" dt="2021-08-05T18:46:05.213" v="297"/>
        <pc:sldMkLst>
          <pc:docMk/>
          <pc:sldMk cId="1474092460" sldId="280"/>
        </pc:sldMkLst>
        <pc:spChg chg="mod">
          <ac:chgData name="eyaabid" userId="S::eyaabid@insat.u-carthage.tn::bd086841-9cb6-440d-8594-3c99dc65b8f0" providerId="AD" clId="Web-{0C34C889-8C6A-7435-7C7E-BAAFF72074B7}" dt="2021-08-05T17:30:27.480" v="87" actId="20577"/>
          <ac:spMkLst>
            <pc:docMk/>
            <pc:sldMk cId="1474092460" sldId="280"/>
            <ac:spMk id="2" creationId="{714FFE68-95BD-47F0-8BE7-C8A9B39A4E76}"/>
          </ac:spMkLst>
        </pc:spChg>
        <pc:spChg chg="mod">
          <ac:chgData name="eyaabid" userId="S::eyaabid@insat.u-carthage.tn::bd086841-9cb6-440d-8594-3c99dc65b8f0" providerId="AD" clId="Web-{0C34C889-8C6A-7435-7C7E-BAAFF72074B7}" dt="2021-08-05T17:28:59.993" v="72" actId="20577"/>
          <ac:spMkLst>
            <pc:docMk/>
            <pc:sldMk cId="1474092460" sldId="280"/>
            <ac:spMk id="3" creationId="{E062FA65-4238-4202-AF91-9120966F9484}"/>
          </ac:spMkLst>
        </pc:spChg>
        <pc:spChg chg="add">
          <ac:chgData name="eyaabid" userId="S::eyaabid@insat.u-carthage.tn::bd086841-9cb6-440d-8594-3c99dc65b8f0" providerId="AD" clId="Web-{0C34C889-8C6A-7435-7C7E-BAAFF72074B7}" dt="2021-08-05T17:26:45.022" v="51"/>
          <ac:spMkLst>
            <pc:docMk/>
            <pc:sldMk cId="1474092460" sldId="280"/>
            <ac:spMk id="8" creationId="{72526924-84D3-45FB-A5FE-62D8FCBF53B6}"/>
          </ac:spMkLst>
        </pc:spChg>
        <pc:spChg chg="add">
          <ac:chgData name="eyaabid" userId="S::eyaabid@insat.u-carthage.tn::bd086841-9cb6-440d-8594-3c99dc65b8f0" providerId="AD" clId="Web-{0C34C889-8C6A-7435-7C7E-BAAFF72074B7}" dt="2021-08-05T17:26:45.022" v="51"/>
          <ac:spMkLst>
            <pc:docMk/>
            <pc:sldMk cId="1474092460" sldId="280"/>
            <ac:spMk id="10" creationId="{5C2A6256-1DD0-4E4B-A8B3-9A711B4DBE0C}"/>
          </ac:spMkLst>
        </pc:spChg>
        <pc:spChg chg="add">
          <ac:chgData name="eyaabid" userId="S::eyaabid@insat.u-carthage.tn::bd086841-9cb6-440d-8594-3c99dc65b8f0" providerId="AD" clId="Web-{0C34C889-8C6A-7435-7C7E-BAAFF72074B7}" dt="2021-08-05T17:26:45.022" v="51"/>
          <ac:spMkLst>
            <pc:docMk/>
            <pc:sldMk cId="1474092460" sldId="280"/>
            <ac:spMk id="12" creationId="{41760540-185E-4652-BFD2-9B362EF3BC99}"/>
          </ac:spMkLst>
        </pc:spChg>
        <pc:spChg chg="add">
          <ac:chgData name="eyaabid" userId="S::eyaabid@insat.u-carthage.tn::bd086841-9cb6-440d-8594-3c99dc65b8f0" providerId="AD" clId="Web-{0C34C889-8C6A-7435-7C7E-BAAFF72074B7}" dt="2021-08-05T17:26:45.022" v="51"/>
          <ac:spMkLst>
            <pc:docMk/>
            <pc:sldMk cId="1474092460" sldId="280"/>
            <ac:spMk id="14" creationId="{729789F4-85C1-41A0-83EB-992E22210CB9}"/>
          </ac:spMkLst>
        </pc:spChg>
        <pc:spChg chg="add">
          <ac:chgData name="eyaabid" userId="S::eyaabid@insat.u-carthage.tn::bd086841-9cb6-440d-8594-3c99dc65b8f0" providerId="AD" clId="Web-{0C34C889-8C6A-7435-7C7E-BAAFF72074B7}" dt="2021-08-05T17:26:45.022" v="51"/>
          <ac:spMkLst>
            <pc:docMk/>
            <pc:sldMk cId="1474092460" sldId="280"/>
            <ac:spMk id="16" creationId="{9D9D367D-6DD2-4A7C-8918-0DCAC297559A}"/>
          </ac:spMkLst>
        </pc:spChg>
      </pc:sldChg>
      <pc:sldChg chg="addSp delSp modSp new mod setBg">
        <pc:chgData name="eyaabid" userId="S::eyaabid@insat.u-carthage.tn::bd086841-9cb6-440d-8594-3c99dc65b8f0" providerId="AD" clId="Web-{0C34C889-8C6A-7435-7C7E-BAAFF72074B7}" dt="2021-08-05T18:46:34.823" v="301"/>
        <pc:sldMkLst>
          <pc:docMk/>
          <pc:sldMk cId="3162138683" sldId="281"/>
        </pc:sldMkLst>
        <pc:spChg chg="mod">
          <ac:chgData name="eyaabid" userId="S::eyaabid@insat.u-carthage.tn::bd086841-9cb6-440d-8594-3c99dc65b8f0" providerId="AD" clId="Web-{0C34C889-8C6A-7435-7C7E-BAAFF72074B7}" dt="2021-08-05T18:46:34.823" v="301"/>
          <ac:spMkLst>
            <pc:docMk/>
            <pc:sldMk cId="3162138683" sldId="281"/>
            <ac:spMk id="2" creationId="{8A847507-C2D8-456B-98CF-9DF6F1A253CC}"/>
          </ac:spMkLst>
        </pc:spChg>
        <pc:spChg chg="add del mod">
          <ac:chgData name="eyaabid" userId="S::eyaabid@insat.u-carthage.tn::bd086841-9cb6-440d-8594-3c99dc65b8f0" providerId="AD" clId="Web-{0C34C889-8C6A-7435-7C7E-BAAFF72074B7}" dt="2021-08-05T18:46:34.807" v="300"/>
          <ac:spMkLst>
            <pc:docMk/>
            <pc:sldMk cId="3162138683" sldId="281"/>
            <ac:spMk id="3" creationId="{EB07A22D-E8A7-42EF-A1FD-EB7B0C59954C}"/>
          </ac:spMkLst>
        </pc:spChg>
        <pc:spChg chg="add del">
          <ac:chgData name="eyaabid" userId="S::eyaabid@insat.u-carthage.tn::bd086841-9cb6-440d-8594-3c99dc65b8f0" providerId="AD" clId="Web-{0C34C889-8C6A-7435-7C7E-BAAFF72074B7}" dt="2021-08-05T18:46:34.823" v="301"/>
          <ac:spMkLst>
            <pc:docMk/>
            <pc:sldMk cId="3162138683" sldId="281"/>
            <ac:spMk id="8" creationId="{72526924-84D3-45FB-A5FE-62D8FCBF53B6}"/>
          </ac:spMkLst>
        </pc:spChg>
        <pc:spChg chg="add del">
          <ac:chgData name="eyaabid" userId="S::eyaabid@insat.u-carthage.tn::bd086841-9cb6-440d-8594-3c99dc65b8f0" providerId="AD" clId="Web-{0C34C889-8C6A-7435-7C7E-BAAFF72074B7}" dt="2021-08-05T18:46:34.823" v="301"/>
          <ac:spMkLst>
            <pc:docMk/>
            <pc:sldMk cId="3162138683" sldId="281"/>
            <ac:spMk id="10" creationId="{5C2A6256-1DD0-4E4B-A8B3-9A711B4DBE0C}"/>
          </ac:spMkLst>
        </pc:spChg>
        <pc:spChg chg="add del">
          <ac:chgData name="eyaabid" userId="S::eyaabid@insat.u-carthage.tn::bd086841-9cb6-440d-8594-3c99dc65b8f0" providerId="AD" clId="Web-{0C34C889-8C6A-7435-7C7E-BAAFF72074B7}" dt="2021-08-05T18:46:34.823" v="301"/>
          <ac:spMkLst>
            <pc:docMk/>
            <pc:sldMk cId="3162138683" sldId="281"/>
            <ac:spMk id="12" creationId="{41760540-185E-4652-BFD2-9B362EF3BC99}"/>
          </ac:spMkLst>
        </pc:spChg>
        <pc:spChg chg="add del">
          <ac:chgData name="eyaabid" userId="S::eyaabid@insat.u-carthage.tn::bd086841-9cb6-440d-8594-3c99dc65b8f0" providerId="AD" clId="Web-{0C34C889-8C6A-7435-7C7E-BAAFF72074B7}" dt="2021-08-05T18:46:34.823" v="301"/>
          <ac:spMkLst>
            <pc:docMk/>
            <pc:sldMk cId="3162138683" sldId="281"/>
            <ac:spMk id="14" creationId="{729789F4-85C1-41A0-83EB-992E22210CB9}"/>
          </ac:spMkLst>
        </pc:spChg>
        <pc:spChg chg="add del">
          <ac:chgData name="eyaabid" userId="S::eyaabid@insat.u-carthage.tn::bd086841-9cb6-440d-8594-3c99dc65b8f0" providerId="AD" clId="Web-{0C34C889-8C6A-7435-7C7E-BAAFF72074B7}" dt="2021-08-05T18:46:34.823" v="301"/>
          <ac:spMkLst>
            <pc:docMk/>
            <pc:sldMk cId="3162138683" sldId="281"/>
            <ac:spMk id="16" creationId="{9D9D367D-6DD2-4A7C-8918-0DCAC297559A}"/>
          </ac:spMkLst>
        </pc:spChg>
        <pc:spChg chg="add">
          <ac:chgData name="eyaabid" userId="S::eyaabid@insat.u-carthage.tn::bd086841-9cb6-440d-8594-3c99dc65b8f0" providerId="AD" clId="Web-{0C34C889-8C6A-7435-7C7E-BAAFF72074B7}" dt="2021-08-05T18:46:34.823" v="301"/>
          <ac:spMkLst>
            <pc:docMk/>
            <pc:sldMk cId="3162138683" sldId="281"/>
            <ac:spMk id="21" creationId="{72526924-84D3-45FB-A5FE-62D8FCBF53B6}"/>
          </ac:spMkLst>
        </pc:spChg>
        <pc:spChg chg="add del">
          <ac:chgData name="eyaabid" userId="S::eyaabid@insat.u-carthage.tn::bd086841-9cb6-440d-8594-3c99dc65b8f0" providerId="AD" clId="Web-{0C34C889-8C6A-7435-7C7E-BAAFF72074B7}" dt="2021-08-05T18:46:34.807" v="300"/>
          <ac:spMkLst>
            <pc:docMk/>
            <pc:sldMk cId="3162138683" sldId="281"/>
            <ac:spMk id="22" creationId="{099405E2-1A96-4DBA-A9DC-4C2A1B421CA9}"/>
          </ac:spMkLst>
        </pc:spChg>
        <pc:spChg chg="add">
          <ac:chgData name="eyaabid" userId="S::eyaabid@insat.u-carthage.tn::bd086841-9cb6-440d-8594-3c99dc65b8f0" providerId="AD" clId="Web-{0C34C889-8C6A-7435-7C7E-BAAFF72074B7}" dt="2021-08-05T18:46:34.823" v="301"/>
          <ac:spMkLst>
            <pc:docMk/>
            <pc:sldMk cId="3162138683" sldId="281"/>
            <ac:spMk id="23" creationId="{5C2A6256-1DD0-4E4B-A8B3-9A711B4DBE0C}"/>
          </ac:spMkLst>
        </pc:spChg>
        <pc:spChg chg="add del">
          <ac:chgData name="eyaabid" userId="S::eyaabid@insat.u-carthage.tn::bd086841-9cb6-440d-8594-3c99dc65b8f0" providerId="AD" clId="Web-{0C34C889-8C6A-7435-7C7E-BAAFF72074B7}" dt="2021-08-05T18:46:34.807" v="300"/>
          <ac:spMkLst>
            <pc:docMk/>
            <pc:sldMk cId="3162138683" sldId="281"/>
            <ac:spMk id="24" creationId="{3DB426D6-FD66-4A48-A6EB-235CF40812EE}"/>
          </ac:spMkLst>
        </pc:spChg>
        <pc:spChg chg="add">
          <ac:chgData name="eyaabid" userId="S::eyaabid@insat.u-carthage.tn::bd086841-9cb6-440d-8594-3c99dc65b8f0" providerId="AD" clId="Web-{0C34C889-8C6A-7435-7C7E-BAAFF72074B7}" dt="2021-08-05T18:46:34.823" v="301"/>
          <ac:spMkLst>
            <pc:docMk/>
            <pc:sldMk cId="3162138683" sldId="281"/>
            <ac:spMk id="25" creationId="{41760540-185E-4652-BFD2-9B362EF3BC99}"/>
          </ac:spMkLst>
        </pc:spChg>
        <pc:spChg chg="add del">
          <ac:chgData name="eyaabid" userId="S::eyaabid@insat.u-carthage.tn::bd086841-9cb6-440d-8594-3c99dc65b8f0" providerId="AD" clId="Web-{0C34C889-8C6A-7435-7C7E-BAAFF72074B7}" dt="2021-08-05T18:46:34.807" v="300"/>
          <ac:spMkLst>
            <pc:docMk/>
            <pc:sldMk cId="3162138683" sldId="281"/>
            <ac:spMk id="26" creationId="{79855050-A75B-4DD0-9B56-8B1C7722D884}"/>
          </ac:spMkLst>
        </pc:spChg>
        <pc:spChg chg="add">
          <ac:chgData name="eyaabid" userId="S::eyaabid@insat.u-carthage.tn::bd086841-9cb6-440d-8594-3c99dc65b8f0" providerId="AD" clId="Web-{0C34C889-8C6A-7435-7C7E-BAAFF72074B7}" dt="2021-08-05T18:46:34.823" v="301"/>
          <ac:spMkLst>
            <pc:docMk/>
            <pc:sldMk cId="3162138683" sldId="281"/>
            <ac:spMk id="27" creationId="{729789F4-85C1-41A0-83EB-992E22210CB9}"/>
          </ac:spMkLst>
        </pc:spChg>
        <pc:spChg chg="add del">
          <ac:chgData name="eyaabid" userId="S::eyaabid@insat.u-carthage.tn::bd086841-9cb6-440d-8594-3c99dc65b8f0" providerId="AD" clId="Web-{0C34C889-8C6A-7435-7C7E-BAAFF72074B7}" dt="2021-08-05T18:46:34.807" v="300"/>
          <ac:spMkLst>
            <pc:docMk/>
            <pc:sldMk cId="3162138683" sldId="281"/>
            <ac:spMk id="28" creationId="{C509E6C1-B33E-49E8-8D77-7D2A9B49E878}"/>
          </ac:spMkLst>
        </pc:spChg>
        <pc:spChg chg="add">
          <ac:chgData name="eyaabid" userId="S::eyaabid@insat.u-carthage.tn::bd086841-9cb6-440d-8594-3c99dc65b8f0" providerId="AD" clId="Web-{0C34C889-8C6A-7435-7C7E-BAAFF72074B7}" dt="2021-08-05T18:46:34.823" v="301"/>
          <ac:spMkLst>
            <pc:docMk/>
            <pc:sldMk cId="3162138683" sldId="281"/>
            <ac:spMk id="29" creationId="{9D9D367D-6DD2-4A7C-8918-0DCAC297559A}"/>
          </ac:spMkLst>
        </pc:spChg>
        <pc:spChg chg="add del">
          <ac:chgData name="eyaabid" userId="S::eyaabid@insat.u-carthage.tn::bd086841-9cb6-440d-8594-3c99dc65b8f0" providerId="AD" clId="Web-{0C34C889-8C6A-7435-7C7E-BAAFF72074B7}" dt="2021-08-05T18:46:34.807" v="300"/>
          <ac:spMkLst>
            <pc:docMk/>
            <pc:sldMk cId="3162138683" sldId="281"/>
            <ac:spMk id="30" creationId="{5E6738EB-6FF0-4AF9-8462-57F4494B88B2}"/>
          </ac:spMkLst>
        </pc:spChg>
        <pc:spChg chg="add del">
          <ac:chgData name="eyaabid" userId="S::eyaabid@insat.u-carthage.tn::bd086841-9cb6-440d-8594-3c99dc65b8f0" providerId="AD" clId="Web-{0C34C889-8C6A-7435-7C7E-BAAFF72074B7}" dt="2021-08-05T18:46:34.807" v="300"/>
          <ac:spMkLst>
            <pc:docMk/>
            <pc:sldMk cId="3162138683" sldId="281"/>
            <ac:spMk id="32" creationId="{DB791336-FCAA-4174-9303-B3F374861110}"/>
          </ac:spMkLst>
        </pc:spChg>
        <pc:spChg chg="add del">
          <ac:chgData name="eyaabid" userId="S::eyaabid@insat.u-carthage.tn::bd086841-9cb6-440d-8594-3c99dc65b8f0" providerId="AD" clId="Web-{0C34C889-8C6A-7435-7C7E-BAAFF72074B7}" dt="2021-08-05T18:46:34.807" v="300"/>
          <ac:spMkLst>
            <pc:docMk/>
            <pc:sldMk cId="3162138683" sldId="281"/>
            <ac:spMk id="34" creationId="{988521F4-D44A-42C5-9BDB-5CA25554098B}"/>
          </ac:spMkLst>
        </pc:spChg>
        <pc:spChg chg="add del">
          <ac:chgData name="eyaabid" userId="S::eyaabid@insat.u-carthage.tn::bd086841-9cb6-440d-8594-3c99dc65b8f0" providerId="AD" clId="Web-{0C34C889-8C6A-7435-7C7E-BAAFF72074B7}" dt="2021-08-05T18:46:34.807" v="300"/>
          <ac:spMkLst>
            <pc:docMk/>
            <pc:sldMk cId="3162138683" sldId="281"/>
            <ac:spMk id="36" creationId="{AD0687CC-D1D8-44B2-9573-CC65510ECBF0}"/>
          </ac:spMkLst>
        </pc:spChg>
        <pc:spChg chg="add del">
          <ac:chgData name="eyaabid" userId="S::eyaabid@insat.u-carthage.tn::bd086841-9cb6-440d-8594-3c99dc65b8f0" providerId="AD" clId="Web-{0C34C889-8C6A-7435-7C7E-BAAFF72074B7}" dt="2021-08-05T18:46:34.807" v="300"/>
          <ac:spMkLst>
            <pc:docMk/>
            <pc:sldMk cId="3162138683" sldId="281"/>
            <ac:spMk id="38" creationId="{CA212158-300D-44D0-9CCE-472C3F669EE1}"/>
          </ac:spMkLst>
        </pc:spChg>
        <pc:graphicFrameChg chg="add del">
          <ac:chgData name="eyaabid" userId="S::eyaabid@insat.u-carthage.tn::bd086841-9cb6-440d-8594-3c99dc65b8f0" providerId="AD" clId="Web-{0C34C889-8C6A-7435-7C7E-BAAFF72074B7}" dt="2021-08-05T18:46:34.807" v="300"/>
          <ac:graphicFrameMkLst>
            <pc:docMk/>
            <pc:sldMk cId="3162138683" sldId="281"/>
            <ac:graphicFrameMk id="18" creationId="{C4422B13-FF64-4A91-92B4-DDD57931C208}"/>
          </ac:graphicFrameMkLst>
        </pc:graphicFrameChg>
      </pc:sldChg>
      <pc:sldChg chg="addSp modSp new mod setBg">
        <pc:chgData name="eyaabid" userId="S::eyaabid@insat.u-carthage.tn::bd086841-9cb6-440d-8594-3c99dc65b8f0" providerId="AD" clId="Web-{0C34C889-8C6A-7435-7C7E-BAAFF72074B7}" dt="2021-08-05T17:30:33.511" v="89" actId="20577"/>
        <pc:sldMkLst>
          <pc:docMk/>
          <pc:sldMk cId="3162495921" sldId="282"/>
        </pc:sldMkLst>
        <pc:spChg chg="mod">
          <ac:chgData name="eyaabid" userId="S::eyaabid@insat.u-carthage.tn::bd086841-9cb6-440d-8594-3c99dc65b8f0" providerId="AD" clId="Web-{0C34C889-8C6A-7435-7C7E-BAAFF72074B7}" dt="2021-08-05T17:30:33.511" v="89" actId="20577"/>
          <ac:spMkLst>
            <pc:docMk/>
            <pc:sldMk cId="3162495921" sldId="282"/>
            <ac:spMk id="2" creationId="{8E83F569-4DD5-4785-8452-BE8396A3E146}"/>
          </ac:spMkLst>
        </pc:spChg>
        <pc:spChg chg="mod">
          <ac:chgData name="eyaabid" userId="S::eyaabid@insat.u-carthage.tn::bd086841-9cb6-440d-8594-3c99dc65b8f0" providerId="AD" clId="Web-{0C34C889-8C6A-7435-7C7E-BAAFF72074B7}" dt="2021-08-05T17:30:02.729" v="83" actId="20577"/>
          <ac:spMkLst>
            <pc:docMk/>
            <pc:sldMk cId="3162495921" sldId="282"/>
            <ac:spMk id="3" creationId="{DF0CD93B-932C-44C5-A453-7EA3C6419A5A}"/>
          </ac:spMkLst>
        </pc:spChg>
        <pc:spChg chg="add">
          <ac:chgData name="eyaabid" userId="S::eyaabid@insat.u-carthage.tn::bd086841-9cb6-440d-8594-3c99dc65b8f0" providerId="AD" clId="Web-{0C34C889-8C6A-7435-7C7E-BAAFF72074B7}" dt="2021-08-05T17:29:45.260" v="81"/>
          <ac:spMkLst>
            <pc:docMk/>
            <pc:sldMk cId="3162495921" sldId="282"/>
            <ac:spMk id="8" creationId="{72526924-84D3-45FB-A5FE-62D8FCBF53B6}"/>
          </ac:spMkLst>
        </pc:spChg>
        <pc:spChg chg="add">
          <ac:chgData name="eyaabid" userId="S::eyaabid@insat.u-carthage.tn::bd086841-9cb6-440d-8594-3c99dc65b8f0" providerId="AD" clId="Web-{0C34C889-8C6A-7435-7C7E-BAAFF72074B7}" dt="2021-08-05T17:29:45.260" v="81"/>
          <ac:spMkLst>
            <pc:docMk/>
            <pc:sldMk cId="3162495921" sldId="282"/>
            <ac:spMk id="10" creationId="{5C2A6256-1DD0-4E4B-A8B3-9A711B4DBE0C}"/>
          </ac:spMkLst>
        </pc:spChg>
        <pc:spChg chg="add">
          <ac:chgData name="eyaabid" userId="S::eyaabid@insat.u-carthage.tn::bd086841-9cb6-440d-8594-3c99dc65b8f0" providerId="AD" clId="Web-{0C34C889-8C6A-7435-7C7E-BAAFF72074B7}" dt="2021-08-05T17:29:45.260" v="81"/>
          <ac:spMkLst>
            <pc:docMk/>
            <pc:sldMk cId="3162495921" sldId="282"/>
            <ac:spMk id="12" creationId="{41760540-185E-4652-BFD2-9B362EF3BC99}"/>
          </ac:spMkLst>
        </pc:spChg>
        <pc:spChg chg="add">
          <ac:chgData name="eyaabid" userId="S::eyaabid@insat.u-carthage.tn::bd086841-9cb6-440d-8594-3c99dc65b8f0" providerId="AD" clId="Web-{0C34C889-8C6A-7435-7C7E-BAAFF72074B7}" dt="2021-08-05T17:29:45.260" v="81"/>
          <ac:spMkLst>
            <pc:docMk/>
            <pc:sldMk cId="3162495921" sldId="282"/>
            <ac:spMk id="14" creationId="{729789F4-85C1-41A0-83EB-992E22210CB9}"/>
          </ac:spMkLst>
        </pc:spChg>
        <pc:spChg chg="add">
          <ac:chgData name="eyaabid" userId="S::eyaabid@insat.u-carthage.tn::bd086841-9cb6-440d-8594-3c99dc65b8f0" providerId="AD" clId="Web-{0C34C889-8C6A-7435-7C7E-BAAFF72074B7}" dt="2021-08-05T17:29:45.260" v="81"/>
          <ac:spMkLst>
            <pc:docMk/>
            <pc:sldMk cId="3162495921" sldId="282"/>
            <ac:spMk id="16" creationId="{9D9D367D-6DD2-4A7C-8918-0DCAC297559A}"/>
          </ac:spMkLst>
        </pc:spChg>
      </pc:sldChg>
      <pc:sldChg chg="addSp delSp modSp new mod setBg">
        <pc:chgData name="eyaabid" userId="S::eyaabid@insat.u-carthage.tn::bd086841-9cb6-440d-8594-3c99dc65b8f0" providerId="AD" clId="Web-{0C34C889-8C6A-7435-7C7E-BAAFF72074B7}" dt="2021-08-05T18:46:58.292" v="302"/>
        <pc:sldMkLst>
          <pc:docMk/>
          <pc:sldMk cId="3339670133" sldId="283"/>
        </pc:sldMkLst>
        <pc:spChg chg="del mod">
          <ac:chgData name="eyaabid" userId="S::eyaabid@insat.u-carthage.tn::bd086841-9cb6-440d-8594-3c99dc65b8f0" providerId="AD" clId="Web-{0C34C889-8C6A-7435-7C7E-BAAFF72074B7}" dt="2021-08-05T17:33:27.640" v="93"/>
          <ac:spMkLst>
            <pc:docMk/>
            <pc:sldMk cId="3339670133" sldId="283"/>
            <ac:spMk id="2" creationId="{FE63B7A1-B7B6-4DB2-8606-27DC77EE7B57}"/>
          </ac:spMkLst>
        </pc:spChg>
        <pc:spChg chg="del mod">
          <ac:chgData name="eyaabid" userId="S::eyaabid@insat.u-carthage.tn::bd086841-9cb6-440d-8594-3c99dc65b8f0" providerId="AD" clId="Web-{0C34C889-8C6A-7435-7C7E-BAAFF72074B7}" dt="2021-08-05T17:33:24.265" v="92"/>
          <ac:spMkLst>
            <pc:docMk/>
            <pc:sldMk cId="3339670133" sldId="283"/>
            <ac:spMk id="3" creationId="{9646A12B-FBBC-466F-A369-716908A32EF4}"/>
          </ac:spMkLst>
        </pc:spChg>
        <pc:spChg chg="add del">
          <ac:chgData name="eyaabid" userId="S::eyaabid@insat.u-carthage.tn::bd086841-9cb6-440d-8594-3c99dc65b8f0" providerId="AD" clId="Web-{0C34C889-8C6A-7435-7C7E-BAAFF72074B7}" dt="2021-08-05T17:33:27.640" v="93"/>
          <ac:spMkLst>
            <pc:docMk/>
            <pc:sldMk cId="3339670133" sldId="283"/>
            <ac:spMk id="8" creationId="{72526924-84D3-45FB-A5FE-62D8FCBF53B6}"/>
          </ac:spMkLst>
        </pc:spChg>
        <pc:spChg chg="add del">
          <ac:chgData name="eyaabid" userId="S::eyaabid@insat.u-carthage.tn::bd086841-9cb6-440d-8594-3c99dc65b8f0" providerId="AD" clId="Web-{0C34C889-8C6A-7435-7C7E-BAAFF72074B7}" dt="2021-08-05T17:33:27.640" v="93"/>
          <ac:spMkLst>
            <pc:docMk/>
            <pc:sldMk cId="3339670133" sldId="283"/>
            <ac:spMk id="10" creationId="{5C2A6256-1DD0-4E4B-A8B3-9A711B4DBE0C}"/>
          </ac:spMkLst>
        </pc:spChg>
        <pc:spChg chg="add del">
          <ac:chgData name="eyaabid" userId="S::eyaabid@insat.u-carthage.tn::bd086841-9cb6-440d-8594-3c99dc65b8f0" providerId="AD" clId="Web-{0C34C889-8C6A-7435-7C7E-BAAFF72074B7}" dt="2021-08-05T17:33:27.640" v="93"/>
          <ac:spMkLst>
            <pc:docMk/>
            <pc:sldMk cId="3339670133" sldId="283"/>
            <ac:spMk id="12" creationId="{41760540-185E-4652-BFD2-9B362EF3BC99}"/>
          </ac:spMkLst>
        </pc:spChg>
        <pc:spChg chg="add del">
          <ac:chgData name="eyaabid" userId="S::eyaabid@insat.u-carthage.tn::bd086841-9cb6-440d-8594-3c99dc65b8f0" providerId="AD" clId="Web-{0C34C889-8C6A-7435-7C7E-BAAFF72074B7}" dt="2021-08-05T17:33:27.640" v="93"/>
          <ac:spMkLst>
            <pc:docMk/>
            <pc:sldMk cId="3339670133" sldId="283"/>
            <ac:spMk id="14" creationId="{729789F4-85C1-41A0-83EB-992E22210CB9}"/>
          </ac:spMkLst>
        </pc:spChg>
        <pc:spChg chg="add del">
          <ac:chgData name="eyaabid" userId="S::eyaabid@insat.u-carthage.tn::bd086841-9cb6-440d-8594-3c99dc65b8f0" providerId="AD" clId="Web-{0C34C889-8C6A-7435-7C7E-BAAFF72074B7}" dt="2021-08-05T17:33:27.640" v="93"/>
          <ac:spMkLst>
            <pc:docMk/>
            <pc:sldMk cId="3339670133" sldId="283"/>
            <ac:spMk id="16" creationId="{9D9D367D-6DD2-4A7C-8918-0DCAC297559A}"/>
          </ac:spMkLst>
        </pc:spChg>
        <pc:spChg chg="add del">
          <ac:chgData name="eyaabid" userId="S::eyaabid@insat.u-carthage.tn::bd086841-9cb6-440d-8594-3c99dc65b8f0" providerId="AD" clId="Web-{0C34C889-8C6A-7435-7C7E-BAAFF72074B7}" dt="2021-08-05T18:46:58.292" v="302"/>
          <ac:spMkLst>
            <pc:docMk/>
            <pc:sldMk cId="3339670133" sldId="283"/>
            <ac:spMk id="21" creationId="{34EE865D-5A59-4DD1-A94D-A8DBE4A9E013}"/>
          </ac:spMkLst>
        </pc:spChg>
        <pc:spChg chg="add del">
          <ac:chgData name="eyaabid" userId="S::eyaabid@insat.u-carthage.tn::bd086841-9cb6-440d-8594-3c99dc65b8f0" providerId="AD" clId="Web-{0C34C889-8C6A-7435-7C7E-BAAFF72074B7}" dt="2021-08-05T18:46:58.292" v="302"/>
          <ac:spMkLst>
            <pc:docMk/>
            <pc:sldMk cId="3339670133" sldId="283"/>
            <ac:spMk id="23" creationId="{2E23EFB5-5855-497F-AC57-6C1941487012}"/>
          </ac:spMkLst>
        </pc:spChg>
        <pc:spChg chg="add">
          <ac:chgData name="eyaabid" userId="S::eyaabid@insat.u-carthage.tn::bd086841-9cb6-440d-8594-3c99dc65b8f0" providerId="AD" clId="Web-{0C34C889-8C6A-7435-7C7E-BAAFF72074B7}" dt="2021-08-05T18:46:58.292" v="302"/>
          <ac:spMkLst>
            <pc:docMk/>
            <pc:sldMk cId="3339670133" sldId="283"/>
            <ac:spMk id="28" creationId="{34EE865D-5A59-4DD1-A94D-A8DBE4A9E013}"/>
          </ac:spMkLst>
        </pc:spChg>
        <pc:spChg chg="add">
          <ac:chgData name="eyaabid" userId="S::eyaabid@insat.u-carthage.tn::bd086841-9cb6-440d-8594-3c99dc65b8f0" providerId="AD" clId="Web-{0C34C889-8C6A-7435-7C7E-BAAFF72074B7}" dt="2021-08-05T18:46:58.292" v="302"/>
          <ac:spMkLst>
            <pc:docMk/>
            <pc:sldMk cId="3339670133" sldId="283"/>
            <ac:spMk id="30" creationId="{F465BEC9-9A64-4330-A094-2323D0EE1E83}"/>
          </ac:spMkLst>
        </pc:spChg>
        <pc:spChg chg="add">
          <ac:chgData name="eyaabid" userId="S::eyaabid@insat.u-carthage.tn::bd086841-9cb6-440d-8594-3c99dc65b8f0" providerId="AD" clId="Web-{0C34C889-8C6A-7435-7C7E-BAAFF72074B7}" dt="2021-08-05T18:46:58.292" v="302"/>
          <ac:spMkLst>
            <pc:docMk/>
            <pc:sldMk cId="3339670133" sldId="283"/>
            <ac:spMk id="32" creationId="{4B1DA58A-A755-4FCE-9BED-1E4AD6C95560}"/>
          </ac:spMkLst>
        </pc:spChg>
        <pc:spChg chg="add">
          <ac:chgData name="eyaabid" userId="S::eyaabid@insat.u-carthage.tn::bd086841-9cb6-440d-8594-3c99dc65b8f0" providerId="AD" clId="Web-{0C34C889-8C6A-7435-7C7E-BAAFF72074B7}" dt="2021-08-05T18:46:58.292" v="302"/>
          <ac:spMkLst>
            <pc:docMk/>
            <pc:sldMk cId="3339670133" sldId="283"/>
            <ac:spMk id="34" creationId="{2E23EFB5-5855-497F-AC57-6C1941487012}"/>
          </ac:spMkLst>
        </pc:spChg>
        <pc:spChg chg="add">
          <ac:chgData name="eyaabid" userId="S::eyaabid@insat.u-carthage.tn::bd086841-9cb6-440d-8594-3c99dc65b8f0" providerId="AD" clId="Web-{0C34C889-8C6A-7435-7C7E-BAAFF72074B7}" dt="2021-08-05T18:46:58.292" v="302"/>
          <ac:spMkLst>
            <pc:docMk/>
            <pc:sldMk cId="3339670133" sldId="283"/>
            <ac:spMk id="36" creationId="{9414EFBA-DEC5-4782-9B45-CEF1661DB2F1}"/>
          </ac:spMkLst>
        </pc:spChg>
        <pc:picChg chg="add mod ord">
          <ac:chgData name="eyaabid" userId="S::eyaabid@insat.u-carthage.tn::bd086841-9cb6-440d-8594-3c99dc65b8f0" providerId="AD" clId="Web-{0C34C889-8C6A-7435-7C7E-BAAFF72074B7}" dt="2021-08-05T18:46:58.292" v="302"/>
          <ac:picMkLst>
            <pc:docMk/>
            <pc:sldMk cId="3339670133" sldId="283"/>
            <ac:picMk id="4" creationId="{92B361C2-1469-47BA-9E94-95DDC160622B}"/>
          </ac:picMkLst>
        </pc:picChg>
      </pc:sldChg>
      <pc:sldChg chg="addSp modSp new mod setBg">
        <pc:chgData name="eyaabid" userId="S::eyaabid@insat.u-carthage.tn::bd086841-9cb6-440d-8594-3c99dc65b8f0" providerId="AD" clId="Web-{0C34C889-8C6A-7435-7C7E-BAAFF72074B7}" dt="2021-08-05T18:17:51.623" v="121" actId="20577"/>
        <pc:sldMkLst>
          <pc:docMk/>
          <pc:sldMk cId="2230188280" sldId="284"/>
        </pc:sldMkLst>
        <pc:spChg chg="mod">
          <ac:chgData name="eyaabid" userId="S::eyaabid@insat.u-carthage.tn::bd086841-9cb6-440d-8594-3c99dc65b8f0" providerId="AD" clId="Web-{0C34C889-8C6A-7435-7C7E-BAAFF72074B7}" dt="2021-08-05T18:17:51.623" v="121" actId="20577"/>
          <ac:spMkLst>
            <pc:docMk/>
            <pc:sldMk cId="2230188280" sldId="284"/>
            <ac:spMk id="2" creationId="{E6213D0A-2615-4A34-AE1C-3DA25198614A}"/>
          </ac:spMkLst>
        </pc:spChg>
        <pc:spChg chg="mod">
          <ac:chgData name="eyaabid" userId="S::eyaabid@insat.u-carthage.tn::bd086841-9cb6-440d-8594-3c99dc65b8f0" providerId="AD" clId="Web-{0C34C889-8C6A-7435-7C7E-BAAFF72074B7}" dt="2021-08-05T18:17:39.670" v="119" actId="20577"/>
          <ac:spMkLst>
            <pc:docMk/>
            <pc:sldMk cId="2230188280" sldId="284"/>
            <ac:spMk id="3" creationId="{9A6ABA50-72F4-45B5-8F87-51966AB5AC23}"/>
          </ac:spMkLst>
        </pc:spChg>
        <pc:spChg chg="add">
          <ac:chgData name="eyaabid" userId="S::eyaabid@insat.u-carthage.tn::bd086841-9cb6-440d-8594-3c99dc65b8f0" providerId="AD" clId="Web-{0C34C889-8C6A-7435-7C7E-BAAFF72074B7}" dt="2021-08-05T17:39:57.743" v="95"/>
          <ac:spMkLst>
            <pc:docMk/>
            <pc:sldMk cId="2230188280" sldId="284"/>
            <ac:spMk id="8" creationId="{72526924-84D3-45FB-A5FE-62D8FCBF53B6}"/>
          </ac:spMkLst>
        </pc:spChg>
        <pc:spChg chg="add">
          <ac:chgData name="eyaabid" userId="S::eyaabid@insat.u-carthage.tn::bd086841-9cb6-440d-8594-3c99dc65b8f0" providerId="AD" clId="Web-{0C34C889-8C6A-7435-7C7E-BAAFF72074B7}" dt="2021-08-05T17:39:57.743" v="95"/>
          <ac:spMkLst>
            <pc:docMk/>
            <pc:sldMk cId="2230188280" sldId="284"/>
            <ac:spMk id="10" creationId="{5C2A6256-1DD0-4E4B-A8B3-9A711B4DBE0C}"/>
          </ac:spMkLst>
        </pc:spChg>
        <pc:spChg chg="add">
          <ac:chgData name="eyaabid" userId="S::eyaabid@insat.u-carthage.tn::bd086841-9cb6-440d-8594-3c99dc65b8f0" providerId="AD" clId="Web-{0C34C889-8C6A-7435-7C7E-BAAFF72074B7}" dt="2021-08-05T17:39:57.743" v="95"/>
          <ac:spMkLst>
            <pc:docMk/>
            <pc:sldMk cId="2230188280" sldId="284"/>
            <ac:spMk id="12" creationId="{41760540-185E-4652-BFD2-9B362EF3BC99}"/>
          </ac:spMkLst>
        </pc:spChg>
        <pc:spChg chg="add">
          <ac:chgData name="eyaabid" userId="S::eyaabid@insat.u-carthage.tn::bd086841-9cb6-440d-8594-3c99dc65b8f0" providerId="AD" clId="Web-{0C34C889-8C6A-7435-7C7E-BAAFF72074B7}" dt="2021-08-05T17:39:57.743" v="95"/>
          <ac:spMkLst>
            <pc:docMk/>
            <pc:sldMk cId="2230188280" sldId="284"/>
            <ac:spMk id="14" creationId="{729789F4-85C1-41A0-83EB-992E22210CB9}"/>
          </ac:spMkLst>
        </pc:spChg>
        <pc:spChg chg="add">
          <ac:chgData name="eyaabid" userId="S::eyaabid@insat.u-carthage.tn::bd086841-9cb6-440d-8594-3c99dc65b8f0" providerId="AD" clId="Web-{0C34C889-8C6A-7435-7C7E-BAAFF72074B7}" dt="2021-08-05T17:39:57.743" v="95"/>
          <ac:spMkLst>
            <pc:docMk/>
            <pc:sldMk cId="2230188280" sldId="284"/>
            <ac:spMk id="16" creationId="{9D9D367D-6DD2-4A7C-8918-0DCAC297559A}"/>
          </ac:spMkLst>
        </pc:spChg>
      </pc:sldChg>
      <pc:sldChg chg="addSp modSp new mod setBg">
        <pc:chgData name="eyaabid" userId="S::eyaabid@insat.u-carthage.tn::bd086841-9cb6-440d-8594-3c99dc65b8f0" providerId="AD" clId="Web-{0C34C889-8C6A-7435-7C7E-BAAFF72074B7}" dt="2021-08-05T18:19:30.219" v="125" actId="20577"/>
        <pc:sldMkLst>
          <pc:docMk/>
          <pc:sldMk cId="813910170" sldId="285"/>
        </pc:sldMkLst>
        <pc:spChg chg="mod">
          <ac:chgData name="eyaabid" userId="S::eyaabid@insat.u-carthage.tn::bd086841-9cb6-440d-8594-3c99dc65b8f0" providerId="AD" clId="Web-{0C34C889-8C6A-7435-7C7E-BAAFF72074B7}" dt="2021-08-05T18:19:30.219" v="125" actId="20577"/>
          <ac:spMkLst>
            <pc:docMk/>
            <pc:sldMk cId="813910170" sldId="285"/>
            <ac:spMk id="2" creationId="{2BEBDDD9-E537-40DF-A85A-FC0F56EB43A5}"/>
          </ac:spMkLst>
        </pc:spChg>
        <pc:spChg chg="mod">
          <ac:chgData name="eyaabid" userId="S::eyaabid@insat.u-carthage.tn::bd086841-9cb6-440d-8594-3c99dc65b8f0" providerId="AD" clId="Web-{0C34C889-8C6A-7435-7C7E-BAAFF72074B7}" dt="2021-08-05T17:54:43.294" v="114" actId="20577"/>
          <ac:spMkLst>
            <pc:docMk/>
            <pc:sldMk cId="813910170" sldId="285"/>
            <ac:spMk id="3" creationId="{BB390B22-F1AF-4342-87FC-35EAAD0473D3}"/>
          </ac:spMkLst>
        </pc:spChg>
        <pc:spChg chg="add">
          <ac:chgData name="eyaabid" userId="S::eyaabid@insat.u-carthage.tn::bd086841-9cb6-440d-8594-3c99dc65b8f0" providerId="AD" clId="Web-{0C34C889-8C6A-7435-7C7E-BAAFF72074B7}" dt="2021-08-05T17:54:22.325" v="112"/>
          <ac:spMkLst>
            <pc:docMk/>
            <pc:sldMk cId="813910170" sldId="285"/>
            <ac:spMk id="8" creationId="{72526924-84D3-45FB-A5FE-62D8FCBF53B6}"/>
          </ac:spMkLst>
        </pc:spChg>
        <pc:spChg chg="add">
          <ac:chgData name="eyaabid" userId="S::eyaabid@insat.u-carthage.tn::bd086841-9cb6-440d-8594-3c99dc65b8f0" providerId="AD" clId="Web-{0C34C889-8C6A-7435-7C7E-BAAFF72074B7}" dt="2021-08-05T17:54:22.325" v="112"/>
          <ac:spMkLst>
            <pc:docMk/>
            <pc:sldMk cId="813910170" sldId="285"/>
            <ac:spMk id="10" creationId="{5C2A6256-1DD0-4E4B-A8B3-9A711B4DBE0C}"/>
          </ac:spMkLst>
        </pc:spChg>
        <pc:spChg chg="add">
          <ac:chgData name="eyaabid" userId="S::eyaabid@insat.u-carthage.tn::bd086841-9cb6-440d-8594-3c99dc65b8f0" providerId="AD" clId="Web-{0C34C889-8C6A-7435-7C7E-BAAFF72074B7}" dt="2021-08-05T17:54:22.325" v="112"/>
          <ac:spMkLst>
            <pc:docMk/>
            <pc:sldMk cId="813910170" sldId="285"/>
            <ac:spMk id="12" creationId="{41760540-185E-4652-BFD2-9B362EF3BC99}"/>
          </ac:spMkLst>
        </pc:spChg>
        <pc:spChg chg="add">
          <ac:chgData name="eyaabid" userId="S::eyaabid@insat.u-carthage.tn::bd086841-9cb6-440d-8594-3c99dc65b8f0" providerId="AD" clId="Web-{0C34C889-8C6A-7435-7C7E-BAAFF72074B7}" dt="2021-08-05T17:54:22.325" v="112"/>
          <ac:spMkLst>
            <pc:docMk/>
            <pc:sldMk cId="813910170" sldId="285"/>
            <ac:spMk id="14" creationId="{729789F4-85C1-41A0-83EB-992E22210CB9}"/>
          </ac:spMkLst>
        </pc:spChg>
        <pc:spChg chg="add">
          <ac:chgData name="eyaabid" userId="S::eyaabid@insat.u-carthage.tn::bd086841-9cb6-440d-8594-3c99dc65b8f0" providerId="AD" clId="Web-{0C34C889-8C6A-7435-7C7E-BAAFF72074B7}" dt="2021-08-05T17:54:22.325" v="112"/>
          <ac:spMkLst>
            <pc:docMk/>
            <pc:sldMk cId="813910170" sldId="285"/>
            <ac:spMk id="16" creationId="{9D9D367D-6DD2-4A7C-8918-0DCAC297559A}"/>
          </ac:spMkLst>
        </pc:spChg>
      </pc:sldChg>
      <pc:sldChg chg="addSp modSp new mod setBg">
        <pc:chgData name="eyaabid" userId="S::eyaabid@insat.u-carthage.tn::bd086841-9cb6-440d-8594-3c99dc65b8f0" providerId="AD" clId="Web-{0C34C889-8C6A-7435-7C7E-BAAFF72074B7}" dt="2021-08-05T18:48:30.935" v="303" actId="20577"/>
        <pc:sldMkLst>
          <pc:docMk/>
          <pc:sldMk cId="1523824112" sldId="286"/>
        </pc:sldMkLst>
        <pc:spChg chg="mod">
          <ac:chgData name="eyaabid" userId="S::eyaabid@insat.u-carthage.tn::bd086841-9cb6-440d-8594-3c99dc65b8f0" providerId="AD" clId="Web-{0C34C889-8C6A-7435-7C7E-BAAFF72074B7}" dt="2021-08-05T18:48:30.935" v="303" actId="20577"/>
          <ac:spMkLst>
            <pc:docMk/>
            <pc:sldMk cId="1523824112" sldId="286"/>
            <ac:spMk id="2" creationId="{B21E94E0-D271-4658-80E1-3AD8721A291F}"/>
          </ac:spMkLst>
        </pc:spChg>
        <pc:spChg chg="mod">
          <ac:chgData name="eyaabid" userId="S::eyaabid@insat.u-carthage.tn::bd086841-9cb6-440d-8594-3c99dc65b8f0" providerId="AD" clId="Web-{0C34C889-8C6A-7435-7C7E-BAAFF72074B7}" dt="2021-08-05T18:21:14.753" v="139" actId="20577"/>
          <ac:spMkLst>
            <pc:docMk/>
            <pc:sldMk cId="1523824112" sldId="286"/>
            <ac:spMk id="3" creationId="{1BB3C0BC-15B0-4E7B-9FAF-B91068B9E89C}"/>
          </ac:spMkLst>
        </pc:spChg>
        <pc:spChg chg="add">
          <ac:chgData name="eyaabid" userId="S::eyaabid@insat.u-carthage.tn::bd086841-9cb6-440d-8594-3c99dc65b8f0" providerId="AD" clId="Web-{0C34C889-8C6A-7435-7C7E-BAAFF72074B7}" dt="2021-08-05T18:19:35.985" v="127"/>
          <ac:spMkLst>
            <pc:docMk/>
            <pc:sldMk cId="1523824112" sldId="286"/>
            <ac:spMk id="8" creationId="{72526924-84D3-45FB-A5FE-62D8FCBF53B6}"/>
          </ac:spMkLst>
        </pc:spChg>
        <pc:spChg chg="add">
          <ac:chgData name="eyaabid" userId="S::eyaabid@insat.u-carthage.tn::bd086841-9cb6-440d-8594-3c99dc65b8f0" providerId="AD" clId="Web-{0C34C889-8C6A-7435-7C7E-BAAFF72074B7}" dt="2021-08-05T18:19:35.985" v="127"/>
          <ac:spMkLst>
            <pc:docMk/>
            <pc:sldMk cId="1523824112" sldId="286"/>
            <ac:spMk id="10" creationId="{5C2A6256-1DD0-4E4B-A8B3-9A711B4DBE0C}"/>
          </ac:spMkLst>
        </pc:spChg>
        <pc:spChg chg="add">
          <ac:chgData name="eyaabid" userId="S::eyaabid@insat.u-carthage.tn::bd086841-9cb6-440d-8594-3c99dc65b8f0" providerId="AD" clId="Web-{0C34C889-8C6A-7435-7C7E-BAAFF72074B7}" dt="2021-08-05T18:19:35.985" v="127"/>
          <ac:spMkLst>
            <pc:docMk/>
            <pc:sldMk cId="1523824112" sldId="286"/>
            <ac:spMk id="12" creationId="{41760540-185E-4652-BFD2-9B362EF3BC99}"/>
          </ac:spMkLst>
        </pc:spChg>
        <pc:spChg chg="add">
          <ac:chgData name="eyaabid" userId="S::eyaabid@insat.u-carthage.tn::bd086841-9cb6-440d-8594-3c99dc65b8f0" providerId="AD" clId="Web-{0C34C889-8C6A-7435-7C7E-BAAFF72074B7}" dt="2021-08-05T18:19:35.985" v="127"/>
          <ac:spMkLst>
            <pc:docMk/>
            <pc:sldMk cId="1523824112" sldId="286"/>
            <ac:spMk id="14" creationId="{729789F4-85C1-41A0-83EB-992E22210CB9}"/>
          </ac:spMkLst>
        </pc:spChg>
        <pc:spChg chg="add">
          <ac:chgData name="eyaabid" userId="S::eyaabid@insat.u-carthage.tn::bd086841-9cb6-440d-8594-3c99dc65b8f0" providerId="AD" clId="Web-{0C34C889-8C6A-7435-7C7E-BAAFF72074B7}" dt="2021-08-05T18:19:35.985" v="127"/>
          <ac:spMkLst>
            <pc:docMk/>
            <pc:sldMk cId="1523824112" sldId="286"/>
            <ac:spMk id="16" creationId="{9D9D367D-6DD2-4A7C-8918-0DCAC297559A}"/>
          </ac:spMkLst>
        </pc:spChg>
      </pc:sldChg>
      <pc:sldChg chg="addSp modSp new mod setBg">
        <pc:chgData name="eyaabid" userId="S::eyaabid@insat.u-carthage.tn::bd086841-9cb6-440d-8594-3c99dc65b8f0" providerId="AD" clId="Web-{0C34C889-8C6A-7435-7C7E-BAAFF72074B7}" dt="2021-08-05T18:48:51.123" v="305" actId="20577"/>
        <pc:sldMkLst>
          <pc:docMk/>
          <pc:sldMk cId="1920836122" sldId="287"/>
        </pc:sldMkLst>
        <pc:spChg chg="mod">
          <ac:chgData name="eyaabid" userId="S::eyaabid@insat.u-carthage.tn::bd086841-9cb6-440d-8594-3c99dc65b8f0" providerId="AD" clId="Web-{0C34C889-8C6A-7435-7C7E-BAAFF72074B7}" dt="2021-08-05T18:48:51.123" v="305" actId="20577"/>
          <ac:spMkLst>
            <pc:docMk/>
            <pc:sldMk cId="1920836122" sldId="287"/>
            <ac:spMk id="2" creationId="{6936FCC2-A3FE-43D5-AFC1-41C434114255}"/>
          </ac:spMkLst>
        </pc:spChg>
        <pc:spChg chg="mod">
          <ac:chgData name="eyaabid" userId="S::eyaabid@insat.u-carthage.tn::bd086841-9cb6-440d-8594-3c99dc65b8f0" providerId="AD" clId="Web-{0C34C889-8C6A-7435-7C7E-BAAFF72074B7}" dt="2021-08-05T18:22:32.317" v="153" actId="20577"/>
          <ac:spMkLst>
            <pc:docMk/>
            <pc:sldMk cId="1920836122" sldId="287"/>
            <ac:spMk id="3" creationId="{D4624D32-4D94-497D-869D-FB0C4668C67D}"/>
          </ac:spMkLst>
        </pc:spChg>
        <pc:spChg chg="add">
          <ac:chgData name="eyaabid" userId="S::eyaabid@insat.u-carthage.tn::bd086841-9cb6-440d-8594-3c99dc65b8f0" providerId="AD" clId="Web-{0C34C889-8C6A-7435-7C7E-BAAFF72074B7}" dt="2021-08-05T18:21:18.206" v="141"/>
          <ac:spMkLst>
            <pc:docMk/>
            <pc:sldMk cId="1920836122" sldId="287"/>
            <ac:spMk id="8" creationId="{72526924-84D3-45FB-A5FE-62D8FCBF53B6}"/>
          </ac:spMkLst>
        </pc:spChg>
        <pc:spChg chg="add">
          <ac:chgData name="eyaabid" userId="S::eyaabid@insat.u-carthage.tn::bd086841-9cb6-440d-8594-3c99dc65b8f0" providerId="AD" clId="Web-{0C34C889-8C6A-7435-7C7E-BAAFF72074B7}" dt="2021-08-05T18:21:18.206" v="141"/>
          <ac:spMkLst>
            <pc:docMk/>
            <pc:sldMk cId="1920836122" sldId="287"/>
            <ac:spMk id="10" creationId="{5C2A6256-1DD0-4E4B-A8B3-9A711B4DBE0C}"/>
          </ac:spMkLst>
        </pc:spChg>
        <pc:spChg chg="add">
          <ac:chgData name="eyaabid" userId="S::eyaabid@insat.u-carthage.tn::bd086841-9cb6-440d-8594-3c99dc65b8f0" providerId="AD" clId="Web-{0C34C889-8C6A-7435-7C7E-BAAFF72074B7}" dt="2021-08-05T18:21:18.206" v="141"/>
          <ac:spMkLst>
            <pc:docMk/>
            <pc:sldMk cId="1920836122" sldId="287"/>
            <ac:spMk id="12" creationId="{41760540-185E-4652-BFD2-9B362EF3BC99}"/>
          </ac:spMkLst>
        </pc:spChg>
        <pc:spChg chg="add">
          <ac:chgData name="eyaabid" userId="S::eyaabid@insat.u-carthage.tn::bd086841-9cb6-440d-8594-3c99dc65b8f0" providerId="AD" clId="Web-{0C34C889-8C6A-7435-7C7E-BAAFF72074B7}" dt="2021-08-05T18:21:18.206" v="141"/>
          <ac:spMkLst>
            <pc:docMk/>
            <pc:sldMk cId="1920836122" sldId="287"/>
            <ac:spMk id="14" creationId="{729789F4-85C1-41A0-83EB-992E22210CB9}"/>
          </ac:spMkLst>
        </pc:spChg>
        <pc:spChg chg="add">
          <ac:chgData name="eyaabid" userId="S::eyaabid@insat.u-carthage.tn::bd086841-9cb6-440d-8594-3c99dc65b8f0" providerId="AD" clId="Web-{0C34C889-8C6A-7435-7C7E-BAAFF72074B7}" dt="2021-08-05T18:21:18.206" v="141"/>
          <ac:spMkLst>
            <pc:docMk/>
            <pc:sldMk cId="1920836122" sldId="287"/>
            <ac:spMk id="16" creationId="{9D9D367D-6DD2-4A7C-8918-0DCAC297559A}"/>
          </ac:spMkLst>
        </pc:spChg>
      </pc:sldChg>
      <pc:sldChg chg="addSp modSp new mod setBg">
        <pc:chgData name="eyaabid" userId="S::eyaabid@insat.u-carthage.tn::bd086841-9cb6-440d-8594-3c99dc65b8f0" providerId="AD" clId="Web-{0C34C889-8C6A-7435-7C7E-BAAFF72074B7}" dt="2021-08-05T18:48:53.732" v="306" actId="20577"/>
        <pc:sldMkLst>
          <pc:docMk/>
          <pc:sldMk cId="125679689" sldId="288"/>
        </pc:sldMkLst>
        <pc:spChg chg="mod">
          <ac:chgData name="eyaabid" userId="S::eyaabid@insat.u-carthage.tn::bd086841-9cb6-440d-8594-3c99dc65b8f0" providerId="AD" clId="Web-{0C34C889-8C6A-7435-7C7E-BAAFF72074B7}" dt="2021-08-05T18:48:53.732" v="306" actId="20577"/>
          <ac:spMkLst>
            <pc:docMk/>
            <pc:sldMk cId="125679689" sldId="288"/>
            <ac:spMk id="2" creationId="{EE18812B-E407-4481-8709-C7D6E6086076}"/>
          </ac:spMkLst>
        </pc:spChg>
        <pc:spChg chg="mod">
          <ac:chgData name="eyaabid" userId="S::eyaabid@insat.u-carthage.tn::bd086841-9cb6-440d-8594-3c99dc65b8f0" providerId="AD" clId="Web-{0C34C889-8C6A-7435-7C7E-BAAFF72074B7}" dt="2021-08-05T18:23:47.287" v="169" actId="20577"/>
          <ac:spMkLst>
            <pc:docMk/>
            <pc:sldMk cId="125679689" sldId="288"/>
            <ac:spMk id="3" creationId="{7E5F4351-7CAB-49CA-8873-5E1A7A4AEC4E}"/>
          </ac:spMkLst>
        </pc:spChg>
        <pc:spChg chg="add">
          <ac:chgData name="eyaabid" userId="S::eyaabid@insat.u-carthage.tn::bd086841-9cb6-440d-8594-3c99dc65b8f0" providerId="AD" clId="Web-{0C34C889-8C6A-7435-7C7E-BAAFF72074B7}" dt="2021-08-05T18:22:38.708" v="155"/>
          <ac:spMkLst>
            <pc:docMk/>
            <pc:sldMk cId="125679689" sldId="288"/>
            <ac:spMk id="8" creationId="{72526924-84D3-45FB-A5FE-62D8FCBF53B6}"/>
          </ac:spMkLst>
        </pc:spChg>
        <pc:spChg chg="add">
          <ac:chgData name="eyaabid" userId="S::eyaabid@insat.u-carthage.tn::bd086841-9cb6-440d-8594-3c99dc65b8f0" providerId="AD" clId="Web-{0C34C889-8C6A-7435-7C7E-BAAFF72074B7}" dt="2021-08-05T18:22:38.708" v="155"/>
          <ac:spMkLst>
            <pc:docMk/>
            <pc:sldMk cId="125679689" sldId="288"/>
            <ac:spMk id="10" creationId="{5C2A6256-1DD0-4E4B-A8B3-9A711B4DBE0C}"/>
          </ac:spMkLst>
        </pc:spChg>
        <pc:spChg chg="add">
          <ac:chgData name="eyaabid" userId="S::eyaabid@insat.u-carthage.tn::bd086841-9cb6-440d-8594-3c99dc65b8f0" providerId="AD" clId="Web-{0C34C889-8C6A-7435-7C7E-BAAFF72074B7}" dt="2021-08-05T18:22:38.708" v="155"/>
          <ac:spMkLst>
            <pc:docMk/>
            <pc:sldMk cId="125679689" sldId="288"/>
            <ac:spMk id="12" creationId="{41760540-185E-4652-BFD2-9B362EF3BC99}"/>
          </ac:spMkLst>
        </pc:spChg>
        <pc:spChg chg="add">
          <ac:chgData name="eyaabid" userId="S::eyaabid@insat.u-carthage.tn::bd086841-9cb6-440d-8594-3c99dc65b8f0" providerId="AD" clId="Web-{0C34C889-8C6A-7435-7C7E-BAAFF72074B7}" dt="2021-08-05T18:22:38.708" v="155"/>
          <ac:spMkLst>
            <pc:docMk/>
            <pc:sldMk cId="125679689" sldId="288"/>
            <ac:spMk id="14" creationId="{729789F4-85C1-41A0-83EB-992E22210CB9}"/>
          </ac:spMkLst>
        </pc:spChg>
        <pc:spChg chg="add">
          <ac:chgData name="eyaabid" userId="S::eyaabid@insat.u-carthage.tn::bd086841-9cb6-440d-8594-3c99dc65b8f0" providerId="AD" clId="Web-{0C34C889-8C6A-7435-7C7E-BAAFF72074B7}" dt="2021-08-05T18:22:38.708" v="155"/>
          <ac:spMkLst>
            <pc:docMk/>
            <pc:sldMk cId="125679689" sldId="288"/>
            <ac:spMk id="16" creationId="{9D9D367D-6DD2-4A7C-8918-0DCAC297559A}"/>
          </ac:spMkLst>
        </pc:spChg>
      </pc:sldChg>
      <pc:sldChg chg="addSp delSp modSp new mod setBg">
        <pc:chgData name="eyaabid" userId="S::eyaabid@insat.u-carthage.tn::bd086841-9cb6-440d-8594-3c99dc65b8f0" providerId="AD" clId="Web-{0C34C889-8C6A-7435-7C7E-BAAFF72074B7}" dt="2021-08-05T18:48:57.451" v="307" actId="20577"/>
        <pc:sldMkLst>
          <pc:docMk/>
          <pc:sldMk cId="2544723768" sldId="289"/>
        </pc:sldMkLst>
        <pc:spChg chg="mod">
          <ac:chgData name="eyaabid" userId="S::eyaabid@insat.u-carthage.tn::bd086841-9cb6-440d-8594-3c99dc65b8f0" providerId="AD" clId="Web-{0C34C889-8C6A-7435-7C7E-BAAFF72074B7}" dt="2021-08-05T18:48:57.451" v="307" actId="20577"/>
          <ac:spMkLst>
            <pc:docMk/>
            <pc:sldMk cId="2544723768" sldId="289"/>
            <ac:spMk id="2" creationId="{E2F69838-F964-4F2D-A770-47427A344A85}"/>
          </ac:spMkLst>
        </pc:spChg>
        <pc:spChg chg="mod">
          <ac:chgData name="eyaabid" userId="S::eyaabid@insat.u-carthage.tn::bd086841-9cb6-440d-8594-3c99dc65b8f0" providerId="AD" clId="Web-{0C34C889-8C6A-7435-7C7E-BAAFF72074B7}" dt="2021-08-05T18:24:38.460" v="174" actId="20577"/>
          <ac:spMkLst>
            <pc:docMk/>
            <pc:sldMk cId="2544723768" sldId="289"/>
            <ac:spMk id="3" creationId="{C047379C-F108-4913-A26C-2EF2308C9723}"/>
          </ac:spMkLst>
        </pc:spChg>
        <pc:spChg chg="add del">
          <ac:chgData name="eyaabid" userId="S::eyaabid@insat.u-carthage.tn::bd086841-9cb6-440d-8594-3c99dc65b8f0" providerId="AD" clId="Web-{0C34C889-8C6A-7435-7C7E-BAAFF72074B7}" dt="2021-08-05T18:24:38.554" v="175"/>
          <ac:spMkLst>
            <pc:docMk/>
            <pc:sldMk cId="2544723768" sldId="289"/>
            <ac:spMk id="8" creationId="{72526924-84D3-45FB-A5FE-62D8FCBF53B6}"/>
          </ac:spMkLst>
        </pc:spChg>
        <pc:spChg chg="add del">
          <ac:chgData name="eyaabid" userId="S::eyaabid@insat.u-carthage.tn::bd086841-9cb6-440d-8594-3c99dc65b8f0" providerId="AD" clId="Web-{0C34C889-8C6A-7435-7C7E-BAAFF72074B7}" dt="2021-08-05T18:24:38.554" v="175"/>
          <ac:spMkLst>
            <pc:docMk/>
            <pc:sldMk cId="2544723768" sldId="289"/>
            <ac:spMk id="10" creationId="{5C2A6256-1DD0-4E4B-A8B3-9A711B4DBE0C}"/>
          </ac:spMkLst>
        </pc:spChg>
        <pc:spChg chg="add del">
          <ac:chgData name="eyaabid" userId="S::eyaabid@insat.u-carthage.tn::bd086841-9cb6-440d-8594-3c99dc65b8f0" providerId="AD" clId="Web-{0C34C889-8C6A-7435-7C7E-BAAFF72074B7}" dt="2021-08-05T18:24:38.554" v="175"/>
          <ac:spMkLst>
            <pc:docMk/>
            <pc:sldMk cId="2544723768" sldId="289"/>
            <ac:spMk id="12" creationId="{41760540-185E-4652-BFD2-9B362EF3BC99}"/>
          </ac:spMkLst>
        </pc:spChg>
        <pc:spChg chg="add del">
          <ac:chgData name="eyaabid" userId="S::eyaabid@insat.u-carthage.tn::bd086841-9cb6-440d-8594-3c99dc65b8f0" providerId="AD" clId="Web-{0C34C889-8C6A-7435-7C7E-BAAFF72074B7}" dt="2021-08-05T18:24:38.554" v="175"/>
          <ac:spMkLst>
            <pc:docMk/>
            <pc:sldMk cId="2544723768" sldId="289"/>
            <ac:spMk id="14" creationId="{729789F4-85C1-41A0-83EB-992E22210CB9}"/>
          </ac:spMkLst>
        </pc:spChg>
        <pc:spChg chg="add del">
          <ac:chgData name="eyaabid" userId="S::eyaabid@insat.u-carthage.tn::bd086841-9cb6-440d-8594-3c99dc65b8f0" providerId="AD" clId="Web-{0C34C889-8C6A-7435-7C7E-BAAFF72074B7}" dt="2021-08-05T18:24:38.554" v="175"/>
          <ac:spMkLst>
            <pc:docMk/>
            <pc:sldMk cId="2544723768" sldId="289"/>
            <ac:spMk id="16" creationId="{9D9D367D-6DD2-4A7C-8918-0DCAC297559A}"/>
          </ac:spMkLst>
        </pc:spChg>
        <pc:spChg chg="add">
          <ac:chgData name="eyaabid" userId="S::eyaabid@insat.u-carthage.tn::bd086841-9cb6-440d-8594-3c99dc65b8f0" providerId="AD" clId="Web-{0C34C889-8C6A-7435-7C7E-BAAFF72074B7}" dt="2021-08-05T18:24:38.554" v="175"/>
          <ac:spMkLst>
            <pc:docMk/>
            <pc:sldMk cId="2544723768" sldId="289"/>
            <ac:spMk id="21" creationId="{72526924-84D3-45FB-A5FE-62D8FCBF53B6}"/>
          </ac:spMkLst>
        </pc:spChg>
        <pc:spChg chg="add">
          <ac:chgData name="eyaabid" userId="S::eyaabid@insat.u-carthage.tn::bd086841-9cb6-440d-8594-3c99dc65b8f0" providerId="AD" clId="Web-{0C34C889-8C6A-7435-7C7E-BAAFF72074B7}" dt="2021-08-05T18:24:38.554" v="175"/>
          <ac:spMkLst>
            <pc:docMk/>
            <pc:sldMk cId="2544723768" sldId="289"/>
            <ac:spMk id="23" creationId="{5C2A6256-1DD0-4E4B-A8B3-9A711B4DBE0C}"/>
          </ac:spMkLst>
        </pc:spChg>
        <pc:spChg chg="add">
          <ac:chgData name="eyaabid" userId="S::eyaabid@insat.u-carthage.tn::bd086841-9cb6-440d-8594-3c99dc65b8f0" providerId="AD" clId="Web-{0C34C889-8C6A-7435-7C7E-BAAFF72074B7}" dt="2021-08-05T18:24:38.554" v="175"/>
          <ac:spMkLst>
            <pc:docMk/>
            <pc:sldMk cId="2544723768" sldId="289"/>
            <ac:spMk id="25" creationId="{41760540-185E-4652-BFD2-9B362EF3BC99}"/>
          </ac:spMkLst>
        </pc:spChg>
        <pc:spChg chg="add">
          <ac:chgData name="eyaabid" userId="S::eyaabid@insat.u-carthage.tn::bd086841-9cb6-440d-8594-3c99dc65b8f0" providerId="AD" clId="Web-{0C34C889-8C6A-7435-7C7E-BAAFF72074B7}" dt="2021-08-05T18:24:38.554" v="175"/>
          <ac:spMkLst>
            <pc:docMk/>
            <pc:sldMk cId="2544723768" sldId="289"/>
            <ac:spMk id="27" creationId="{729789F4-85C1-41A0-83EB-992E22210CB9}"/>
          </ac:spMkLst>
        </pc:spChg>
        <pc:spChg chg="add">
          <ac:chgData name="eyaabid" userId="S::eyaabid@insat.u-carthage.tn::bd086841-9cb6-440d-8594-3c99dc65b8f0" providerId="AD" clId="Web-{0C34C889-8C6A-7435-7C7E-BAAFF72074B7}" dt="2021-08-05T18:24:38.554" v="175"/>
          <ac:spMkLst>
            <pc:docMk/>
            <pc:sldMk cId="2544723768" sldId="289"/>
            <ac:spMk id="29" creationId="{9D9D367D-6DD2-4A7C-8918-0DCAC297559A}"/>
          </ac:spMkLst>
        </pc:spChg>
      </pc:sldChg>
      <pc:sldChg chg="addSp delSp modSp new mod setBg">
        <pc:chgData name="eyaabid" userId="S::eyaabid@insat.u-carthage.tn::bd086841-9cb6-440d-8594-3c99dc65b8f0" providerId="AD" clId="Web-{0C34C889-8C6A-7435-7C7E-BAAFF72074B7}" dt="2021-08-05T18:27:23.089" v="194" actId="20577"/>
        <pc:sldMkLst>
          <pc:docMk/>
          <pc:sldMk cId="2421684962" sldId="290"/>
        </pc:sldMkLst>
        <pc:spChg chg="mod">
          <ac:chgData name="eyaabid" userId="S::eyaabid@insat.u-carthage.tn::bd086841-9cb6-440d-8594-3c99dc65b8f0" providerId="AD" clId="Web-{0C34C889-8C6A-7435-7C7E-BAAFF72074B7}" dt="2021-08-05T18:26:30.994" v="185"/>
          <ac:spMkLst>
            <pc:docMk/>
            <pc:sldMk cId="2421684962" sldId="290"/>
            <ac:spMk id="2" creationId="{F8187BA4-587E-4583-8683-797CCB436663}"/>
          </ac:spMkLst>
        </pc:spChg>
        <pc:spChg chg="mod">
          <ac:chgData name="eyaabid" userId="S::eyaabid@insat.u-carthage.tn::bd086841-9cb6-440d-8594-3c99dc65b8f0" providerId="AD" clId="Web-{0C34C889-8C6A-7435-7C7E-BAAFF72074B7}" dt="2021-08-05T18:27:23.089" v="194" actId="20577"/>
          <ac:spMkLst>
            <pc:docMk/>
            <pc:sldMk cId="2421684962" sldId="290"/>
            <ac:spMk id="3" creationId="{FEA10DB9-22EF-4D8F-A68F-BE1B3ACC9111}"/>
          </ac:spMkLst>
        </pc:spChg>
        <pc:spChg chg="add del">
          <ac:chgData name="eyaabid" userId="S::eyaabid@insat.u-carthage.tn::bd086841-9cb6-440d-8594-3c99dc65b8f0" providerId="AD" clId="Web-{0C34C889-8C6A-7435-7C7E-BAAFF72074B7}" dt="2021-08-05T18:26:30.994" v="185"/>
          <ac:spMkLst>
            <pc:docMk/>
            <pc:sldMk cId="2421684962" sldId="290"/>
            <ac:spMk id="8" creationId="{72526924-84D3-45FB-A5FE-62D8FCBF53B6}"/>
          </ac:spMkLst>
        </pc:spChg>
        <pc:spChg chg="add del">
          <ac:chgData name="eyaabid" userId="S::eyaabid@insat.u-carthage.tn::bd086841-9cb6-440d-8594-3c99dc65b8f0" providerId="AD" clId="Web-{0C34C889-8C6A-7435-7C7E-BAAFF72074B7}" dt="2021-08-05T18:26:30.994" v="185"/>
          <ac:spMkLst>
            <pc:docMk/>
            <pc:sldMk cId="2421684962" sldId="290"/>
            <ac:spMk id="10" creationId="{5C2A6256-1DD0-4E4B-A8B3-9A711B4DBE0C}"/>
          </ac:spMkLst>
        </pc:spChg>
        <pc:spChg chg="add del">
          <ac:chgData name="eyaabid" userId="S::eyaabid@insat.u-carthage.tn::bd086841-9cb6-440d-8594-3c99dc65b8f0" providerId="AD" clId="Web-{0C34C889-8C6A-7435-7C7E-BAAFF72074B7}" dt="2021-08-05T18:26:30.994" v="185"/>
          <ac:spMkLst>
            <pc:docMk/>
            <pc:sldMk cId="2421684962" sldId="290"/>
            <ac:spMk id="12" creationId="{41760540-185E-4652-BFD2-9B362EF3BC99}"/>
          </ac:spMkLst>
        </pc:spChg>
        <pc:spChg chg="add del">
          <ac:chgData name="eyaabid" userId="S::eyaabid@insat.u-carthage.tn::bd086841-9cb6-440d-8594-3c99dc65b8f0" providerId="AD" clId="Web-{0C34C889-8C6A-7435-7C7E-BAAFF72074B7}" dt="2021-08-05T18:26:30.994" v="185"/>
          <ac:spMkLst>
            <pc:docMk/>
            <pc:sldMk cId="2421684962" sldId="290"/>
            <ac:spMk id="14" creationId="{729789F4-85C1-41A0-83EB-992E22210CB9}"/>
          </ac:spMkLst>
        </pc:spChg>
        <pc:spChg chg="add del">
          <ac:chgData name="eyaabid" userId="S::eyaabid@insat.u-carthage.tn::bd086841-9cb6-440d-8594-3c99dc65b8f0" providerId="AD" clId="Web-{0C34C889-8C6A-7435-7C7E-BAAFF72074B7}" dt="2021-08-05T18:26:30.994" v="185"/>
          <ac:spMkLst>
            <pc:docMk/>
            <pc:sldMk cId="2421684962" sldId="290"/>
            <ac:spMk id="16" creationId="{9D9D367D-6DD2-4A7C-8918-0DCAC297559A}"/>
          </ac:spMkLst>
        </pc:spChg>
        <pc:spChg chg="add">
          <ac:chgData name="eyaabid" userId="S::eyaabid@insat.u-carthage.tn::bd086841-9cb6-440d-8594-3c99dc65b8f0" providerId="AD" clId="Web-{0C34C889-8C6A-7435-7C7E-BAAFF72074B7}" dt="2021-08-05T18:26:30.994" v="185"/>
          <ac:spMkLst>
            <pc:docMk/>
            <pc:sldMk cId="2421684962" sldId="290"/>
            <ac:spMk id="21" creationId="{72526924-84D3-45FB-A5FE-62D8FCBF53B6}"/>
          </ac:spMkLst>
        </pc:spChg>
        <pc:spChg chg="add">
          <ac:chgData name="eyaabid" userId="S::eyaabid@insat.u-carthage.tn::bd086841-9cb6-440d-8594-3c99dc65b8f0" providerId="AD" clId="Web-{0C34C889-8C6A-7435-7C7E-BAAFF72074B7}" dt="2021-08-05T18:26:30.994" v="185"/>
          <ac:spMkLst>
            <pc:docMk/>
            <pc:sldMk cId="2421684962" sldId="290"/>
            <ac:spMk id="23" creationId="{5C2A6256-1DD0-4E4B-A8B3-9A711B4DBE0C}"/>
          </ac:spMkLst>
        </pc:spChg>
        <pc:spChg chg="add">
          <ac:chgData name="eyaabid" userId="S::eyaabid@insat.u-carthage.tn::bd086841-9cb6-440d-8594-3c99dc65b8f0" providerId="AD" clId="Web-{0C34C889-8C6A-7435-7C7E-BAAFF72074B7}" dt="2021-08-05T18:26:30.994" v="185"/>
          <ac:spMkLst>
            <pc:docMk/>
            <pc:sldMk cId="2421684962" sldId="290"/>
            <ac:spMk id="25" creationId="{41760540-185E-4652-BFD2-9B362EF3BC99}"/>
          </ac:spMkLst>
        </pc:spChg>
        <pc:spChg chg="add">
          <ac:chgData name="eyaabid" userId="S::eyaabid@insat.u-carthage.tn::bd086841-9cb6-440d-8594-3c99dc65b8f0" providerId="AD" clId="Web-{0C34C889-8C6A-7435-7C7E-BAAFF72074B7}" dt="2021-08-05T18:26:30.994" v="185"/>
          <ac:spMkLst>
            <pc:docMk/>
            <pc:sldMk cId="2421684962" sldId="290"/>
            <ac:spMk id="27" creationId="{729789F4-85C1-41A0-83EB-992E22210CB9}"/>
          </ac:spMkLst>
        </pc:spChg>
        <pc:spChg chg="add">
          <ac:chgData name="eyaabid" userId="S::eyaabid@insat.u-carthage.tn::bd086841-9cb6-440d-8594-3c99dc65b8f0" providerId="AD" clId="Web-{0C34C889-8C6A-7435-7C7E-BAAFF72074B7}" dt="2021-08-05T18:26:30.994" v="185"/>
          <ac:spMkLst>
            <pc:docMk/>
            <pc:sldMk cId="2421684962" sldId="290"/>
            <ac:spMk id="29" creationId="{9D9D367D-6DD2-4A7C-8918-0DCAC297559A}"/>
          </ac:spMkLst>
        </pc:spChg>
      </pc:sldChg>
      <pc:sldChg chg="addSp delSp modSp new mod setBg">
        <pc:chgData name="eyaabid" userId="S::eyaabid@insat.u-carthage.tn::bd086841-9cb6-440d-8594-3c99dc65b8f0" providerId="AD" clId="Web-{0C34C889-8C6A-7435-7C7E-BAAFF72074B7}" dt="2021-08-05T18:49:07.060" v="308"/>
        <pc:sldMkLst>
          <pc:docMk/>
          <pc:sldMk cId="1650630349" sldId="291"/>
        </pc:sldMkLst>
        <pc:spChg chg="del mod">
          <ac:chgData name="eyaabid" userId="S::eyaabid@insat.u-carthage.tn::bd086841-9cb6-440d-8594-3c99dc65b8f0" providerId="AD" clId="Web-{0C34C889-8C6A-7435-7C7E-BAAFF72074B7}" dt="2021-08-05T18:28:35.575" v="198"/>
          <ac:spMkLst>
            <pc:docMk/>
            <pc:sldMk cId="1650630349" sldId="291"/>
            <ac:spMk id="2" creationId="{C432EACF-9951-402F-ABF4-71A404CBF6E5}"/>
          </ac:spMkLst>
        </pc:spChg>
        <pc:spChg chg="del mod">
          <ac:chgData name="eyaabid" userId="S::eyaabid@insat.u-carthage.tn::bd086841-9cb6-440d-8594-3c99dc65b8f0" providerId="AD" clId="Web-{0C34C889-8C6A-7435-7C7E-BAAFF72074B7}" dt="2021-08-05T18:28:32.591" v="197"/>
          <ac:spMkLst>
            <pc:docMk/>
            <pc:sldMk cId="1650630349" sldId="291"/>
            <ac:spMk id="3" creationId="{4963EBB4-4DFF-46E3-83A8-5E72822B3ED8}"/>
          </ac:spMkLst>
        </pc:spChg>
        <pc:spChg chg="add del">
          <ac:chgData name="eyaabid" userId="S::eyaabid@insat.u-carthage.tn::bd086841-9cb6-440d-8594-3c99dc65b8f0" providerId="AD" clId="Web-{0C34C889-8C6A-7435-7C7E-BAAFF72074B7}" dt="2021-08-05T18:28:35.575" v="198"/>
          <ac:spMkLst>
            <pc:docMk/>
            <pc:sldMk cId="1650630349" sldId="291"/>
            <ac:spMk id="8" creationId="{72526924-84D3-45FB-A5FE-62D8FCBF53B6}"/>
          </ac:spMkLst>
        </pc:spChg>
        <pc:spChg chg="add del">
          <ac:chgData name="eyaabid" userId="S::eyaabid@insat.u-carthage.tn::bd086841-9cb6-440d-8594-3c99dc65b8f0" providerId="AD" clId="Web-{0C34C889-8C6A-7435-7C7E-BAAFF72074B7}" dt="2021-08-05T18:28:35.575" v="198"/>
          <ac:spMkLst>
            <pc:docMk/>
            <pc:sldMk cId="1650630349" sldId="291"/>
            <ac:spMk id="10" creationId="{5C2A6256-1DD0-4E4B-A8B3-9A711B4DBE0C}"/>
          </ac:spMkLst>
        </pc:spChg>
        <pc:spChg chg="add del">
          <ac:chgData name="eyaabid" userId="S::eyaabid@insat.u-carthage.tn::bd086841-9cb6-440d-8594-3c99dc65b8f0" providerId="AD" clId="Web-{0C34C889-8C6A-7435-7C7E-BAAFF72074B7}" dt="2021-08-05T18:28:35.575" v="198"/>
          <ac:spMkLst>
            <pc:docMk/>
            <pc:sldMk cId="1650630349" sldId="291"/>
            <ac:spMk id="12" creationId="{41760540-185E-4652-BFD2-9B362EF3BC99}"/>
          </ac:spMkLst>
        </pc:spChg>
        <pc:spChg chg="add del">
          <ac:chgData name="eyaabid" userId="S::eyaabid@insat.u-carthage.tn::bd086841-9cb6-440d-8594-3c99dc65b8f0" providerId="AD" clId="Web-{0C34C889-8C6A-7435-7C7E-BAAFF72074B7}" dt="2021-08-05T18:28:35.575" v="198"/>
          <ac:spMkLst>
            <pc:docMk/>
            <pc:sldMk cId="1650630349" sldId="291"/>
            <ac:spMk id="14" creationId="{729789F4-85C1-41A0-83EB-992E22210CB9}"/>
          </ac:spMkLst>
        </pc:spChg>
        <pc:spChg chg="add del">
          <ac:chgData name="eyaabid" userId="S::eyaabid@insat.u-carthage.tn::bd086841-9cb6-440d-8594-3c99dc65b8f0" providerId="AD" clId="Web-{0C34C889-8C6A-7435-7C7E-BAAFF72074B7}" dt="2021-08-05T18:28:35.575" v="198"/>
          <ac:spMkLst>
            <pc:docMk/>
            <pc:sldMk cId="1650630349" sldId="291"/>
            <ac:spMk id="16" creationId="{9D9D367D-6DD2-4A7C-8918-0DCAC297559A}"/>
          </ac:spMkLst>
        </pc:spChg>
        <pc:spChg chg="add del">
          <ac:chgData name="eyaabid" userId="S::eyaabid@insat.u-carthage.tn::bd086841-9cb6-440d-8594-3c99dc65b8f0" providerId="AD" clId="Web-{0C34C889-8C6A-7435-7C7E-BAAFF72074B7}" dt="2021-08-05T18:49:07.060" v="308"/>
          <ac:spMkLst>
            <pc:docMk/>
            <pc:sldMk cId="1650630349" sldId="291"/>
            <ac:spMk id="21" creationId="{34EE865D-5A59-4DD1-A94D-A8DBE4A9E013}"/>
          </ac:spMkLst>
        </pc:spChg>
        <pc:spChg chg="add del">
          <ac:chgData name="eyaabid" userId="S::eyaabid@insat.u-carthage.tn::bd086841-9cb6-440d-8594-3c99dc65b8f0" providerId="AD" clId="Web-{0C34C889-8C6A-7435-7C7E-BAAFF72074B7}" dt="2021-08-05T18:49:07.060" v="308"/>
          <ac:spMkLst>
            <pc:docMk/>
            <pc:sldMk cId="1650630349" sldId="291"/>
            <ac:spMk id="23" creationId="{2E23EFB5-5855-497F-AC57-6C1941487012}"/>
          </ac:spMkLst>
        </pc:spChg>
        <pc:spChg chg="add">
          <ac:chgData name="eyaabid" userId="S::eyaabid@insat.u-carthage.tn::bd086841-9cb6-440d-8594-3c99dc65b8f0" providerId="AD" clId="Web-{0C34C889-8C6A-7435-7C7E-BAAFF72074B7}" dt="2021-08-05T18:49:07.060" v="308"/>
          <ac:spMkLst>
            <pc:docMk/>
            <pc:sldMk cId="1650630349" sldId="291"/>
            <ac:spMk id="28" creationId="{34EE865D-5A59-4DD1-A94D-A8DBE4A9E013}"/>
          </ac:spMkLst>
        </pc:spChg>
        <pc:spChg chg="add">
          <ac:chgData name="eyaabid" userId="S::eyaabid@insat.u-carthage.tn::bd086841-9cb6-440d-8594-3c99dc65b8f0" providerId="AD" clId="Web-{0C34C889-8C6A-7435-7C7E-BAAFF72074B7}" dt="2021-08-05T18:49:07.060" v="308"/>
          <ac:spMkLst>
            <pc:docMk/>
            <pc:sldMk cId="1650630349" sldId="291"/>
            <ac:spMk id="30" creationId="{F465BEC9-9A64-4330-A094-2323D0EE1E83}"/>
          </ac:spMkLst>
        </pc:spChg>
        <pc:spChg chg="add">
          <ac:chgData name="eyaabid" userId="S::eyaabid@insat.u-carthage.tn::bd086841-9cb6-440d-8594-3c99dc65b8f0" providerId="AD" clId="Web-{0C34C889-8C6A-7435-7C7E-BAAFF72074B7}" dt="2021-08-05T18:49:07.060" v="308"/>
          <ac:spMkLst>
            <pc:docMk/>
            <pc:sldMk cId="1650630349" sldId="291"/>
            <ac:spMk id="32" creationId="{4B1DA58A-A755-4FCE-9BED-1E4AD6C95560}"/>
          </ac:spMkLst>
        </pc:spChg>
        <pc:spChg chg="add">
          <ac:chgData name="eyaabid" userId="S::eyaabid@insat.u-carthage.tn::bd086841-9cb6-440d-8594-3c99dc65b8f0" providerId="AD" clId="Web-{0C34C889-8C6A-7435-7C7E-BAAFF72074B7}" dt="2021-08-05T18:49:07.060" v="308"/>
          <ac:spMkLst>
            <pc:docMk/>
            <pc:sldMk cId="1650630349" sldId="291"/>
            <ac:spMk id="34" creationId="{2E23EFB5-5855-497F-AC57-6C1941487012}"/>
          </ac:spMkLst>
        </pc:spChg>
        <pc:spChg chg="add">
          <ac:chgData name="eyaabid" userId="S::eyaabid@insat.u-carthage.tn::bd086841-9cb6-440d-8594-3c99dc65b8f0" providerId="AD" clId="Web-{0C34C889-8C6A-7435-7C7E-BAAFF72074B7}" dt="2021-08-05T18:49:07.060" v="308"/>
          <ac:spMkLst>
            <pc:docMk/>
            <pc:sldMk cId="1650630349" sldId="291"/>
            <ac:spMk id="36" creationId="{9414EFBA-DEC5-4782-9B45-CEF1661DB2F1}"/>
          </ac:spMkLst>
        </pc:spChg>
        <pc:picChg chg="add mod ord">
          <ac:chgData name="eyaabid" userId="S::eyaabid@insat.u-carthage.tn::bd086841-9cb6-440d-8594-3c99dc65b8f0" providerId="AD" clId="Web-{0C34C889-8C6A-7435-7C7E-BAAFF72074B7}" dt="2021-08-05T18:49:07.060" v="308"/>
          <ac:picMkLst>
            <pc:docMk/>
            <pc:sldMk cId="1650630349" sldId="291"/>
            <ac:picMk id="4" creationId="{CF30DF5C-089B-4351-A411-54191AC353B7}"/>
          </ac:picMkLst>
        </pc:picChg>
      </pc:sldChg>
      <pc:sldChg chg="addSp modSp new mod setBg">
        <pc:chgData name="eyaabid" userId="S::eyaabid@insat.u-carthage.tn::bd086841-9cb6-440d-8594-3c99dc65b8f0" providerId="AD" clId="Web-{0C34C889-8C6A-7435-7C7E-BAAFF72074B7}" dt="2021-08-05T18:34:07.457" v="215" actId="20577"/>
        <pc:sldMkLst>
          <pc:docMk/>
          <pc:sldMk cId="2684247117" sldId="292"/>
        </pc:sldMkLst>
        <pc:spChg chg="mod">
          <ac:chgData name="eyaabid" userId="S::eyaabid@insat.u-carthage.tn::bd086841-9cb6-440d-8594-3c99dc65b8f0" providerId="AD" clId="Web-{0C34C889-8C6A-7435-7C7E-BAAFF72074B7}" dt="2021-08-05T18:33:35.753" v="208" actId="20577"/>
          <ac:spMkLst>
            <pc:docMk/>
            <pc:sldMk cId="2684247117" sldId="292"/>
            <ac:spMk id="2" creationId="{A287FF44-DA04-42B6-A983-8B82FE034C2F}"/>
          </ac:spMkLst>
        </pc:spChg>
        <pc:spChg chg="mod">
          <ac:chgData name="eyaabid" userId="S::eyaabid@insat.u-carthage.tn::bd086841-9cb6-440d-8594-3c99dc65b8f0" providerId="AD" clId="Web-{0C34C889-8C6A-7435-7C7E-BAAFF72074B7}" dt="2021-08-05T18:34:07.457" v="215" actId="20577"/>
          <ac:spMkLst>
            <pc:docMk/>
            <pc:sldMk cId="2684247117" sldId="292"/>
            <ac:spMk id="3" creationId="{74F2CE30-E8A5-4C05-B934-7904A33C5955}"/>
          </ac:spMkLst>
        </pc:spChg>
        <pc:spChg chg="add">
          <ac:chgData name="eyaabid" userId="S::eyaabid@insat.u-carthage.tn::bd086841-9cb6-440d-8594-3c99dc65b8f0" providerId="AD" clId="Web-{0C34C889-8C6A-7435-7C7E-BAAFF72074B7}" dt="2021-08-05T18:33:22.269" v="200"/>
          <ac:spMkLst>
            <pc:docMk/>
            <pc:sldMk cId="2684247117" sldId="292"/>
            <ac:spMk id="8" creationId="{72526924-84D3-45FB-A5FE-62D8FCBF53B6}"/>
          </ac:spMkLst>
        </pc:spChg>
        <pc:spChg chg="add">
          <ac:chgData name="eyaabid" userId="S::eyaabid@insat.u-carthage.tn::bd086841-9cb6-440d-8594-3c99dc65b8f0" providerId="AD" clId="Web-{0C34C889-8C6A-7435-7C7E-BAAFF72074B7}" dt="2021-08-05T18:33:22.269" v="200"/>
          <ac:spMkLst>
            <pc:docMk/>
            <pc:sldMk cId="2684247117" sldId="292"/>
            <ac:spMk id="10" creationId="{5C2A6256-1DD0-4E4B-A8B3-9A711B4DBE0C}"/>
          </ac:spMkLst>
        </pc:spChg>
        <pc:spChg chg="add">
          <ac:chgData name="eyaabid" userId="S::eyaabid@insat.u-carthage.tn::bd086841-9cb6-440d-8594-3c99dc65b8f0" providerId="AD" clId="Web-{0C34C889-8C6A-7435-7C7E-BAAFF72074B7}" dt="2021-08-05T18:33:22.269" v="200"/>
          <ac:spMkLst>
            <pc:docMk/>
            <pc:sldMk cId="2684247117" sldId="292"/>
            <ac:spMk id="12" creationId="{41760540-185E-4652-BFD2-9B362EF3BC99}"/>
          </ac:spMkLst>
        </pc:spChg>
        <pc:spChg chg="add">
          <ac:chgData name="eyaabid" userId="S::eyaabid@insat.u-carthage.tn::bd086841-9cb6-440d-8594-3c99dc65b8f0" providerId="AD" clId="Web-{0C34C889-8C6A-7435-7C7E-BAAFF72074B7}" dt="2021-08-05T18:33:22.269" v="200"/>
          <ac:spMkLst>
            <pc:docMk/>
            <pc:sldMk cId="2684247117" sldId="292"/>
            <ac:spMk id="14" creationId="{729789F4-85C1-41A0-83EB-992E22210CB9}"/>
          </ac:spMkLst>
        </pc:spChg>
        <pc:spChg chg="add">
          <ac:chgData name="eyaabid" userId="S::eyaabid@insat.u-carthage.tn::bd086841-9cb6-440d-8594-3c99dc65b8f0" providerId="AD" clId="Web-{0C34C889-8C6A-7435-7C7E-BAAFF72074B7}" dt="2021-08-05T18:33:22.269" v="200"/>
          <ac:spMkLst>
            <pc:docMk/>
            <pc:sldMk cId="2684247117" sldId="292"/>
            <ac:spMk id="16" creationId="{9D9D367D-6DD2-4A7C-8918-0DCAC297559A}"/>
          </ac:spMkLst>
        </pc:spChg>
      </pc:sldChg>
      <pc:sldChg chg="modSp add replId">
        <pc:chgData name="eyaabid" userId="S::eyaabid@insat.u-carthage.tn::bd086841-9cb6-440d-8594-3c99dc65b8f0" providerId="AD" clId="Web-{0C34C889-8C6A-7435-7C7E-BAAFF72074B7}" dt="2021-08-05T18:49:32.077" v="310" actId="20577"/>
        <pc:sldMkLst>
          <pc:docMk/>
          <pc:sldMk cId="3694865626" sldId="293"/>
        </pc:sldMkLst>
        <pc:spChg chg="mod">
          <ac:chgData name="eyaabid" userId="S::eyaabid@insat.u-carthage.tn::bd086841-9cb6-440d-8594-3c99dc65b8f0" providerId="AD" clId="Web-{0C34C889-8C6A-7435-7C7E-BAAFF72074B7}" dt="2021-08-05T18:49:32.077" v="310" actId="20577"/>
          <ac:spMkLst>
            <pc:docMk/>
            <pc:sldMk cId="3694865626" sldId="293"/>
            <ac:spMk id="3" creationId="{74F2CE30-E8A5-4C05-B934-7904A33C5955}"/>
          </ac:spMkLst>
        </pc:spChg>
      </pc:sldChg>
      <pc:sldChg chg="modSp add replId">
        <pc:chgData name="eyaabid" userId="S::eyaabid@insat.u-carthage.tn::bd086841-9cb6-440d-8594-3c99dc65b8f0" providerId="AD" clId="Web-{0C34C889-8C6A-7435-7C7E-BAAFF72074B7}" dt="2021-08-05T18:36:18.902" v="237" actId="20577"/>
        <pc:sldMkLst>
          <pc:docMk/>
          <pc:sldMk cId="2599305514" sldId="294"/>
        </pc:sldMkLst>
        <pc:spChg chg="mod">
          <ac:chgData name="eyaabid" userId="S::eyaabid@insat.u-carthage.tn::bd086841-9cb6-440d-8594-3c99dc65b8f0" providerId="AD" clId="Web-{0C34C889-8C6A-7435-7C7E-BAAFF72074B7}" dt="2021-08-05T18:36:18.902" v="237" actId="20577"/>
          <ac:spMkLst>
            <pc:docMk/>
            <pc:sldMk cId="2599305514" sldId="294"/>
            <ac:spMk id="3" creationId="{74F2CE30-E8A5-4C05-B934-7904A33C5955}"/>
          </ac:spMkLst>
        </pc:spChg>
      </pc:sldChg>
      <pc:sldChg chg="modSp add replId">
        <pc:chgData name="eyaabid" userId="S::eyaabid@insat.u-carthage.tn::bd086841-9cb6-440d-8594-3c99dc65b8f0" providerId="AD" clId="Web-{0C34C889-8C6A-7435-7C7E-BAAFF72074B7}" dt="2021-08-05T18:49:57.327" v="311" actId="20577"/>
        <pc:sldMkLst>
          <pc:docMk/>
          <pc:sldMk cId="3087714683" sldId="295"/>
        </pc:sldMkLst>
        <pc:spChg chg="mod">
          <ac:chgData name="eyaabid" userId="S::eyaabid@insat.u-carthage.tn::bd086841-9cb6-440d-8594-3c99dc65b8f0" providerId="AD" clId="Web-{0C34C889-8C6A-7435-7C7E-BAAFF72074B7}" dt="2021-08-05T18:49:57.327" v="311" actId="20577"/>
          <ac:spMkLst>
            <pc:docMk/>
            <pc:sldMk cId="3087714683" sldId="295"/>
            <ac:spMk id="3" creationId="{74F2CE30-E8A5-4C05-B934-7904A33C5955}"/>
          </ac:spMkLst>
        </pc:spChg>
      </pc:sldChg>
      <pc:sldChg chg="addSp modSp new mod setBg">
        <pc:chgData name="eyaabid" userId="S::eyaabid@insat.u-carthage.tn::bd086841-9cb6-440d-8594-3c99dc65b8f0" providerId="AD" clId="Web-{0C34C889-8C6A-7435-7C7E-BAAFF72074B7}" dt="2021-08-05T18:43:33.740" v="291"/>
        <pc:sldMkLst>
          <pc:docMk/>
          <pc:sldMk cId="4219293895" sldId="296"/>
        </pc:sldMkLst>
        <pc:spChg chg="add">
          <ac:chgData name="eyaabid" userId="S::eyaabid@insat.u-carthage.tn::bd086841-9cb6-440d-8594-3c99dc65b8f0" providerId="AD" clId="Web-{0C34C889-8C6A-7435-7C7E-BAAFF72074B7}" dt="2021-08-05T18:43:33.740" v="291"/>
          <ac:spMkLst>
            <pc:docMk/>
            <pc:sldMk cId="4219293895" sldId="296"/>
            <ac:spMk id="7" creationId="{34EE865D-5A59-4DD1-A94D-A8DBE4A9E013}"/>
          </ac:spMkLst>
        </pc:spChg>
        <pc:spChg chg="add">
          <ac:chgData name="eyaabid" userId="S::eyaabid@insat.u-carthage.tn::bd086841-9cb6-440d-8594-3c99dc65b8f0" providerId="AD" clId="Web-{0C34C889-8C6A-7435-7C7E-BAAFF72074B7}" dt="2021-08-05T18:43:33.740" v="291"/>
          <ac:spMkLst>
            <pc:docMk/>
            <pc:sldMk cId="4219293895" sldId="296"/>
            <ac:spMk id="9" creationId="{F465BEC9-9A64-4330-A094-2323D0EE1E83}"/>
          </ac:spMkLst>
        </pc:spChg>
        <pc:spChg chg="add">
          <ac:chgData name="eyaabid" userId="S::eyaabid@insat.u-carthage.tn::bd086841-9cb6-440d-8594-3c99dc65b8f0" providerId="AD" clId="Web-{0C34C889-8C6A-7435-7C7E-BAAFF72074B7}" dt="2021-08-05T18:43:33.740" v="291"/>
          <ac:spMkLst>
            <pc:docMk/>
            <pc:sldMk cId="4219293895" sldId="296"/>
            <ac:spMk id="11" creationId="{4B1DA58A-A755-4FCE-9BED-1E4AD6C95560}"/>
          </ac:spMkLst>
        </pc:spChg>
        <pc:spChg chg="add">
          <ac:chgData name="eyaabid" userId="S::eyaabid@insat.u-carthage.tn::bd086841-9cb6-440d-8594-3c99dc65b8f0" providerId="AD" clId="Web-{0C34C889-8C6A-7435-7C7E-BAAFF72074B7}" dt="2021-08-05T18:43:33.740" v="291"/>
          <ac:spMkLst>
            <pc:docMk/>
            <pc:sldMk cId="4219293895" sldId="296"/>
            <ac:spMk id="13" creationId="{2E23EFB5-5855-497F-AC57-6C1941487012}"/>
          </ac:spMkLst>
        </pc:spChg>
        <pc:spChg chg="add">
          <ac:chgData name="eyaabid" userId="S::eyaabid@insat.u-carthage.tn::bd086841-9cb6-440d-8594-3c99dc65b8f0" providerId="AD" clId="Web-{0C34C889-8C6A-7435-7C7E-BAAFF72074B7}" dt="2021-08-05T18:43:33.740" v="291"/>
          <ac:spMkLst>
            <pc:docMk/>
            <pc:sldMk cId="4219293895" sldId="296"/>
            <ac:spMk id="15" creationId="{9414EFBA-DEC5-4782-9B45-CEF1661DB2F1}"/>
          </ac:spMkLst>
        </pc:spChg>
        <pc:picChg chg="add mod">
          <ac:chgData name="eyaabid" userId="S::eyaabid@insat.u-carthage.tn::bd086841-9cb6-440d-8594-3c99dc65b8f0" providerId="AD" clId="Web-{0C34C889-8C6A-7435-7C7E-BAAFF72074B7}" dt="2021-08-05T18:43:33.740" v="291"/>
          <ac:picMkLst>
            <pc:docMk/>
            <pc:sldMk cId="4219293895" sldId="296"/>
            <ac:picMk id="2" creationId="{A34DB71E-CDA6-4948-9CAE-9E193AD84C8A}"/>
          </ac:picMkLst>
        </pc:picChg>
      </pc:sldChg>
      <pc:sldChg chg="addSp delSp modSp new mod setBg">
        <pc:chgData name="eyaabid" userId="S::eyaabid@insat.u-carthage.tn::bd086841-9cb6-440d-8594-3c99dc65b8f0" providerId="AD" clId="Web-{0C34C889-8C6A-7435-7C7E-BAAFF72074B7}" dt="2021-08-05T18:50:56.141" v="339" actId="20577"/>
        <pc:sldMkLst>
          <pc:docMk/>
          <pc:sldMk cId="520460200" sldId="297"/>
        </pc:sldMkLst>
        <pc:spChg chg="mod">
          <ac:chgData name="eyaabid" userId="S::eyaabid@insat.u-carthage.tn::bd086841-9cb6-440d-8594-3c99dc65b8f0" providerId="AD" clId="Web-{0C34C889-8C6A-7435-7C7E-BAAFF72074B7}" dt="2021-08-05T18:50:40.328" v="324" actId="20577"/>
          <ac:spMkLst>
            <pc:docMk/>
            <pc:sldMk cId="520460200" sldId="297"/>
            <ac:spMk id="2" creationId="{9358DB94-01A1-4FA6-8702-42A0357CD917}"/>
          </ac:spMkLst>
        </pc:spChg>
        <pc:spChg chg="mod">
          <ac:chgData name="eyaabid" userId="S::eyaabid@insat.u-carthage.tn::bd086841-9cb6-440d-8594-3c99dc65b8f0" providerId="AD" clId="Web-{0C34C889-8C6A-7435-7C7E-BAAFF72074B7}" dt="2021-08-05T18:50:56.141" v="339" actId="20577"/>
          <ac:spMkLst>
            <pc:docMk/>
            <pc:sldMk cId="520460200" sldId="297"/>
            <ac:spMk id="3" creationId="{9948163F-E9D9-420E-86EE-B46690090C2B}"/>
          </ac:spMkLst>
        </pc:spChg>
        <pc:spChg chg="add del">
          <ac:chgData name="eyaabid" userId="S::eyaabid@insat.u-carthage.tn::bd086841-9cb6-440d-8594-3c99dc65b8f0" providerId="AD" clId="Web-{0C34C889-8C6A-7435-7C7E-BAAFF72074B7}" dt="2021-08-05T18:50:31.578" v="322"/>
          <ac:spMkLst>
            <pc:docMk/>
            <pc:sldMk cId="520460200" sldId="297"/>
            <ac:spMk id="9" creationId="{1ED69555-EE48-4B19-812B-4E1068DBF976}"/>
          </ac:spMkLst>
        </pc:spChg>
        <pc:spChg chg="add del">
          <ac:chgData name="eyaabid" userId="S::eyaabid@insat.u-carthage.tn::bd086841-9cb6-440d-8594-3c99dc65b8f0" providerId="AD" clId="Web-{0C34C889-8C6A-7435-7C7E-BAAFF72074B7}" dt="2021-08-05T18:50:31.578" v="322"/>
          <ac:spMkLst>
            <pc:docMk/>
            <pc:sldMk cId="520460200" sldId="297"/>
            <ac:spMk id="11" creationId="{57AEB73D-F521-4B19-820F-12DB6BCC8406}"/>
          </ac:spMkLst>
        </pc:spChg>
        <pc:spChg chg="add del">
          <ac:chgData name="eyaabid" userId="S::eyaabid@insat.u-carthage.tn::bd086841-9cb6-440d-8594-3c99dc65b8f0" providerId="AD" clId="Web-{0C34C889-8C6A-7435-7C7E-BAAFF72074B7}" dt="2021-08-05T18:50:31.578" v="322"/>
          <ac:spMkLst>
            <pc:docMk/>
            <pc:sldMk cId="520460200" sldId="297"/>
            <ac:spMk id="13" creationId="{6B72EEBA-3A5D-41CE-8465-A45A0F65674E}"/>
          </ac:spMkLst>
        </pc:spChg>
        <pc:spChg chg="add del">
          <ac:chgData name="eyaabid" userId="S::eyaabid@insat.u-carthage.tn::bd086841-9cb6-440d-8594-3c99dc65b8f0" providerId="AD" clId="Web-{0C34C889-8C6A-7435-7C7E-BAAFF72074B7}" dt="2021-08-05T18:50:31.578" v="322"/>
          <ac:spMkLst>
            <pc:docMk/>
            <pc:sldMk cId="520460200" sldId="297"/>
            <ac:spMk id="15" creationId="{CA22F210-7186-4074-94C5-FAD2C2EB15B2}"/>
          </ac:spMkLst>
        </pc:spChg>
        <pc:spChg chg="add del">
          <ac:chgData name="eyaabid" userId="S::eyaabid@insat.u-carthage.tn::bd086841-9cb6-440d-8594-3c99dc65b8f0" providerId="AD" clId="Web-{0C34C889-8C6A-7435-7C7E-BAAFF72074B7}" dt="2021-08-05T18:50:31.578" v="322"/>
          <ac:spMkLst>
            <pc:docMk/>
            <pc:sldMk cId="520460200" sldId="297"/>
            <ac:spMk id="17" creationId="{7ED93057-B056-4D1D-B0DA-F1619DAAF5A1}"/>
          </ac:spMkLst>
        </pc:spChg>
        <pc:spChg chg="add del">
          <ac:chgData name="eyaabid" userId="S::eyaabid@insat.u-carthage.tn::bd086841-9cb6-440d-8594-3c99dc65b8f0" providerId="AD" clId="Web-{0C34C889-8C6A-7435-7C7E-BAAFF72074B7}" dt="2021-08-05T18:50:31.578" v="322"/>
          <ac:spMkLst>
            <pc:docMk/>
            <pc:sldMk cId="520460200" sldId="297"/>
            <ac:spMk id="19" creationId="{F5B41592-BC5E-4AE2-8CA7-91C73FD8F744}"/>
          </ac:spMkLst>
        </pc:spChg>
        <pc:spChg chg="add del">
          <ac:chgData name="eyaabid" userId="S::eyaabid@insat.u-carthage.tn::bd086841-9cb6-440d-8594-3c99dc65b8f0" providerId="AD" clId="Web-{0C34C889-8C6A-7435-7C7E-BAAFF72074B7}" dt="2021-08-05T18:50:31.578" v="322"/>
          <ac:spMkLst>
            <pc:docMk/>
            <pc:sldMk cId="520460200" sldId="297"/>
            <ac:spMk id="21" creationId="{CB574A3D-9991-4D4A-91DF-0D0DE47DB31E}"/>
          </ac:spMkLst>
        </pc:spChg>
        <pc:spChg chg="add del">
          <ac:chgData name="eyaabid" userId="S::eyaabid@insat.u-carthage.tn::bd086841-9cb6-440d-8594-3c99dc65b8f0" providerId="AD" clId="Web-{0C34C889-8C6A-7435-7C7E-BAAFF72074B7}" dt="2021-08-05T18:50:31.578" v="322"/>
          <ac:spMkLst>
            <pc:docMk/>
            <pc:sldMk cId="520460200" sldId="297"/>
            <ac:spMk id="23" creationId="{D5A56255-4961-41E1-887B-7319F23C909E}"/>
          </ac:spMkLst>
        </pc:spChg>
        <pc:spChg chg="add">
          <ac:chgData name="eyaabid" userId="S::eyaabid@insat.u-carthage.tn::bd086841-9cb6-440d-8594-3c99dc65b8f0" providerId="AD" clId="Web-{0C34C889-8C6A-7435-7C7E-BAAFF72074B7}" dt="2021-08-05T18:50:31.578" v="322"/>
          <ac:spMkLst>
            <pc:docMk/>
            <pc:sldMk cId="520460200" sldId="297"/>
            <ac:spMk id="28" creationId="{1ED69555-EE48-4B19-812B-4E1068DBF976}"/>
          </ac:spMkLst>
        </pc:spChg>
        <pc:spChg chg="add">
          <ac:chgData name="eyaabid" userId="S::eyaabid@insat.u-carthage.tn::bd086841-9cb6-440d-8594-3c99dc65b8f0" providerId="AD" clId="Web-{0C34C889-8C6A-7435-7C7E-BAAFF72074B7}" dt="2021-08-05T18:50:31.578" v="322"/>
          <ac:spMkLst>
            <pc:docMk/>
            <pc:sldMk cId="520460200" sldId="297"/>
            <ac:spMk id="30" creationId="{57AEB73D-F521-4B19-820F-12DB6BCC8406}"/>
          </ac:spMkLst>
        </pc:spChg>
        <pc:spChg chg="add">
          <ac:chgData name="eyaabid" userId="S::eyaabid@insat.u-carthage.tn::bd086841-9cb6-440d-8594-3c99dc65b8f0" providerId="AD" clId="Web-{0C34C889-8C6A-7435-7C7E-BAAFF72074B7}" dt="2021-08-05T18:50:31.578" v="322"/>
          <ac:spMkLst>
            <pc:docMk/>
            <pc:sldMk cId="520460200" sldId="297"/>
            <ac:spMk id="32" creationId="{6B72EEBA-3A5D-41CE-8465-A45A0F65674E}"/>
          </ac:spMkLst>
        </pc:spChg>
        <pc:spChg chg="add">
          <ac:chgData name="eyaabid" userId="S::eyaabid@insat.u-carthage.tn::bd086841-9cb6-440d-8594-3c99dc65b8f0" providerId="AD" clId="Web-{0C34C889-8C6A-7435-7C7E-BAAFF72074B7}" dt="2021-08-05T18:50:31.578" v="322"/>
          <ac:spMkLst>
            <pc:docMk/>
            <pc:sldMk cId="520460200" sldId="297"/>
            <ac:spMk id="34" creationId="{CA22F210-7186-4074-94C5-FAD2C2EB15B2}"/>
          </ac:spMkLst>
        </pc:spChg>
        <pc:spChg chg="add">
          <ac:chgData name="eyaabid" userId="S::eyaabid@insat.u-carthage.tn::bd086841-9cb6-440d-8594-3c99dc65b8f0" providerId="AD" clId="Web-{0C34C889-8C6A-7435-7C7E-BAAFF72074B7}" dt="2021-08-05T18:50:31.578" v="322"/>
          <ac:spMkLst>
            <pc:docMk/>
            <pc:sldMk cId="520460200" sldId="297"/>
            <ac:spMk id="36" creationId="{11C4FED8-D85F-4B52-875F-AB6873B50373}"/>
          </ac:spMkLst>
        </pc:spChg>
        <pc:picChg chg="add mod ord">
          <ac:chgData name="eyaabid" userId="S::eyaabid@insat.u-carthage.tn::bd086841-9cb6-440d-8594-3c99dc65b8f0" providerId="AD" clId="Web-{0C34C889-8C6A-7435-7C7E-BAAFF72074B7}" dt="2021-08-05T18:50:31.578" v="322"/>
          <ac:picMkLst>
            <pc:docMk/>
            <pc:sldMk cId="520460200" sldId="297"/>
            <ac:picMk id="5" creationId="{D315A587-67D1-4DA5-9728-8610B0E648BC}"/>
          </ac:picMkLst>
        </pc:picChg>
      </pc:sldChg>
      <pc:sldChg chg="addSp delSp modSp new mod setBg">
        <pc:chgData name="eyaabid" userId="S::eyaabid@insat.u-carthage.tn::bd086841-9cb6-440d-8594-3c99dc65b8f0" providerId="AD" clId="Web-{0C34C889-8C6A-7435-7C7E-BAAFF72074B7}" dt="2021-08-05T20:37:26.762" v="437"/>
        <pc:sldMkLst>
          <pc:docMk/>
          <pc:sldMk cId="4275888207" sldId="298"/>
        </pc:sldMkLst>
        <pc:spChg chg="mod">
          <ac:chgData name="eyaabid" userId="S::eyaabid@insat.u-carthage.tn::bd086841-9cb6-440d-8594-3c99dc65b8f0" providerId="AD" clId="Web-{0C34C889-8C6A-7435-7C7E-BAAFF72074B7}" dt="2021-08-05T20:32:34.112" v="347"/>
          <ac:spMkLst>
            <pc:docMk/>
            <pc:sldMk cId="4275888207" sldId="298"/>
            <ac:spMk id="2" creationId="{A4BF6E9F-8877-4998-9168-E6D005E6C8CC}"/>
          </ac:spMkLst>
        </pc:spChg>
        <pc:spChg chg="del mod">
          <ac:chgData name="eyaabid" userId="S::eyaabid@insat.u-carthage.tn::bd086841-9cb6-440d-8594-3c99dc65b8f0" providerId="AD" clId="Web-{0C34C889-8C6A-7435-7C7E-BAAFF72074B7}" dt="2021-08-05T20:37:26.762" v="437"/>
          <ac:spMkLst>
            <pc:docMk/>
            <pc:sldMk cId="4275888207" sldId="298"/>
            <ac:spMk id="3" creationId="{0E705E9B-DC03-409B-9594-7848A6729DF1}"/>
          </ac:spMkLst>
        </pc:spChg>
        <pc:spChg chg="add del">
          <ac:chgData name="eyaabid" userId="S::eyaabid@insat.u-carthage.tn::bd086841-9cb6-440d-8594-3c99dc65b8f0" providerId="AD" clId="Web-{0C34C889-8C6A-7435-7C7E-BAAFF72074B7}" dt="2021-08-05T20:32:34.112" v="347"/>
          <ac:spMkLst>
            <pc:docMk/>
            <pc:sldMk cId="4275888207" sldId="298"/>
            <ac:spMk id="8" creationId="{72526924-84D3-45FB-A5FE-62D8FCBF53B6}"/>
          </ac:spMkLst>
        </pc:spChg>
        <pc:spChg chg="add del">
          <ac:chgData name="eyaabid" userId="S::eyaabid@insat.u-carthage.tn::bd086841-9cb6-440d-8594-3c99dc65b8f0" providerId="AD" clId="Web-{0C34C889-8C6A-7435-7C7E-BAAFF72074B7}" dt="2021-08-05T20:32:34.112" v="347"/>
          <ac:spMkLst>
            <pc:docMk/>
            <pc:sldMk cId="4275888207" sldId="298"/>
            <ac:spMk id="10" creationId="{5C2A6256-1DD0-4E4B-A8B3-9A711B4DBE0C}"/>
          </ac:spMkLst>
        </pc:spChg>
        <pc:spChg chg="add del">
          <ac:chgData name="eyaabid" userId="S::eyaabid@insat.u-carthage.tn::bd086841-9cb6-440d-8594-3c99dc65b8f0" providerId="AD" clId="Web-{0C34C889-8C6A-7435-7C7E-BAAFF72074B7}" dt="2021-08-05T20:32:34.112" v="347"/>
          <ac:spMkLst>
            <pc:docMk/>
            <pc:sldMk cId="4275888207" sldId="298"/>
            <ac:spMk id="12" creationId="{41760540-185E-4652-BFD2-9B362EF3BC99}"/>
          </ac:spMkLst>
        </pc:spChg>
        <pc:spChg chg="add del">
          <ac:chgData name="eyaabid" userId="S::eyaabid@insat.u-carthage.tn::bd086841-9cb6-440d-8594-3c99dc65b8f0" providerId="AD" clId="Web-{0C34C889-8C6A-7435-7C7E-BAAFF72074B7}" dt="2021-08-05T20:32:34.112" v="347"/>
          <ac:spMkLst>
            <pc:docMk/>
            <pc:sldMk cId="4275888207" sldId="298"/>
            <ac:spMk id="14" creationId="{729789F4-85C1-41A0-83EB-992E22210CB9}"/>
          </ac:spMkLst>
        </pc:spChg>
        <pc:spChg chg="add del">
          <ac:chgData name="eyaabid" userId="S::eyaabid@insat.u-carthage.tn::bd086841-9cb6-440d-8594-3c99dc65b8f0" providerId="AD" clId="Web-{0C34C889-8C6A-7435-7C7E-BAAFF72074B7}" dt="2021-08-05T20:32:34.112" v="347"/>
          <ac:spMkLst>
            <pc:docMk/>
            <pc:sldMk cId="4275888207" sldId="298"/>
            <ac:spMk id="16" creationId="{9D9D367D-6DD2-4A7C-8918-0DCAC297559A}"/>
          </ac:spMkLst>
        </pc:spChg>
        <pc:spChg chg="add del">
          <ac:chgData name="eyaabid" userId="S::eyaabid@insat.u-carthage.tn::bd086841-9cb6-440d-8594-3c99dc65b8f0" providerId="AD" clId="Web-{0C34C889-8C6A-7435-7C7E-BAAFF72074B7}" dt="2021-08-05T20:36:58.230" v="433"/>
          <ac:spMkLst>
            <pc:docMk/>
            <pc:sldMk cId="4275888207" sldId="298"/>
            <ac:spMk id="21" creationId="{72526924-84D3-45FB-A5FE-62D8FCBF53B6}"/>
          </ac:spMkLst>
        </pc:spChg>
        <pc:spChg chg="add del">
          <ac:chgData name="eyaabid" userId="S::eyaabid@insat.u-carthage.tn::bd086841-9cb6-440d-8594-3c99dc65b8f0" providerId="AD" clId="Web-{0C34C889-8C6A-7435-7C7E-BAAFF72074B7}" dt="2021-08-05T20:36:58.230" v="433"/>
          <ac:spMkLst>
            <pc:docMk/>
            <pc:sldMk cId="4275888207" sldId="298"/>
            <ac:spMk id="23" creationId="{5C2A6256-1DD0-4E4B-A8B3-9A711B4DBE0C}"/>
          </ac:spMkLst>
        </pc:spChg>
        <pc:spChg chg="add del">
          <ac:chgData name="eyaabid" userId="S::eyaabid@insat.u-carthage.tn::bd086841-9cb6-440d-8594-3c99dc65b8f0" providerId="AD" clId="Web-{0C34C889-8C6A-7435-7C7E-BAAFF72074B7}" dt="2021-08-05T20:36:58.230" v="433"/>
          <ac:spMkLst>
            <pc:docMk/>
            <pc:sldMk cId="4275888207" sldId="298"/>
            <ac:spMk id="25" creationId="{41760540-185E-4652-BFD2-9B362EF3BC99}"/>
          </ac:spMkLst>
        </pc:spChg>
        <pc:spChg chg="add del">
          <ac:chgData name="eyaabid" userId="S::eyaabid@insat.u-carthage.tn::bd086841-9cb6-440d-8594-3c99dc65b8f0" providerId="AD" clId="Web-{0C34C889-8C6A-7435-7C7E-BAAFF72074B7}" dt="2021-08-05T20:36:58.230" v="433"/>
          <ac:spMkLst>
            <pc:docMk/>
            <pc:sldMk cId="4275888207" sldId="298"/>
            <ac:spMk id="27" creationId="{729789F4-85C1-41A0-83EB-992E22210CB9}"/>
          </ac:spMkLst>
        </pc:spChg>
        <pc:spChg chg="add del">
          <ac:chgData name="eyaabid" userId="S::eyaabid@insat.u-carthage.tn::bd086841-9cb6-440d-8594-3c99dc65b8f0" providerId="AD" clId="Web-{0C34C889-8C6A-7435-7C7E-BAAFF72074B7}" dt="2021-08-05T20:36:58.230" v="433"/>
          <ac:spMkLst>
            <pc:docMk/>
            <pc:sldMk cId="4275888207" sldId="298"/>
            <ac:spMk id="29" creationId="{9D9D367D-6DD2-4A7C-8918-0DCAC297559A}"/>
          </ac:spMkLst>
        </pc:spChg>
        <pc:spChg chg="add del">
          <ac:chgData name="eyaabid" userId="S::eyaabid@insat.u-carthage.tn::bd086841-9cb6-440d-8594-3c99dc65b8f0" providerId="AD" clId="Web-{0C34C889-8C6A-7435-7C7E-BAAFF72074B7}" dt="2021-08-05T20:37:26.762" v="437"/>
          <ac:spMkLst>
            <pc:docMk/>
            <pc:sldMk cId="4275888207" sldId="298"/>
            <ac:spMk id="34" creationId="{72526924-84D3-45FB-A5FE-62D8FCBF53B6}"/>
          </ac:spMkLst>
        </pc:spChg>
        <pc:spChg chg="add del">
          <ac:chgData name="eyaabid" userId="S::eyaabid@insat.u-carthage.tn::bd086841-9cb6-440d-8594-3c99dc65b8f0" providerId="AD" clId="Web-{0C34C889-8C6A-7435-7C7E-BAAFF72074B7}" dt="2021-08-05T20:37:26.762" v="437"/>
          <ac:spMkLst>
            <pc:docMk/>
            <pc:sldMk cId="4275888207" sldId="298"/>
            <ac:spMk id="36" creationId="{5C2A6256-1DD0-4E4B-A8B3-9A711B4DBE0C}"/>
          </ac:spMkLst>
        </pc:spChg>
        <pc:spChg chg="add del">
          <ac:chgData name="eyaabid" userId="S::eyaabid@insat.u-carthage.tn::bd086841-9cb6-440d-8594-3c99dc65b8f0" providerId="AD" clId="Web-{0C34C889-8C6A-7435-7C7E-BAAFF72074B7}" dt="2021-08-05T20:37:26.762" v="437"/>
          <ac:spMkLst>
            <pc:docMk/>
            <pc:sldMk cId="4275888207" sldId="298"/>
            <ac:spMk id="38" creationId="{41760540-185E-4652-BFD2-9B362EF3BC99}"/>
          </ac:spMkLst>
        </pc:spChg>
        <pc:spChg chg="add del">
          <ac:chgData name="eyaabid" userId="S::eyaabid@insat.u-carthage.tn::bd086841-9cb6-440d-8594-3c99dc65b8f0" providerId="AD" clId="Web-{0C34C889-8C6A-7435-7C7E-BAAFF72074B7}" dt="2021-08-05T20:37:26.762" v="437"/>
          <ac:spMkLst>
            <pc:docMk/>
            <pc:sldMk cId="4275888207" sldId="298"/>
            <ac:spMk id="40" creationId="{729789F4-85C1-41A0-83EB-992E22210CB9}"/>
          </ac:spMkLst>
        </pc:spChg>
        <pc:spChg chg="add del">
          <ac:chgData name="eyaabid" userId="S::eyaabid@insat.u-carthage.tn::bd086841-9cb6-440d-8594-3c99dc65b8f0" providerId="AD" clId="Web-{0C34C889-8C6A-7435-7C7E-BAAFF72074B7}" dt="2021-08-05T20:37:26.762" v="437"/>
          <ac:spMkLst>
            <pc:docMk/>
            <pc:sldMk cId="4275888207" sldId="298"/>
            <ac:spMk id="42" creationId="{9D9D367D-6DD2-4A7C-8918-0DCAC297559A}"/>
          </ac:spMkLst>
        </pc:spChg>
        <pc:spChg chg="add">
          <ac:chgData name="eyaabid" userId="S::eyaabid@insat.u-carthage.tn::bd086841-9cb6-440d-8594-3c99dc65b8f0" providerId="AD" clId="Web-{0C34C889-8C6A-7435-7C7E-BAAFF72074B7}" dt="2021-08-05T20:37:26.762" v="437"/>
          <ac:spMkLst>
            <pc:docMk/>
            <pc:sldMk cId="4275888207" sldId="298"/>
            <ac:spMk id="48" creationId="{72526924-84D3-45FB-A5FE-62D8FCBF53B6}"/>
          </ac:spMkLst>
        </pc:spChg>
        <pc:spChg chg="add">
          <ac:chgData name="eyaabid" userId="S::eyaabid@insat.u-carthage.tn::bd086841-9cb6-440d-8594-3c99dc65b8f0" providerId="AD" clId="Web-{0C34C889-8C6A-7435-7C7E-BAAFF72074B7}" dt="2021-08-05T20:37:26.762" v="437"/>
          <ac:spMkLst>
            <pc:docMk/>
            <pc:sldMk cId="4275888207" sldId="298"/>
            <ac:spMk id="50" creationId="{5C2A6256-1DD0-4E4B-A8B3-9A711B4DBE0C}"/>
          </ac:spMkLst>
        </pc:spChg>
        <pc:spChg chg="add">
          <ac:chgData name="eyaabid" userId="S::eyaabid@insat.u-carthage.tn::bd086841-9cb6-440d-8594-3c99dc65b8f0" providerId="AD" clId="Web-{0C34C889-8C6A-7435-7C7E-BAAFF72074B7}" dt="2021-08-05T20:37:26.762" v="437"/>
          <ac:spMkLst>
            <pc:docMk/>
            <pc:sldMk cId="4275888207" sldId="298"/>
            <ac:spMk id="52" creationId="{41760540-185E-4652-BFD2-9B362EF3BC99}"/>
          </ac:spMkLst>
        </pc:spChg>
        <pc:spChg chg="add">
          <ac:chgData name="eyaabid" userId="S::eyaabid@insat.u-carthage.tn::bd086841-9cb6-440d-8594-3c99dc65b8f0" providerId="AD" clId="Web-{0C34C889-8C6A-7435-7C7E-BAAFF72074B7}" dt="2021-08-05T20:37:26.762" v="437"/>
          <ac:spMkLst>
            <pc:docMk/>
            <pc:sldMk cId="4275888207" sldId="298"/>
            <ac:spMk id="54" creationId="{729789F4-85C1-41A0-83EB-992E22210CB9}"/>
          </ac:spMkLst>
        </pc:spChg>
        <pc:spChg chg="add">
          <ac:chgData name="eyaabid" userId="S::eyaabid@insat.u-carthage.tn::bd086841-9cb6-440d-8594-3c99dc65b8f0" providerId="AD" clId="Web-{0C34C889-8C6A-7435-7C7E-BAAFF72074B7}" dt="2021-08-05T20:37:26.762" v="437"/>
          <ac:spMkLst>
            <pc:docMk/>
            <pc:sldMk cId="4275888207" sldId="298"/>
            <ac:spMk id="56" creationId="{9D9D367D-6DD2-4A7C-8918-0DCAC297559A}"/>
          </ac:spMkLst>
        </pc:spChg>
        <pc:graphicFrameChg chg="add">
          <ac:chgData name="eyaabid" userId="S::eyaabid@insat.u-carthage.tn::bd086841-9cb6-440d-8594-3c99dc65b8f0" providerId="AD" clId="Web-{0C34C889-8C6A-7435-7C7E-BAAFF72074B7}" dt="2021-08-05T20:37:26.762" v="437"/>
          <ac:graphicFrameMkLst>
            <pc:docMk/>
            <pc:sldMk cId="4275888207" sldId="298"/>
            <ac:graphicFrameMk id="44" creationId="{48DFB2C4-9041-4459-A5AB-4F9212C12DD8}"/>
          </ac:graphicFrameMkLst>
        </pc:graphicFrameChg>
      </pc:sldChg>
      <pc:sldChg chg="addSp delSp modSp new mod setBg">
        <pc:chgData name="eyaabid" userId="S::eyaabid@insat.u-carthage.tn::bd086841-9cb6-440d-8594-3c99dc65b8f0" providerId="AD" clId="Web-{0C34C889-8C6A-7435-7C7E-BAAFF72074B7}" dt="2021-08-05T20:38:09.342" v="440" actId="20577"/>
        <pc:sldMkLst>
          <pc:docMk/>
          <pc:sldMk cId="1067380870" sldId="299"/>
        </pc:sldMkLst>
        <pc:spChg chg="mod">
          <ac:chgData name="eyaabid" userId="S::eyaabid@insat.u-carthage.tn::bd086841-9cb6-440d-8594-3c99dc65b8f0" providerId="AD" clId="Web-{0C34C889-8C6A-7435-7C7E-BAAFF72074B7}" dt="2021-08-05T20:37:54.466" v="439" actId="20577"/>
          <ac:spMkLst>
            <pc:docMk/>
            <pc:sldMk cId="1067380870" sldId="299"/>
            <ac:spMk id="2" creationId="{FEF8A143-0711-4B0A-97FF-F5D697F15FAF}"/>
          </ac:spMkLst>
        </pc:spChg>
        <pc:spChg chg="mod">
          <ac:chgData name="eyaabid" userId="S::eyaabid@insat.u-carthage.tn::bd086841-9cb6-440d-8594-3c99dc65b8f0" providerId="AD" clId="Web-{0C34C889-8C6A-7435-7C7E-BAAFF72074B7}" dt="2021-08-05T20:38:09.342" v="440" actId="20577"/>
          <ac:spMkLst>
            <pc:docMk/>
            <pc:sldMk cId="1067380870" sldId="299"/>
            <ac:spMk id="3" creationId="{2DF4F093-D1F2-4237-ACF2-A89EC25C34EF}"/>
          </ac:spMkLst>
        </pc:spChg>
        <pc:spChg chg="add del">
          <ac:chgData name="eyaabid" userId="S::eyaabid@insat.u-carthage.tn::bd086841-9cb6-440d-8594-3c99dc65b8f0" providerId="AD" clId="Web-{0C34C889-8C6A-7435-7C7E-BAAFF72074B7}" dt="2021-08-05T20:37:31.872" v="438"/>
          <ac:spMkLst>
            <pc:docMk/>
            <pc:sldMk cId="1067380870" sldId="299"/>
            <ac:spMk id="8" creationId="{72526924-84D3-45FB-A5FE-62D8FCBF53B6}"/>
          </ac:spMkLst>
        </pc:spChg>
        <pc:spChg chg="add del">
          <ac:chgData name="eyaabid" userId="S::eyaabid@insat.u-carthage.tn::bd086841-9cb6-440d-8594-3c99dc65b8f0" providerId="AD" clId="Web-{0C34C889-8C6A-7435-7C7E-BAAFF72074B7}" dt="2021-08-05T20:37:31.872" v="438"/>
          <ac:spMkLst>
            <pc:docMk/>
            <pc:sldMk cId="1067380870" sldId="299"/>
            <ac:spMk id="10" creationId="{5C2A6256-1DD0-4E4B-A8B3-9A711B4DBE0C}"/>
          </ac:spMkLst>
        </pc:spChg>
        <pc:spChg chg="add del">
          <ac:chgData name="eyaabid" userId="S::eyaabid@insat.u-carthage.tn::bd086841-9cb6-440d-8594-3c99dc65b8f0" providerId="AD" clId="Web-{0C34C889-8C6A-7435-7C7E-BAAFF72074B7}" dt="2021-08-05T20:37:31.872" v="438"/>
          <ac:spMkLst>
            <pc:docMk/>
            <pc:sldMk cId="1067380870" sldId="299"/>
            <ac:spMk id="12" creationId="{41760540-185E-4652-BFD2-9B362EF3BC99}"/>
          </ac:spMkLst>
        </pc:spChg>
        <pc:spChg chg="add del">
          <ac:chgData name="eyaabid" userId="S::eyaabid@insat.u-carthage.tn::bd086841-9cb6-440d-8594-3c99dc65b8f0" providerId="AD" clId="Web-{0C34C889-8C6A-7435-7C7E-BAAFF72074B7}" dt="2021-08-05T20:37:31.872" v="438"/>
          <ac:spMkLst>
            <pc:docMk/>
            <pc:sldMk cId="1067380870" sldId="299"/>
            <ac:spMk id="14" creationId="{729789F4-85C1-41A0-83EB-992E22210CB9}"/>
          </ac:spMkLst>
        </pc:spChg>
        <pc:spChg chg="add del">
          <ac:chgData name="eyaabid" userId="S::eyaabid@insat.u-carthage.tn::bd086841-9cb6-440d-8594-3c99dc65b8f0" providerId="AD" clId="Web-{0C34C889-8C6A-7435-7C7E-BAAFF72074B7}" dt="2021-08-05T20:37:31.872" v="438"/>
          <ac:spMkLst>
            <pc:docMk/>
            <pc:sldMk cId="1067380870" sldId="299"/>
            <ac:spMk id="16" creationId="{9D9D367D-6DD2-4A7C-8918-0DCAC297559A}"/>
          </ac:spMkLst>
        </pc:spChg>
        <pc:spChg chg="add">
          <ac:chgData name="eyaabid" userId="S::eyaabid@insat.u-carthage.tn::bd086841-9cb6-440d-8594-3c99dc65b8f0" providerId="AD" clId="Web-{0C34C889-8C6A-7435-7C7E-BAAFF72074B7}" dt="2021-08-05T20:37:31.872" v="438"/>
          <ac:spMkLst>
            <pc:docMk/>
            <pc:sldMk cId="1067380870" sldId="299"/>
            <ac:spMk id="21" creationId="{72526924-84D3-45FB-A5FE-62D8FCBF53B6}"/>
          </ac:spMkLst>
        </pc:spChg>
        <pc:spChg chg="add">
          <ac:chgData name="eyaabid" userId="S::eyaabid@insat.u-carthage.tn::bd086841-9cb6-440d-8594-3c99dc65b8f0" providerId="AD" clId="Web-{0C34C889-8C6A-7435-7C7E-BAAFF72074B7}" dt="2021-08-05T20:37:31.872" v="438"/>
          <ac:spMkLst>
            <pc:docMk/>
            <pc:sldMk cId="1067380870" sldId="299"/>
            <ac:spMk id="23" creationId="{5C2A6256-1DD0-4E4B-A8B3-9A711B4DBE0C}"/>
          </ac:spMkLst>
        </pc:spChg>
        <pc:spChg chg="add">
          <ac:chgData name="eyaabid" userId="S::eyaabid@insat.u-carthage.tn::bd086841-9cb6-440d-8594-3c99dc65b8f0" providerId="AD" clId="Web-{0C34C889-8C6A-7435-7C7E-BAAFF72074B7}" dt="2021-08-05T20:37:31.872" v="438"/>
          <ac:spMkLst>
            <pc:docMk/>
            <pc:sldMk cId="1067380870" sldId="299"/>
            <ac:spMk id="25" creationId="{41760540-185E-4652-BFD2-9B362EF3BC99}"/>
          </ac:spMkLst>
        </pc:spChg>
        <pc:spChg chg="add">
          <ac:chgData name="eyaabid" userId="S::eyaabid@insat.u-carthage.tn::bd086841-9cb6-440d-8594-3c99dc65b8f0" providerId="AD" clId="Web-{0C34C889-8C6A-7435-7C7E-BAAFF72074B7}" dt="2021-08-05T20:37:31.872" v="438"/>
          <ac:spMkLst>
            <pc:docMk/>
            <pc:sldMk cId="1067380870" sldId="299"/>
            <ac:spMk id="27" creationId="{729789F4-85C1-41A0-83EB-992E22210CB9}"/>
          </ac:spMkLst>
        </pc:spChg>
        <pc:spChg chg="add">
          <ac:chgData name="eyaabid" userId="S::eyaabid@insat.u-carthage.tn::bd086841-9cb6-440d-8594-3c99dc65b8f0" providerId="AD" clId="Web-{0C34C889-8C6A-7435-7C7E-BAAFF72074B7}" dt="2021-08-05T20:37:31.872" v="438"/>
          <ac:spMkLst>
            <pc:docMk/>
            <pc:sldMk cId="1067380870" sldId="299"/>
            <ac:spMk id="29" creationId="{9D9D367D-6DD2-4A7C-8918-0DCAC297559A}"/>
          </ac:spMkLst>
        </pc:spChg>
      </pc:sldChg>
      <pc:sldChg chg="addSp delSp modSp new mod setBg">
        <pc:chgData name="eyaabid" userId="S::eyaabid@insat.u-carthage.tn::bd086841-9cb6-440d-8594-3c99dc65b8f0" providerId="AD" clId="Web-{0C34C889-8C6A-7435-7C7E-BAAFF72074B7}" dt="2021-08-05T20:39:43.156" v="448"/>
        <pc:sldMkLst>
          <pc:docMk/>
          <pc:sldMk cId="3862944828" sldId="300"/>
        </pc:sldMkLst>
        <pc:spChg chg="mod">
          <ac:chgData name="eyaabid" userId="S::eyaabid@insat.u-carthage.tn::bd086841-9cb6-440d-8594-3c99dc65b8f0" providerId="AD" clId="Web-{0C34C889-8C6A-7435-7C7E-BAAFF72074B7}" dt="2021-08-05T20:39:43.156" v="448"/>
          <ac:spMkLst>
            <pc:docMk/>
            <pc:sldMk cId="3862944828" sldId="300"/>
            <ac:spMk id="2" creationId="{E8C88EBF-FE8E-4C0B-8F68-7742A7E5D39A}"/>
          </ac:spMkLst>
        </pc:spChg>
        <pc:spChg chg="del mod">
          <ac:chgData name="eyaabid" userId="S::eyaabid@insat.u-carthage.tn::bd086841-9cb6-440d-8594-3c99dc65b8f0" providerId="AD" clId="Web-{0C34C889-8C6A-7435-7C7E-BAAFF72074B7}" dt="2021-08-05T20:39:43.156" v="448"/>
          <ac:spMkLst>
            <pc:docMk/>
            <pc:sldMk cId="3862944828" sldId="300"/>
            <ac:spMk id="3" creationId="{DABA1153-335E-4A3E-886D-EE7878F36A3D}"/>
          </ac:spMkLst>
        </pc:spChg>
        <pc:spChg chg="add del">
          <ac:chgData name="eyaabid" userId="S::eyaabid@insat.u-carthage.tn::bd086841-9cb6-440d-8594-3c99dc65b8f0" providerId="AD" clId="Web-{0C34C889-8C6A-7435-7C7E-BAAFF72074B7}" dt="2021-08-05T20:39:43.156" v="448"/>
          <ac:spMkLst>
            <pc:docMk/>
            <pc:sldMk cId="3862944828" sldId="300"/>
            <ac:spMk id="8" creationId="{72526924-84D3-45FB-A5FE-62D8FCBF53B6}"/>
          </ac:spMkLst>
        </pc:spChg>
        <pc:spChg chg="add del">
          <ac:chgData name="eyaabid" userId="S::eyaabid@insat.u-carthage.tn::bd086841-9cb6-440d-8594-3c99dc65b8f0" providerId="AD" clId="Web-{0C34C889-8C6A-7435-7C7E-BAAFF72074B7}" dt="2021-08-05T20:39:43.156" v="448"/>
          <ac:spMkLst>
            <pc:docMk/>
            <pc:sldMk cId="3862944828" sldId="300"/>
            <ac:spMk id="10" creationId="{5C2A6256-1DD0-4E4B-A8B3-9A711B4DBE0C}"/>
          </ac:spMkLst>
        </pc:spChg>
        <pc:spChg chg="add del">
          <ac:chgData name="eyaabid" userId="S::eyaabid@insat.u-carthage.tn::bd086841-9cb6-440d-8594-3c99dc65b8f0" providerId="AD" clId="Web-{0C34C889-8C6A-7435-7C7E-BAAFF72074B7}" dt="2021-08-05T20:39:43.156" v="448"/>
          <ac:spMkLst>
            <pc:docMk/>
            <pc:sldMk cId="3862944828" sldId="300"/>
            <ac:spMk id="12" creationId="{41760540-185E-4652-BFD2-9B362EF3BC99}"/>
          </ac:spMkLst>
        </pc:spChg>
        <pc:spChg chg="add del">
          <ac:chgData name="eyaabid" userId="S::eyaabid@insat.u-carthage.tn::bd086841-9cb6-440d-8594-3c99dc65b8f0" providerId="AD" clId="Web-{0C34C889-8C6A-7435-7C7E-BAAFF72074B7}" dt="2021-08-05T20:39:43.156" v="448"/>
          <ac:spMkLst>
            <pc:docMk/>
            <pc:sldMk cId="3862944828" sldId="300"/>
            <ac:spMk id="14" creationId="{729789F4-85C1-41A0-83EB-992E22210CB9}"/>
          </ac:spMkLst>
        </pc:spChg>
        <pc:spChg chg="add del">
          <ac:chgData name="eyaabid" userId="S::eyaabid@insat.u-carthage.tn::bd086841-9cb6-440d-8594-3c99dc65b8f0" providerId="AD" clId="Web-{0C34C889-8C6A-7435-7C7E-BAAFF72074B7}" dt="2021-08-05T20:39:43.156" v="448"/>
          <ac:spMkLst>
            <pc:docMk/>
            <pc:sldMk cId="3862944828" sldId="300"/>
            <ac:spMk id="16" creationId="{9D9D367D-6DD2-4A7C-8918-0DCAC297559A}"/>
          </ac:spMkLst>
        </pc:spChg>
        <pc:spChg chg="add">
          <ac:chgData name="eyaabid" userId="S::eyaabid@insat.u-carthage.tn::bd086841-9cb6-440d-8594-3c99dc65b8f0" providerId="AD" clId="Web-{0C34C889-8C6A-7435-7C7E-BAAFF72074B7}" dt="2021-08-05T20:39:43.156" v="448"/>
          <ac:spMkLst>
            <pc:docMk/>
            <pc:sldMk cId="3862944828" sldId="300"/>
            <ac:spMk id="22" creationId="{1ED69555-EE48-4B19-812B-4E1068DBF976}"/>
          </ac:spMkLst>
        </pc:spChg>
        <pc:spChg chg="add">
          <ac:chgData name="eyaabid" userId="S::eyaabid@insat.u-carthage.tn::bd086841-9cb6-440d-8594-3c99dc65b8f0" providerId="AD" clId="Web-{0C34C889-8C6A-7435-7C7E-BAAFF72074B7}" dt="2021-08-05T20:39:43.156" v="448"/>
          <ac:spMkLst>
            <pc:docMk/>
            <pc:sldMk cId="3862944828" sldId="300"/>
            <ac:spMk id="24" creationId="{57AEB73D-F521-4B19-820F-12DB6BCC8406}"/>
          </ac:spMkLst>
        </pc:spChg>
        <pc:spChg chg="add">
          <ac:chgData name="eyaabid" userId="S::eyaabid@insat.u-carthage.tn::bd086841-9cb6-440d-8594-3c99dc65b8f0" providerId="AD" clId="Web-{0C34C889-8C6A-7435-7C7E-BAAFF72074B7}" dt="2021-08-05T20:39:43.156" v="448"/>
          <ac:spMkLst>
            <pc:docMk/>
            <pc:sldMk cId="3862944828" sldId="300"/>
            <ac:spMk id="26" creationId="{6B72EEBA-3A5D-41CE-8465-A45A0F65674E}"/>
          </ac:spMkLst>
        </pc:spChg>
        <pc:spChg chg="add">
          <ac:chgData name="eyaabid" userId="S::eyaabid@insat.u-carthage.tn::bd086841-9cb6-440d-8594-3c99dc65b8f0" providerId="AD" clId="Web-{0C34C889-8C6A-7435-7C7E-BAAFF72074B7}" dt="2021-08-05T20:39:43.156" v="448"/>
          <ac:spMkLst>
            <pc:docMk/>
            <pc:sldMk cId="3862944828" sldId="300"/>
            <ac:spMk id="28" creationId="{CA22F210-7186-4074-94C5-FAD2C2EB15B2}"/>
          </ac:spMkLst>
        </pc:spChg>
        <pc:spChg chg="add">
          <ac:chgData name="eyaabid" userId="S::eyaabid@insat.u-carthage.tn::bd086841-9cb6-440d-8594-3c99dc65b8f0" providerId="AD" clId="Web-{0C34C889-8C6A-7435-7C7E-BAAFF72074B7}" dt="2021-08-05T20:39:43.156" v="448"/>
          <ac:spMkLst>
            <pc:docMk/>
            <pc:sldMk cId="3862944828" sldId="300"/>
            <ac:spMk id="30" creationId="{11C4FED8-D85F-4B52-875F-AB6873B50373}"/>
          </ac:spMkLst>
        </pc:spChg>
        <pc:picChg chg="add">
          <ac:chgData name="eyaabid" userId="S::eyaabid@insat.u-carthage.tn::bd086841-9cb6-440d-8594-3c99dc65b8f0" providerId="AD" clId="Web-{0C34C889-8C6A-7435-7C7E-BAAFF72074B7}" dt="2021-08-05T20:39:43.156" v="448"/>
          <ac:picMkLst>
            <pc:docMk/>
            <pc:sldMk cId="3862944828" sldId="300"/>
            <ac:picMk id="18" creationId="{5298F121-E33C-4B96-B5BA-671D7D47FD3C}"/>
          </ac:picMkLst>
        </pc:picChg>
      </pc:sldChg>
      <pc:sldChg chg="addSp delSp modSp new del mod setBg">
        <pc:chgData name="eyaabid" userId="S::eyaabid@insat.u-carthage.tn::bd086841-9cb6-440d-8594-3c99dc65b8f0" providerId="AD" clId="Web-{0C34C889-8C6A-7435-7C7E-BAAFF72074B7}" dt="2021-08-05T20:53:37.409" v="480"/>
        <pc:sldMkLst>
          <pc:docMk/>
          <pc:sldMk cId="2400555855" sldId="301"/>
        </pc:sldMkLst>
        <pc:spChg chg="del mod">
          <ac:chgData name="eyaabid" userId="S::eyaabid@insat.u-carthage.tn::bd086841-9cb6-440d-8594-3c99dc65b8f0" providerId="AD" clId="Web-{0C34C889-8C6A-7435-7C7E-BAAFF72074B7}" dt="2021-08-05T20:43:26.490" v="464"/>
          <ac:spMkLst>
            <pc:docMk/>
            <pc:sldMk cId="2400555855" sldId="301"/>
            <ac:spMk id="2" creationId="{754E34E0-6ECF-430E-8B21-B6A6E22D4666}"/>
          </ac:spMkLst>
        </pc:spChg>
        <pc:spChg chg="del mod">
          <ac:chgData name="eyaabid" userId="S::eyaabid@insat.u-carthage.tn::bd086841-9cb6-440d-8594-3c99dc65b8f0" providerId="AD" clId="Web-{0C34C889-8C6A-7435-7C7E-BAAFF72074B7}" dt="2021-08-05T20:43:31.615" v="465"/>
          <ac:spMkLst>
            <pc:docMk/>
            <pc:sldMk cId="2400555855" sldId="301"/>
            <ac:spMk id="3" creationId="{8009B22C-BAEC-4B8E-BD8F-F48CFBFB4786}"/>
          </ac:spMkLst>
        </pc:spChg>
        <pc:spChg chg="add del">
          <ac:chgData name="eyaabid" userId="S::eyaabid@insat.u-carthage.tn::bd086841-9cb6-440d-8594-3c99dc65b8f0" providerId="AD" clId="Web-{0C34C889-8C6A-7435-7C7E-BAAFF72074B7}" dt="2021-08-05T20:43:31.615" v="465"/>
          <ac:spMkLst>
            <pc:docMk/>
            <pc:sldMk cId="2400555855" sldId="301"/>
            <ac:spMk id="8" creationId="{72526924-84D3-45FB-A5FE-62D8FCBF53B6}"/>
          </ac:spMkLst>
        </pc:spChg>
        <pc:spChg chg="add del">
          <ac:chgData name="eyaabid" userId="S::eyaabid@insat.u-carthage.tn::bd086841-9cb6-440d-8594-3c99dc65b8f0" providerId="AD" clId="Web-{0C34C889-8C6A-7435-7C7E-BAAFF72074B7}" dt="2021-08-05T20:43:31.615" v="465"/>
          <ac:spMkLst>
            <pc:docMk/>
            <pc:sldMk cId="2400555855" sldId="301"/>
            <ac:spMk id="10" creationId="{5C2A6256-1DD0-4E4B-A8B3-9A711B4DBE0C}"/>
          </ac:spMkLst>
        </pc:spChg>
        <pc:spChg chg="add del">
          <ac:chgData name="eyaabid" userId="S::eyaabid@insat.u-carthage.tn::bd086841-9cb6-440d-8594-3c99dc65b8f0" providerId="AD" clId="Web-{0C34C889-8C6A-7435-7C7E-BAAFF72074B7}" dt="2021-08-05T20:43:31.615" v="465"/>
          <ac:spMkLst>
            <pc:docMk/>
            <pc:sldMk cId="2400555855" sldId="301"/>
            <ac:spMk id="12" creationId="{41760540-185E-4652-BFD2-9B362EF3BC99}"/>
          </ac:spMkLst>
        </pc:spChg>
        <pc:spChg chg="add del">
          <ac:chgData name="eyaabid" userId="S::eyaabid@insat.u-carthage.tn::bd086841-9cb6-440d-8594-3c99dc65b8f0" providerId="AD" clId="Web-{0C34C889-8C6A-7435-7C7E-BAAFF72074B7}" dt="2021-08-05T20:43:31.615" v="465"/>
          <ac:spMkLst>
            <pc:docMk/>
            <pc:sldMk cId="2400555855" sldId="301"/>
            <ac:spMk id="14" creationId="{729789F4-85C1-41A0-83EB-992E22210CB9}"/>
          </ac:spMkLst>
        </pc:spChg>
        <pc:spChg chg="add del">
          <ac:chgData name="eyaabid" userId="S::eyaabid@insat.u-carthage.tn::bd086841-9cb6-440d-8594-3c99dc65b8f0" providerId="AD" clId="Web-{0C34C889-8C6A-7435-7C7E-BAAFF72074B7}" dt="2021-08-05T20:43:31.615" v="465"/>
          <ac:spMkLst>
            <pc:docMk/>
            <pc:sldMk cId="2400555855" sldId="301"/>
            <ac:spMk id="16" creationId="{9D9D367D-6DD2-4A7C-8918-0DCAC297559A}"/>
          </ac:spMkLst>
        </pc:spChg>
        <pc:spChg chg="add del">
          <ac:chgData name="eyaabid" userId="S::eyaabid@insat.u-carthage.tn::bd086841-9cb6-440d-8594-3c99dc65b8f0" providerId="AD" clId="Web-{0C34C889-8C6A-7435-7C7E-BAAFF72074B7}" dt="2021-08-05T20:44:17.913" v="472"/>
          <ac:spMkLst>
            <pc:docMk/>
            <pc:sldMk cId="2400555855" sldId="301"/>
            <ac:spMk id="22" creationId="{099405E2-1A96-4DBA-A9DC-4C2A1B421CA9}"/>
          </ac:spMkLst>
        </pc:spChg>
        <pc:spChg chg="add del">
          <ac:chgData name="eyaabid" userId="S::eyaabid@insat.u-carthage.tn::bd086841-9cb6-440d-8594-3c99dc65b8f0" providerId="AD" clId="Web-{0C34C889-8C6A-7435-7C7E-BAAFF72074B7}" dt="2021-08-05T20:44:17.913" v="472"/>
          <ac:spMkLst>
            <pc:docMk/>
            <pc:sldMk cId="2400555855" sldId="301"/>
            <ac:spMk id="24" creationId="{61363234-E0BA-4476-B051-D8D9FA506B5A}"/>
          </ac:spMkLst>
        </pc:spChg>
        <pc:spChg chg="add del">
          <ac:chgData name="eyaabid" userId="S::eyaabid@insat.u-carthage.tn::bd086841-9cb6-440d-8594-3c99dc65b8f0" providerId="AD" clId="Web-{0C34C889-8C6A-7435-7C7E-BAAFF72074B7}" dt="2021-08-05T20:44:17.913" v="472"/>
          <ac:spMkLst>
            <pc:docMk/>
            <pc:sldMk cId="2400555855" sldId="301"/>
            <ac:spMk id="26" creationId="{932FF329-3A87-4F66-BA01-91CD63C8119F}"/>
          </ac:spMkLst>
        </pc:spChg>
        <pc:spChg chg="add del">
          <ac:chgData name="eyaabid" userId="S::eyaabid@insat.u-carthage.tn::bd086841-9cb6-440d-8594-3c99dc65b8f0" providerId="AD" clId="Web-{0C34C889-8C6A-7435-7C7E-BAAFF72074B7}" dt="2021-08-05T20:44:17.913" v="472"/>
          <ac:spMkLst>
            <pc:docMk/>
            <pc:sldMk cId="2400555855" sldId="301"/>
            <ac:spMk id="28" creationId="{79855050-A75B-4DD0-9B56-8B1C7722D884}"/>
          </ac:spMkLst>
        </pc:spChg>
        <pc:spChg chg="add del">
          <ac:chgData name="eyaabid" userId="S::eyaabid@insat.u-carthage.tn::bd086841-9cb6-440d-8594-3c99dc65b8f0" providerId="AD" clId="Web-{0C34C889-8C6A-7435-7C7E-BAAFF72074B7}" dt="2021-08-05T20:44:17.913" v="472"/>
          <ac:spMkLst>
            <pc:docMk/>
            <pc:sldMk cId="2400555855" sldId="301"/>
            <ac:spMk id="30" creationId="{0FA286C7-EFC7-4DFE-967A-7E37BA0F363B}"/>
          </ac:spMkLst>
        </pc:spChg>
        <pc:spChg chg="add del">
          <ac:chgData name="eyaabid" userId="S::eyaabid@insat.u-carthage.tn::bd086841-9cb6-440d-8594-3c99dc65b8f0" providerId="AD" clId="Web-{0C34C889-8C6A-7435-7C7E-BAAFF72074B7}" dt="2021-08-05T20:44:17.913" v="472"/>
          <ac:spMkLst>
            <pc:docMk/>
            <pc:sldMk cId="2400555855" sldId="301"/>
            <ac:spMk id="32" creationId="{10C9F0E8-EF8B-43C1-9C77-E9DDAF1A0FDD}"/>
          </ac:spMkLst>
        </pc:spChg>
        <pc:spChg chg="add del">
          <ac:chgData name="eyaabid" userId="S::eyaabid@insat.u-carthage.tn::bd086841-9cb6-440d-8594-3c99dc65b8f0" providerId="AD" clId="Web-{0C34C889-8C6A-7435-7C7E-BAAFF72074B7}" dt="2021-08-05T20:44:17.913" v="472"/>
          <ac:spMkLst>
            <pc:docMk/>
            <pc:sldMk cId="2400555855" sldId="301"/>
            <ac:spMk id="34" creationId="{379DC473-98F8-45DF-B136-EC0F0F4C6B23}"/>
          </ac:spMkLst>
        </pc:spChg>
        <pc:spChg chg="add">
          <ac:chgData name="eyaabid" userId="S::eyaabid@insat.u-carthage.tn::bd086841-9cb6-440d-8594-3c99dc65b8f0" providerId="AD" clId="Web-{0C34C889-8C6A-7435-7C7E-BAAFF72074B7}" dt="2021-08-05T20:44:17.913" v="472"/>
          <ac:spMkLst>
            <pc:docMk/>
            <pc:sldMk cId="2400555855" sldId="301"/>
            <ac:spMk id="39" creationId="{72526924-84D3-45FB-A5FE-62D8FCBF53B6}"/>
          </ac:spMkLst>
        </pc:spChg>
        <pc:spChg chg="add">
          <ac:chgData name="eyaabid" userId="S::eyaabid@insat.u-carthage.tn::bd086841-9cb6-440d-8594-3c99dc65b8f0" providerId="AD" clId="Web-{0C34C889-8C6A-7435-7C7E-BAAFF72074B7}" dt="2021-08-05T20:44:17.913" v="472"/>
          <ac:spMkLst>
            <pc:docMk/>
            <pc:sldMk cId="2400555855" sldId="301"/>
            <ac:spMk id="41" creationId="{5C2A6256-1DD0-4E4B-A8B3-9A711B4DBE0C}"/>
          </ac:spMkLst>
        </pc:spChg>
        <pc:spChg chg="add">
          <ac:chgData name="eyaabid" userId="S::eyaabid@insat.u-carthage.tn::bd086841-9cb6-440d-8594-3c99dc65b8f0" providerId="AD" clId="Web-{0C34C889-8C6A-7435-7C7E-BAAFF72074B7}" dt="2021-08-05T20:44:17.913" v="472"/>
          <ac:spMkLst>
            <pc:docMk/>
            <pc:sldMk cId="2400555855" sldId="301"/>
            <ac:spMk id="43" creationId="{41760540-185E-4652-BFD2-9B362EF3BC99}"/>
          </ac:spMkLst>
        </pc:spChg>
        <pc:spChg chg="add">
          <ac:chgData name="eyaabid" userId="S::eyaabid@insat.u-carthage.tn::bd086841-9cb6-440d-8594-3c99dc65b8f0" providerId="AD" clId="Web-{0C34C889-8C6A-7435-7C7E-BAAFF72074B7}" dt="2021-08-05T20:44:17.913" v="472"/>
          <ac:spMkLst>
            <pc:docMk/>
            <pc:sldMk cId="2400555855" sldId="301"/>
            <ac:spMk id="45" creationId="{729789F4-85C1-41A0-83EB-992E22210CB9}"/>
          </ac:spMkLst>
        </pc:spChg>
        <pc:spChg chg="add">
          <ac:chgData name="eyaabid" userId="S::eyaabid@insat.u-carthage.tn::bd086841-9cb6-440d-8594-3c99dc65b8f0" providerId="AD" clId="Web-{0C34C889-8C6A-7435-7C7E-BAAFF72074B7}" dt="2021-08-05T20:44:17.913" v="472"/>
          <ac:spMkLst>
            <pc:docMk/>
            <pc:sldMk cId="2400555855" sldId="301"/>
            <ac:spMk id="47" creationId="{9D9D367D-6DD2-4A7C-8918-0DCAC297559A}"/>
          </ac:spMkLst>
        </pc:spChg>
        <pc:graphicFrameChg chg="add mod modGraphic">
          <ac:chgData name="eyaabid" userId="S::eyaabid@insat.u-carthage.tn::bd086841-9cb6-440d-8594-3c99dc65b8f0" providerId="AD" clId="Web-{0C34C889-8C6A-7435-7C7E-BAAFF72074B7}" dt="2021-08-05T20:44:17.913" v="472"/>
          <ac:graphicFrameMkLst>
            <pc:docMk/>
            <pc:sldMk cId="2400555855" sldId="301"/>
            <ac:graphicFrameMk id="18" creationId="{96D1D74A-0591-47C9-9973-93BD1569C493}"/>
          </ac:graphicFrameMkLst>
        </pc:graphicFrameChg>
      </pc:sldChg>
      <pc:sldChg chg="addSp delSp modSp new del mod setBg">
        <pc:chgData name="eyaabid" userId="S::eyaabid@insat.u-carthage.tn::bd086841-9cb6-440d-8594-3c99dc65b8f0" providerId="AD" clId="Web-{0C34C889-8C6A-7435-7C7E-BAAFF72074B7}" dt="2021-08-05T20:53:40.784" v="481"/>
        <pc:sldMkLst>
          <pc:docMk/>
          <pc:sldMk cId="716469312" sldId="302"/>
        </pc:sldMkLst>
        <pc:spChg chg="del mod">
          <ac:chgData name="eyaabid" userId="S::eyaabid@insat.u-carthage.tn::bd086841-9cb6-440d-8594-3c99dc65b8f0" providerId="AD" clId="Web-{0C34C889-8C6A-7435-7C7E-BAAFF72074B7}" dt="2021-08-05T20:43:50.943" v="469"/>
          <ac:spMkLst>
            <pc:docMk/>
            <pc:sldMk cId="716469312" sldId="302"/>
            <ac:spMk id="2" creationId="{E0C0A869-959A-48D3-8F4A-E9CA081B4590}"/>
          </ac:spMkLst>
        </pc:spChg>
        <pc:spChg chg="mod">
          <ac:chgData name="eyaabid" userId="S::eyaabid@insat.u-carthage.tn::bd086841-9cb6-440d-8594-3c99dc65b8f0" providerId="AD" clId="Web-{0C34C889-8C6A-7435-7C7E-BAAFF72074B7}" dt="2021-08-05T20:44:40.960" v="475" actId="14100"/>
          <ac:spMkLst>
            <pc:docMk/>
            <pc:sldMk cId="716469312" sldId="302"/>
            <ac:spMk id="3" creationId="{0330D920-5115-414A-88F6-F6A0EFF0F886}"/>
          </ac:spMkLst>
        </pc:spChg>
        <pc:spChg chg="add">
          <ac:chgData name="eyaabid" userId="S::eyaabid@insat.u-carthage.tn::bd086841-9cb6-440d-8594-3c99dc65b8f0" providerId="AD" clId="Web-{0C34C889-8C6A-7435-7C7E-BAAFF72074B7}" dt="2021-08-05T20:43:45.959" v="467"/>
          <ac:spMkLst>
            <pc:docMk/>
            <pc:sldMk cId="716469312" sldId="302"/>
            <ac:spMk id="8" creationId="{099405E2-1A96-4DBA-A9DC-4C2A1B421CA9}"/>
          </ac:spMkLst>
        </pc:spChg>
        <pc:spChg chg="add">
          <ac:chgData name="eyaabid" userId="S::eyaabid@insat.u-carthage.tn::bd086841-9cb6-440d-8594-3c99dc65b8f0" providerId="AD" clId="Web-{0C34C889-8C6A-7435-7C7E-BAAFF72074B7}" dt="2021-08-05T20:43:45.959" v="467"/>
          <ac:spMkLst>
            <pc:docMk/>
            <pc:sldMk cId="716469312" sldId="302"/>
            <ac:spMk id="10" creationId="{6186DD79-F4CA-4DD7-9C78-AC180665FA3C}"/>
          </ac:spMkLst>
        </pc:spChg>
        <pc:spChg chg="add">
          <ac:chgData name="eyaabid" userId="S::eyaabid@insat.u-carthage.tn::bd086841-9cb6-440d-8594-3c99dc65b8f0" providerId="AD" clId="Web-{0C34C889-8C6A-7435-7C7E-BAAFF72074B7}" dt="2021-08-05T20:43:45.959" v="467"/>
          <ac:spMkLst>
            <pc:docMk/>
            <pc:sldMk cId="716469312" sldId="302"/>
            <ac:spMk id="12" creationId="{BCF4857D-F003-4CA1-82AB-00900B1008BA}"/>
          </ac:spMkLst>
        </pc:spChg>
        <pc:spChg chg="add">
          <ac:chgData name="eyaabid" userId="S::eyaabid@insat.u-carthage.tn::bd086841-9cb6-440d-8594-3c99dc65b8f0" providerId="AD" clId="Web-{0C34C889-8C6A-7435-7C7E-BAAFF72074B7}" dt="2021-08-05T20:43:45.959" v="467"/>
          <ac:spMkLst>
            <pc:docMk/>
            <pc:sldMk cId="716469312" sldId="302"/>
            <ac:spMk id="14" creationId="{79855050-A75B-4DD0-9B56-8B1C7722D884}"/>
          </ac:spMkLst>
        </pc:spChg>
        <pc:spChg chg="add">
          <ac:chgData name="eyaabid" userId="S::eyaabid@insat.u-carthage.tn::bd086841-9cb6-440d-8594-3c99dc65b8f0" providerId="AD" clId="Web-{0C34C889-8C6A-7435-7C7E-BAAFF72074B7}" dt="2021-08-05T20:43:45.959" v="467"/>
          <ac:spMkLst>
            <pc:docMk/>
            <pc:sldMk cId="716469312" sldId="302"/>
            <ac:spMk id="16" creationId="{5E6738EB-6FF0-4AF9-8462-57F4494B88B2}"/>
          </ac:spMkLst>
        </pc:spChg>
        <pc:spChg chg="add">
          <ac:chgData name="eyaabid" userId="S::eyaabid@insat.u-carthage.tn::bd086841-9cb6-440d-8594-3c99dc65b8f0" providerId="AD" clId="Web-{0C34C889-8C6A-7435-7C7E-BAAFF72074B7}" dt="2021-08-05T20:43:45.959" v="467"/>
          <ac:spMkLst>
            <pc:docMk/>
            <pc:sldMk cId="716469312" sldId="302"/>
            <ac:spMk id="18" creationId="{DB791336-FCAA-4174-9303-B3F374861110}"/>
          </ac:spMkLst>
        </pc:spChg>
        <pc:spChg chg="add">
          <ac:chgData name="eyaabid" userId="S::eyaabid@insat.u-carthage.tn::bd086841-9cb6-440d-8594-3c99dc65b8f0" providerId="AD" clId="Web-{0C34C889-8C6A-7435-7C7E-BAAFF72074B7}" dt="2021-08-05T20:43:45.959" v="467"/>
          <ac:spMkLst>
            <pc:docMk/>
            <pc:sldMk cId="716469312" sldId="302"/>
            <ac:spMk id="20" creationId="{CA212158-300D-44D0-9CCE-472C3F669EE1}"/>
          </ac:spMkLst>
        </pc:spChg>
        <pc:spChg chg="add">
          <ac:chgData name="eyaabid" userId="S::eyaabid@insat.u-carthage.tn::bd086841-9cb6-440d-8594-3c99dc65b8f0" providerId="AD" clId="Web-{0C34C889-8C6A-7435-7C7E-BAAFF72074B7}" dt="2021-08-05T20:43:45.959" v="467"/>
          <ac:spMkLst>
            <pc:docMk/>
            <pc:sldMk cId="716469312" sldId="302"/>
            <ac:spMk id="22" creationId="{988521F4-D44A-42C5-9BDB-5CA25554098B}"/>
          </ac:spMkLst>
        </pc:spChg>
      </pc:sldChg>
      <pc:sldChg chg="addSp delSp modSp new mod setBg">
        <pc:chgData name="eyaabid" userId="S::eyaabid@insat.u-carthage.tn::bd086841-9cb6-440d-8594-3c99dc65b8f0" providerId="AD" clId="Web-{0C34C889-8C6A-7435-7C7E-BAAFF72074B7}" dt="2021-08-05T20:56:07.131" v="490" actId="20577"/>
        <pc:sldMkLst>
          <pc:docMk/>
          <pc:sldMk cId="1334894873" sldId="303"/>
        </pc:sldMkLst>
        <pc:spChg chg="mod">
          <ac:chgData name="eyaabid" userId="S::eyaabid@insat.u-carthage.tn::bd086841-9cb6-440d-8594-3c99dc65b8f0" providerId="AD" clId="Web-{0C34C889-8C6A-7435-7C7E-BAAFF72074B7}" dt="2021-08-05T20:55:16.990" v="485"/>
          <ac:spMkLst>
            <pc:docMk/>
            <pc:sldMk cId="1334894873" sldId="303"/>
            <ac:spMk id="2" creationId="{7C3D57F7-EFD1-4C21-86C6-3800A1C384F7}"/>
          </ac:spMkLst>
        </pc:spChg>
        <pc:spChg chg="mod">
          <ac:chgData name="eyaabid" userId="S::eyaabid@insat.u-carthage.tn::bd086841-9cb6-440d-8594-3c99dc65b8f0" providerId="AD" clId="Web-{0C34C889-8C6A-7435-7C7E-BAAFF72074B7}" dt="2021-08-05T20:56:07.131" v="490" actId="20577"/>
          <ac:spMkLst>
            <pc:docMk/>
            <pc:sldMk cId="1334894873" sldId="303"/>
            <ac:spMk id="3" creationId="{BC75FA84-12DD-4973-85C7-AF02D9F333B1}"/>
          </ac:spMkLst>
        </pc:spChg>
        <pc:spChg chg="add del">
          <ac:chgData name="eyaabid" userId="S::eyaabid@insat.u-carthage.tn::bd086841-9cb6-440d-8594-3c99dc65b8f0" providerId="AD" clId="Web-{0C34C889-8C6A-7435-7C7E-BAAFF72074B7}" dt="2021-08-05T20:55:16.990" v="485"/>
          <ac:spMkLst>
            <pc:docMk/>
            <pc:sldMk cId="1334894873" sldId="303"/>
            <ac:spMk id="8" creationId="{72526924-84D3-45FB-A5FE-62D8FCBF53B6}"/>
          </ac:spMkLst>
        </pc:spChg>
        <pc:spChg chg="add del">
          <ac:chgData name="eyaabid" userId="S::eyaabid@insat.u-carthage.tn::bd086841-9cb6-440d-8594-3c99dc65b8f0" providerId="AD" clId="Web-{0C34C889-8C6A-7435-7C7E-BAAFF72074B7}" dt="2021-08-05T20:55:16.990" v="485"/>
          <ac:spMkLst>
            <pc:docMk/>
            <pc:sldMk cId="1334894873" sldId="303"/>
            <ac:spMk id="10" creationId="{5C2A6256-1DD0-4E4B-A8B3-9A711B4DBE0C}"/>
          </ac:spMkLst>
        </pc:spChg>
        <pc:spChg chg="add del">
          <ac:chgData name="eyaabid" userId="S::eyaabid@insat.u-carthage.tn::bd086841-9cb6-440d-8594-3c99dc65b8f0" providerId="AD" clId="Web-{0C34C889-8C6A-7435-7C7E-BAAFF72074B7}" dt="2021-08-05T20:55:16.990" v="485"/>
          <ac:spMkLst>
            <pc:docMk/>
            <pc:sldMk cId="1334894873" sldId="303"/>
            <ac:spMk id="12" creationId="{41760540-185E-4652-BFD2-9B362EF3BC99}"/>
          </ac:spMkLst>
        </pc:spChg>
        <pc:spChg chg="add del">
          <ac:chgData name="eyaabid" userId="S::eyaabid@insat.u-carthage.tn::bd086841-9cb6-440d-8594-3c99dc65b8f0" providerId="AD" clId="Web-{0C34C889-8C6A-7435-7C7E-BAAFF72074B7}" dt="2021-08-05T20:55:16.990" v="485"/>
          <ac:spMkLst>
            <pc:docMk/>
            <pc:sldMk cId="1334894873" sldId="303"/>
            <ac:spMk id="14" creationId="{729789F4-85C1-41A0-83EB-992E22210CB9}"/>
          </ac:spMkLst>
        </pc:spChg>
        <pc:spChg chg="add del">
          <ac:chgData name="eyaabid" userId="S::eyaabid@insat.u-carthage.tn::bd086841-9cb6-440d-8594-3c99dc65b8f0" providerId="AD" clId="Web-{0C34C889-8C6A-7435-7C7E-BAAFF72074B7}" dt="2021-08-05T20:55:16.990" v="485"/>
          <ac:spMkLst>
            <pc:docMk/>
            <pc:sldMk cId="1334894873" sldId="303"/>
            <ac:spMk id="16" creationId="{9D9D367D-6DD2-4A7C-8918-0DCAC297559A}"/>
          </ac:spMkLst>
        </pc:spChg>
        <pc:spChg chg="add">
          <ac:chgData name="eyaabid" userId="S::eyaabid@insat.u-carthage.tn::bd086841-9cb6-440d-8594-3c99dc65b8f0" providerId="AD" clId="Web-{0C34C889-8C6A-7435-7C7E-BAAFF72074B7}" dt="2021-08-05T20:55:16.990" v="485"/>
          <ac:spMkLst>
            <pc:docMk/>
            <pc:sldMk cId="1334894873" sldId="303"/>
            <ac:spMk id="21" creationId="{72526924-84D3-45FB-A5FE-62D8FCBF53B6}"/>
          </ac:spMkLst>
        </pc:spChg>
        <pc:spChg chg="add">
          <ac:chgData name="eyaabid" userId="S::eyaabid@insat.u-carthage.tn::bd086841-9cb6-440d-8594-3c99dc65b8f0" providerId="AD" clId="Web-{0C34C889-8C6A-7435-7C7E-BAAFF72074B7}" dt="2021-08-05T20:55:16.990" v="485"/>
          <ac:spMkLst>
            <pc:docMk/>
            <pc:sldMk cId="1334894873" sldId="303"/>
            <ac:spMk id="23" creationId="{5C2A6256-1DD0-4E4B-A8B3-9A711B4DBE0C}"/>
          </ac:spMkLst>
        </pc:spChg>
        <pc:spChg chg="add">
          <ac:chgData name="eyaabid" userId="S::eyaabid@insat.u-carthage.tn::bd086841-9cb6-440d-8594-3c99dc65b8f0" providerId="AD" clId="Web-{0C34C889-8C6A-7435-7C7E-BAAFF72074B7}" dt="2021-08-05T20:55:16.990" v="485"/>
          <ac:spMkLst>
            <pc:docMk/>
            <pc:sldMk cId="1334894873" sldId="303"/>
            <ac:spMk id="25" creationId="{41760540-185E-4652-BFD2-9B362EF3BC99}"/>
          </ac:spMkLst>
        </pc:spChg>
        <pc:spChg chg="add">
          <ac:chgData name="eyaabid" userId="S::eyaabid@insat.u-carthage.tn::bd086841-9cb6-440d-8594-3c99dc65b8f0" providerId="AD" clId="Web-{0C34C889-8C6A-7435-7C7E-BAAFF72074B7}" dt="2021-08-05T20:55:16.990" v="485"/>
          <ac:spMkLst>
            <pc:docMk/>
            <pc:sldMk cId="1334894873" sldId="303"/>
            <ac:spMk id="27" creationId="{729789F4-85C1-41A0-83EB-992E22210CB9}"/>
          </ac:spMkLst>
        </pc:spChg>
        <pc:spChg chg="add">
          <ac:chgData name="eyaabid" userId="S::eyaabid@insat.u-carthage.tn::bd086841-9cb6-440d-8594-3c99dc65b8f0" providerId="AD" clId="Web-{0C34C889-8C6A-7435-7C7E-BAAFF72074B7}" dt="2021-08-05T20:55:16.990" v="485"/>
          <ac:spMkLst>
            <pc:docMk/>
            <pc:sldMk cId="1334894873" sldId="303"/>
            <ac:spMk id="29" creationId="{9D9D367D-6DD2-4A7C-8918-0DCAC297559A}"/>
          </ac:spMkLst>
        </pc:spChg>
      </pc:sldChg>
      <pc:sldChg chg="addSp delSp modSp new mod setBg">
        <pc:chgData name="eyaabid" userId="S::eyaabid@insat.u-carthage.tn::bd086841-9cb6-440d-8594-3c99dc65b8f0" providerId="AD" clId="Web-{0C34C889-8C6A-7435-7C7E-BAAFF72074B7}" dt="2021-08-05T20:56:52.992" v="497" actId="1076"/>
        <pc:sldMkLst>
          <pc:docMk/>
          <pc:sldMk cId="3495673889" sldId="304"/>
        </pc:sldMkLst>
        <pc:spChg chg="del mod">
          <ac:chgData name="eyaabid" userId="S::eyaabid@insat.u-carthage.tn::bd086841-9cb6-440d-8594-3c99dc65b8f0" providerId="AD" clId="Web-{0C34C889-8C6A-7435-7C7E-BAAFF72074B7}" dt="2021-08-05T20:56:38.335" v="494"/>
          <ac:spMkLst>
            <pc:docMk/>
            <pc:sldMk cId="3495673889" sldId="304"/>
            <ac:spMk id="2" creationId="{E0E0F8CE-F814-4E3F-9FCB-D89058F0AEC2}"/>
          </ac:spMkLst>
        </pc:spChg>
        <pc:spChg chg="del mod">
          <ac:chgData name="eyaabid" userId="S::eyaabid@insat.u-carthage.tn::bd086841-9cb6-440d-8594-3c99dc65b8f0" providerId="AD" clId="Web-{0C34C889-8C6A-7435-7C7E-BAAFF72074B7}" dt="2021-08-05T20:56:34.038" v="493"/>
          <ac:spMkLst>
            <pc:docMk/>
            <pc:sldMk cId="3495673889" sldId="304"/>
            <ac:spMk id="3" creationId="{E3735A88-C84D-4E3A-B2BD-0E03B28539BB}"/>
          </ac:spMkLst>
        </pc:spChg>
        <pc:spChg chg="add del">
          <ac:chgData name="eyaabid" userId="S::eyaabid@insat.u-carthage.tn::bd086841-9cb6-440d-8594-3c99dc65b8f0" providerId="AD" clId="Web-{0C34C889-8C6A-7435-7C7E-BAAFF72074B7}" dt="2021-08-05T20:56:38.335" v="494"/>
          <ac:spMkLst>
            <pc:docMk/>
            <pc:sldMk cId="3495673889" sldId="304"/>
            <ac:spMk id="8" creationId="{72526924-84D3-45FB-A5FE-62D8FCBF53B6}"/>
          </ac:spMkLst>
        </pc:spChg>
        <pc:spChg chg="add del">
          <ac:chgData name="eyaabid" userId="S::eyaabid@insat.u-carthage.tn::bd086841-9cb6-440d-8594-3c99dc65b8f0" providerId="AD" clId="Web-{0C34C889-8C6A-7435-7C7E-BAAFF72074B7}" dt="2021-08-05T20:56:38.335" v="494"/>
          <ac:spMkLst>
            <pc:docMk/>
            <pc:sldMk cId="3495673889" sldId="304"/>
            <ac:spMk id="10" creationId="{5C2A6256-1DD0-4E4B-A8B3-9A711B4DBE0C}"/>
          </ac:spMkLst>
        </pc:spChg>
        <pc:spChg chg="add del">
          <ac:chgData name="eyaabid" userId="S::eyaabid@insat.u-carthage.tn::bd086841-9cb6-440d-8594-3c99dc65b8f0" providerId="AD" clId="Web-{0C34C889-8C6A-7435-7C7E-BAAFF72074B7}" dt="2021-08-05T20:56:38.335" v="494"/>
          <ac:spMkLst>
            <pc:docMk/>
            <pc:sldMk cId="3495673889" sldId="304"/>
            <ac:spMk id="12" creationId="{41760540-185E-4652-BFD2-9B362EF3BC99}"/>
          </ac:spMkLst>
        </pc:spChg>
        <pc:spChg chg="add del">
          <ac:chgData name="eyaabid" userId="S::eyaabid@insat.u-carthage.tn::bd086841-9cb6-440d-8594-3c99dc65b8f0" providerId="AD" clId="Web-{0C34C889-8C6A-7435-7C7E-BAAFF72074B7}" dt="2021-08-05T20:56:38.335" v="494"/>
          <ac:spMkLst>
            <pc:docMk/>
            <pc:sldMk cId="3495673889" sldId="304"/>
            <ac:spMk id="14" creationId="{729789F4-85C1-41A0-83EB-992E22210CB9}"/>
          </ac:spMkLst>
        </pc:spChg>
        <pc:spChg chg="add del">
          <ac:chgData name="eyaabid" userId="S::eyaabid@insat.u-carthage.tn::bd086841-9cb6-440d-8594-3c99dc65b8f0" providerId="AD" clId="Web-{0C34C889-8C6A-7435-7C7E-BAAFF72074B7}" dt="2021-08-05T20:56:38.335" v="494"/>
          <ac:spMkLst>
            <pc:docMk/>
            <pc:sldMk cId="3495673889" sldId="304"/>
            <ac:spMk id="16" creationId="{9D9D367D-6DD2-4A7C-8918-0DCAC297559A}"/>
          </ac:spMkLst>
        </pc:spChg>
        <pc:spChg chg="add">
          <ac:chgData name="eyaabid" userId="S::eyaabid@insat.u-carthage.tn::bd086841-9cb6-440d-8594-3c99dc65b8f0" providerId="AD" clId="Web-{0C34C889-8C6A-7435-7C7E-BAAFF72074B7}" dt="2021-08-05T20:56:38.335" v="494"/>
          <ac:spMkLst>
            <pc:docMk/>
            <pc:sldMk cId="3495673889" sldId="304"/>
            <ac:spMk id="21" creationId="{34EE865D-5A59-4DD1-A94D-A8DBE4A9E013}"/>
          </ac:spMkLst>
        </pc:spChg>
        <pc:spChg chg="add">
          <ac:chgData name="eyaabid" userId="S::eyaabid@insat.u-carthage.tn::bd086841-9cb6-440d-8594-3c99dc65b8f0" providerId="AD" clId="Web-{0C34C889-8C6A-7435-7C7E-BAAFF72074B7}" dt="2021-08-05T20:56:38.335" v="494"/>
          <ac:spMkLst>
            <pc:docMk/>
            <pc:sldMk cId="3495673889" sldId="304"/>
            <ac:spMk id="23" creationId="{829723A0-D41B-4C41-8D49-B56A8746558B}"/>
          </ac:spMkLst>
        </pc:spChg>
        <pc:spChg chg="add">
          <ac:chgData name="eyaabid" userId="S::eyaabid@insat.u-carthage.tn::bd086841-9cb6-440d-8594-3c99dc65b8f0" providerId="AD" clId="Web-{0C34C889-8C6A-7435-7C7E-BAAFF72074B7}" dt="2021-08-05T20:56:38.335" v="494"/>
          <ac:spMkLst>
            <pc:docMk/>
            <pc:sldMk cId="3495673889" sldId="304"/>
            <ac:spMk id="25" creationId="{CB8E2193-D83A-4F93-AA5A-6B128ADC2001}"/>
          </ac:spMkLst>
        </pc:spChg>
        <pc:spChg chg="add">
          <ac:chgData name="eyaabid" userId="S::eyaabid@insat.u-carthage.tn::bd086841-9cb6-440d-8594-3c99dc65b8f0" providerId="AD" clId="Web-{0C34C889-8C6A-7435-7C7E-BAAFF72074B7}" dt="2021-08-05T20:56:38.335" v="494"/>
          <ac:spMkLst>
            <pc:docMk/>
            <pc:sldMk cId="3495673889" sldId="304"/>
            <ac:spMk id="27" creationId="{F465BEC9-9A64-4330-A094-2323D0EE1E83}"/>
          </ac:spMkLst>
        </pc:spChg>
        <pc:spChg chg="add">
          <ac:chgData name="eyaabid" userId="S::eyaabid@insat.u-carthage.tn::bd086841-9cb6-440d-8594-3c99dc65b8f0" providerId="AD" clId="Web-{0C34C889-8C6A-7435-7C7E-BAAFF72074B7}" dt="2021-08-05T20:56:38.335" v="494"/>
          <ac:spMkLst>
            <pc:docMk/>
            <pc:sldMk cId="3495673889" sldId="304"/>
            <ac:spMk id="29" creationId="{4B1DA58A-A755-4FCE-9BED-1E4AD6C95560}"/>
          </ac:spMkLst>
        </pc:spChg>
        <pc:spChg chg="add">
          <ac:chgData name="eyaabid" userId="S::eyaabid@insat.u-carthage.tn::bd086841-9cb6-440d-8594-3c99dc65b8f0" providerId="AD" clId="Web-{0C34C889-8C6A-7435-7C7E-BAAFF72074B7}" dt="2021-08-05T20:56:38.335" v="494"/>
          <ac:spMkLst>
            <pc:docMk/>
            <pc:sldMk cId="3495673889" sldId="304"/>
            <ac:spMk id="31" creationId="{2E23EFB5-5855-497F-AC57-6C1941487012}"/>
          </ac:spMkLst>
        </pc:spChg>
        <pc:picChg chg="add mod ord">
          <ac:chgData name="eyaabid" userId="S::eyaabid@insat.u-carthage.tn::bd086841-9cb6-440d-8594-3c99dc65b8f0" providerId="AD" clId="Web-{0C34C889-8C6A-7435-7C7E-BAAFF72074B7}" dt="2021-08-05T20:56:52.992" v="497" actId="1076"/>
          <ac:picMkLst>
            <pc:docMk/>
            <pc:sldMk cId="3495673889" sldId="304"/>
            <ac:picMk id="4" creationId="{BCB093BD-747C-42C8-ADD7-AC1397160B9B}"/>
          </ac:picMkLst>
        </pc:picChg>
      </pc:sldChg>
      <pc:sldChg chg="addSp delSp modSp new mod setBg">
        <pc:chgData name="eyaabid" userId="S::eyaabid@insat.u-carthage.tn::bd086841-9cb6-440d-8594-3c99dc65b8f0" providerId="AD" clId="Web-{0C34C889-8C6A-7435-7C7E-BAAFF72074B7}" dt="2021-08-05T20:58:02.071" v="508" actId="20577"/>
        <pc:sldMkLst>
          <pc:docMk/>
          <pc:sldMk cId="2143597799" sldId="305"/>
        </pc:sldMkLst>
        <pc:spChg chg="mod">
          <ac:chgData name="eyaabid" userId="S::eyaabid@insat.u-carthage.tn::bd086841-9cb6-440d-8594-3c99dc65b8f0" providerId="AD" clId="Web-{0C34C889-8C6A-7435-7C7E-BAAFF72074B7}" dt="2021-08-05T20:57:35.321" v="504" actId="20577"/>
          <ac:spMkLst>
            <pc:docMk/>
            <pc:sldMk cId="2143597799" sldId="305"/>
            <ac:spMk id="2" creationId="{1D3E44BA-4FBE-4C71-A6BD-826844E68373}"/>
          </ac:spMkLst>
        </pc:spChg>
        <pc:spChg chg="mod">
          <ac:chgData name="eyaabid" userId="S::eyaabid@insat.u-carthage.tn::bd086841-9cb6-440d-8594-3c99dc65b8f0" providerId="AD" clId="Web-{0C34C889-8C6A-7435-7C7E-BAAFF72074B7}" dt="2021-08-05T20:58:02.071" v="508" actId="20577"/>
          <ac:spMkLst>
            <pc:docMk/>
            <pc:sldMk cId="2143597799" sldId="305"/>
            <ac:spMk id="3" creationId="{28CCD070-95C1-4BCF-9B63-6E8AA8EF81A9}"/>
          </ac:spMkLst>
        </pc:spChg>
        <pc:spChg chg="add del">
          <ac:chgData name="eyaabid" userId="S::eyaabid@insat.u-carthage.tn::bd086841-9cb6-440d-8594-3c99dc65b8f0" providerId="AD" clId="Web-{0C34C889-8C6A-7435-7C7E-BAAFF72074B7}" dt="2021-08-05T20:57:45.165" v="505"/>
          <ac:spMkLst>
            <pc:docMk/>
            <pc:sldMk cId="2143597799" sldId="305"/>
            <ac:spMk id="8" creationId="{72526924-84D3-45FB-A5FE-62D8FCBF53B6}"/>
          </ac:spMkLst>
        </pc:spChg>
        <pc:spChg chg="add del">
          <ac:chgData name="eyaabid" userId="S::eyaabid@insat.u-carthage.tn::bd086841-9cb6-440d-8594-3c99dc65b8f0" providerId="AD" clId="Web-{0C34C889-8C6A-7435-7C7E-BAAFF72074B7}" dt="2021-08-05T20:57:45.165" v="505"/>
          <ac:spMkLst>
            <pc:docMk/>
            <pc:sldMk cId="2143597799" sldId="305"/>
            <ac:spMk id="10" creationId="{5C2A6256-1DD0-4E4B-A8B3-9A711B4DBE0C}"/>
          </ac:spMkLst>
        </pc:spChg>
        <pc:spChg chg="add del">
          <ac:chgData name="eyaabid" userId="S::eyaabid@insat.u-carthage.tn::bd086841-9cb6-440d-8594-3c99dc65b8f0" providerId="AD" clId="Web-{0C34C889-8C6A-7435-7C7E-BAAFF72074B7}" dt="2021-08-05T20:57:45.165" v="505"/>
          <ac:spMkLst>
            <pc:docMk/>
            <pc:sldMk cId="2143597799" sldId="305"/>
            <ac:spMk id="12" creationId="{41760540-185E-4652-BFD2-9B362EF3BC99}"/>
          </ac:spMkLst>
        </pc:spChg>
        <pc:spChg chg="add del">
          <ac:chgData name="eyaabid" userId="S::eyaabid@insat.u-carthage.tn::bd086841-9cb6-440d-8594-3c99dc65b8f0" providerId="AD" clId="Web-{0C34C889-8C6A-7435-7C7E-BAAFF72074B7}" dt="2021-08-05T20:57:45.165" v="505"/>
          <ac:spMkLst>
            <pc:docMk/>
            <pc:sldMk cId="2143597799" sldId="305"/>
            <ac:spMk id="14" creationId="{729789F4-85C1-41A0-83EB-992E22210CB9}"/>
          </ac:spMkLst>
        </pc:spChg>
        <pc:spChg chg="add del">
          <ac:chgData name="eyaabid" userId="S::eyaabid@insat.u-carthage.tn::bd086841-9cb6-440d-8594-3c99dc65b8f0" providerId="AD" clId="Web-{0C34C889-8C6A-7435-7C7E-BAAFF72074B7}" dt="2021-08-05T20:57:45.165" v="505"/>
          <ac:spMkLst>
            <pc:docMk/>
            <pc:sldMk cId="2143597799" sldId="305"/>
            <ac:spMk id="16" creationId="{9D9D367D-6DD2-4A7C-8918-0DCAC297559A}"/>
          </ac:spMkLst>
        </pc:spChg>
        <pc:spChg chg="add">
          <ac:chgData name="eyaabid" userId="S::eyaabid@insat.u-carthage.tn::bd086841-9cb6-440d-8594-3c99dc65b8f0" providerId="AD" clId="Web-{0C34C889-8C6A-7435-7C7E-BAAFF72074B7}" dt="2021-08-05T20:57:45.165" v="505"/>
          <ac:spMkLst>
            <pc:docMk/>
            <pc:sldMk cId="2143597799" sldId="305"/>
            <ac:spMk id="21" creationId="{72526924-84D3-45FB-A5FE-62D8FCBF53B6}"/>
          </ac:spMkLst>
        </pc:spChg>
        <pc:spChg chg="add">
          <ac:chgData name="eyaabid" userId="S::eyaabid@insat.u-carthage.tn::bd086841-9cb6-440d-8594-3c99dc65b8f0" providerId="AD" clId="Web-{0C34C889-8C6A-7435-7C7E-BAAFF72074B7}" dt="2021-08-05T20:57:45.165" v="505"/>
          <ac:spMkLst>
            <pc:docMk/>
            <pc:sldMk cId="2143597799" sldId="305"/>
            <ac:spMk id="23" creationId="{5C2A6256-1DD0-4E4B-A8B3-9A711B4DBE0C}"/>
          </ac:spMkLst>
        </pc:spChg>
        <pc:spChg chg="add">
          <ac:chgData name="eyaabid" userId="S::eyaabid@insat.u-carthage.tn::bd086841-9cb6-440d-8594-3c99dc65b8f0" providerId="AD" clId="Web-{0C34C889-8C6A-7435-7C7E-BAAFF72074B7}" dt="2021-08-05T20:57:45.165" v="505"/>
          <ac:spMkLst>
            <pc:docMk/>
            <pc:sldMk cId="2143597799" sldId="305"/>
            <ac:spMk id="25" creationId="{41760540-185E-4652-BFD2-9B362EF3BC99}"/>
          </ac:spMkLst>
        </pc:spChg>
        <pc:spChg chg="add">
          <ac:chgData name="eyaabid" userId="S::eyaabid@insat.u-carthage.tn::bd086841-9cb6-440d-8594-3c99dc65b8f0" providerId="AD" clId="Web-{0C34C889-8C6A-7435-7C7E-BAAFF72074B7}" dt="2021-08-05T20:57:45.165" v="505"/>
          <ac:spMkLst>
            <pc:docMk/>
            <pc:sldMk cId="2143597799" sldId="305"/>
            <ac:spMk id="27" creationId="{729789F4-85C1-41A0-83EB-992E22210CB9}"/>
          </ac:spMkLst>
        </pc:spChg>
        <pc:spChg chg="add">
          <ac:chgData name="eyaabid" userId="S::eyaabid@insat.u-carthage.tn::bd086841-9cb6-440d-8594-3c99dc65b8f0" providerId="AD" clId="Web-{0C34C889-8C6A-7435-7C7E-BAAFF72074B7}" dt="2021-08-05T20:57:45.165" v="505"/>
          <ac:spMkLst>
            <pc:docMk/>
            <pc:sldMk cId="2143597799" sldId="305"/>
            <ac:spMk id="29" creationId="{9D9D367D-6DD2-4A7C-8918-0DCAC297559A}"/>
          </ac:spMkLst>
        </pc:spChg>
      </pc:sldChg>
    </pc:docChg>
  </pc:docChgLst>
  <pc:docChgLst>
    <pc:chgData name="eyaabid" userId="S::eyaabid@insat.u-carthage.tn::bd086841-9cb6-440d-8594-3c99dc65b8f0" providerId="AD" clId="Web-{2C0A31C0-E4AF-49DB-B2DF-A011B64B99A1}"/>
    <pc:docChg chg="addSld delSld modSld addMainMaster delMainMaster">
      <pc:chgData name="eyaabid" userId="S::eyaabid@insat.u-carthage.tn::bd086841-9cb6-440d-8594-3c99dc65b8f0" providerId="AD" clId="Web-{2C0A31C0-E4AF-49DB-B2DF-A011B64B99A1}" dt="2021-08-05T14:18:40.277" v="421" actId="20577"/>
      <pc:docMkLst>
        <pc:docMk/>
      </pc:docMkLst>
      <pc:sldChg chg="addSp delSp modSp mod setBg modClrScheme chgLayout">
        <pc:chgData name="eyaabid" userId="S::eyaabid@insat.u-carthage.tn::bd086841-9cb6-440d-8594-3c99dc65b8f0" providerId="AD" clId="Web-{2C0A31C0-E4AF-49DB-B2DF-A011B64B99A1}" dt="2021-08-05T11:08:34.821" v="51"/>
        <pc:sldMkLst>
          <pc:docMk/>
          <pc:sldMk cId="3601082625" sldId="256"/>
        </pc:sldMkLst>
        <pc:spChg chg="mod">
          <ac:chgData name="eyaabid" userId="S::eyaabid@insat.u-carthage.tn::bd086841-9cb6-440d-8594-3c99dc65b8f0" providerId="AD" clId="Web-{2C0A31C0-E4AF-49DB-B2DF-A011B64B99A1}" dt="2021-08-05T11:08:34.821" v="51"/>
          <ac:spMkLst>
            <pc:docMk/>
            <pc:sldMk cId="3601082625" sldId="256"/>
            <ac:spMk id="2" creationId="{00000000-0000-0000-0000-000000000000}"/>
          </ac:spMkLst>
        </pc:spChg>
        <pc:spChg chg="mod">
          <ac:chgData name="eyaabid" userId="S::eyaabid@insat.u-carthage.tn::bd086841-9cb6-440d-8594-3c99dc65b8f0" providerId="AD" clId="Web-{2C0A31C0-E4AF-49DB-B2DF-A011B64B99A1}" dt="2021-08-05T11:08:34.821" v="51"/>
          <ac:spMkLst>
            <pc:docMk/>
            <pc:sldMk cId="3601082625" sldId="256"/>
            <ac:spMk id="3" creationId="{00000000-0000-0000-0000-000000000000}"/>
          </ac:spMkLst>
        </pc:spChg>
        <pc:spChg chg="add">
          <ac:chgData name="eyaabid" userId="S::eyaabid@insat.u-carthage.tn::bd086841-9cb6-440d-8594-3c99dc65b8f0" providerId="AD" clId="Web-{2C0A31C0-E4AF-49DB-B2DF-A011B64B99A1}" dt="2021-08-05T11:08:34.821" v="51"/>
          <ac:spMkLst>
            <pc:docMk/>
            <pc:sldMk cId="3601082625" sldId="256"/>
            <ac:spMk id="5" creationId="{EA164D6B-6878-4B9F-A2D0-985D39B17B46}"/>
          </ac:spMkLst>
        </pc:spChg>
        <pc:spChg chg="add">
          <ac:chgData name="eyaabid" userId="S::eyaabid@insat.u-carthage.tn::bd086841-9cb6-440d-8594-3c99dc65b8f0" providerId="AD" clId="Web-{2C0A31C0-E4AF-49DB-B2DF-A011B64B99A1}" dt="2021-08-05T11:08:34.821" v="51"/>
          <ac:spMkLst>
            <pc:docMk/>
            <pc:sldMk cId="3601082625" sldId="256"/>
            <ac:spMk id="6" creationId="{362F176A-9349-4CD7-8042-59C0200C8CE9}"/>
          </ac:spMkLst>
        </pc:spChg>
        <pc:spChg chg="add">
          <ac:chgData name="eyaabid" userId="S::eyaabid@insat.u-carthage.tn::bd086841-9cb6-440d-8594-3c99dc65b8f0" providerId="AD" clId="Web-{2C0A31C0-E4AF-49DB-B2DF-A011B64B99A1}" dt="2021-08-05T11:08:34.821" v="51"/>
          <ac:spMkLst>
            <pc:docMk/>
            <pc:sldMk cId="3601082625" sldId="256"/>
            <ac:spMk id="8" creationId="{4E9A171F-91A7-42F8-B25C-E38B244E757C}"/>
          </ac:spMkLst>
        </pc:spChg>
        <pc:spChg chg="add del">
          <ac:chgData name="eyaabid" userId="S::eyaabid@insat.u-carthage.tn::bd086841-9cb6-440d-8594-3c99dc65b8f0" providerId="AD" clId="Web-{2C0A31C0-E4AF-49DB-B2DF-A011B64B99A1}" dt="2021-08-05T11:07:27.850" v="35"/>
          <ac:spMkLst>
            <pc:docMk/>
            <pc:sldMk cId="3601082625" sldId="256"/>
            <ac:spMk id="9" creationId="{0B0C63E3-982C-4BBD-8447-8261AE062DDA}"/>
          </ac:spMkLst>
        </pc:spChg>
        <pc:spChg chg="add del">
          <ac:chgData name="eyaabid" userId="S::eyaabid@insat.u-carthage.tn::bd086841-9cb6-440d-8594-3c99dc65b8f0" providerId="AD" clId="Web-{2C0A31C0-E4AF-49DB-B2DF-A011B64B99A1}" dt="2021-08-05T11:07:27.850" v="35"/>
          <ac:spMkLst>
            <pc:docMk/>
            <pc:sldMk cId="3601082625" sldId="256"/>
            <ac:spMk id="11" creationId="{D1E7105B-33FE-49A2-B3D1-C73B1FE15F2E}"/>
          </ac:spMkLst>
        </pc:spChg>
        <pc:spChg chg="add del">
          <ac:chgData name="eyaabid" userId="S::eyaabid@insat.u-carthage.tn::bd086841-9cb6-440d-8594-3c99dc65b8f0" providerId="AD" clId="Web-{2C0A31C0-E4AF-49DB-B2DF-A011B64B99A1}" dt="2021-08-05T11:07:27.850" v="35"/>
          <ac:spMkLst>
            <pc:docMk/>
            <pc:sldMk cId="3601082625" sldId="256"/>
            <ac:spMk id="13" creationId="{2BCE89E7-427E-40B5-97E7-9A460CA6E0DA}"/>
          </ac:spMkLst>
        </pc:spChg>
        <pc:spChg chg="add">
          <ac:chgData name="eyaabid" userId="S::eyaabid@insat.u-carthage.tn::bd086841-9cb6-440d-8594-3c99dc65b8f0" providerId="AD" clId="Web-{2C0A31C0-E4AF-49DB-B2DF-A011B64B99A1}" dt="2021-08-05T11:08:34.821" v="51"/>
          <ac:spMkLst>
            <pc:docMk/>
            <pc:sldMk cId="3601082625" sldId="256"/>
            <ac:spMk id="15" creationId="{064738AB-B6BE-4867-889A-52CE4AC8DBD0}"/>
          </ac:spMkLst>
        </pc:spChg>
        <pc:spChg chg="add">
          <ac:chgData name="eyaabid" userId="S::eyaabid@insat.u-carthage.tn::bd086841-9cb6-440d-8594-3c99dc65b8f0" providerId="AD" clId="Web-{2C0A31C0-E4AF-49DB-B2DF-A011B64B99A1}" dt="2021-08-05T11:08:34.821" v="51"/>
          <ac:spMkLst>
            <pc:docMk/>
            <pc:sldMk cId="3601082625" sldId="256"/>
            <ac:spMk id="17" creationId="{57851D67-7085-40E2-B146-F91433A28E08}"/>
          </ac:spMkLst>
        </pc:spChg>
        <pc:spChg chg="add">
          <ac:chgData name="eyaabid" userId="S::eyaabid@insat.u-carthage.tn::bd086841-9cb6-440d-8594-3c99dc65b8f0" providerId="AD" clId="Web-{2C0A31C0-E4AF-49DB-B2DF-A011B64B99A1}" dt="2021-08-05T11:08:34.821" v="51"/>
          <ac:spMkLst>
            <pc:docMk/>
            <pc:sldMk cId="3601082625" sldId="256"/>
            <ac:spMk id="19" creationId="{9C969C2C-E7E3-4052-87D4-61E733EC1BBD}"/>
          </ac:spMkLst>
        </pc:spChg>
        <pc:spChg chg="add">
          <ac:chgData name="eyaabid" userId="S::eyaabid@insat.u-carthage.tn::bd086841-9cb6-440d-8594-3c99dc65b8f0" providerId="AD" clId="Web-{2C0A31C0-E4AF-49DB-B2DF-A011B64B99A1}" dt="2021-08-05T11:08:34.821" v="51"/>
          <ac:spMkLst>
            <pc:docMk/>
            <pc:sldMk cId="3601082625" sldId="256"/>
            <ac:spMk id="21" creationId="{7C60369F-A41B-4D6E-8990-30E2715C5730}"/>
          </ac:spMkLst>
        </pc:spChg>
        <pc:picChg chg="add del">
          <ac:chgData name="eyaabid" userId="S::eyaabid@insat.u-carthage.tn::bd086841-9cb6-440d-8594-3c99dc65b8f0" providerId="AD" clId="Web-{2C0A31C0-E4AF-49DB-B2DF-A011B64B99A1}" dt="2021-08-05T11:07:27.850" v="35"/>
          <ac:picMkLst>
            <pc:docMk/>
            <pc:sldMk cId="3601082625" sldId="256"/>
            <ac:picMk id="4" creationId="{2599EB13-C43C-4074-8735-FCFDD9ADC975}"/>
          </ac:picMkLst>
        </pc:picChg>
        <pc:picChg chg="add">
          <ac:chgData name="eyaabid" userId="S::eyaabid@insat.u-carthage.tn::bd086841-9cb6-440d-8594-3c99dc65b8f0" providerId="AD" clId="Web-{2C0A31C0-E4AF-49DB-B2DF-A011B64B99A1}" dt="2021-08-05T11:08:34.821" v="51"/>
          <ac:picMkLst>
            <pc:docMk/>
            <pc:sldMk cId="3601082625" sldId="256"/>
            <ac:picMk id="7" creationId="{5C9ABCE0-3712-4767-8BAB-5A6C22107568}"/>
          </ac:picMkLst>
        </pc:picChg>
      </pc:sldChg>
      <pc:sldChg chg="addSp modSp new mod setBg">
        <pc:chgData name="eyaabid" userId="S::eyaabid@insat.u-carthage.tn::bd086841-9cb6-440d-8594-3c99dc65b8f0" providerId="AD" clId="Web-{2C0A31C0-E4AF-49DB-B2DF-A011B64B99A1}" dt="2021-08-05T11:57:04.731" v="134" actId="20577"/>
        <pc:sldMkLst>
          <pc:docMk/>
          <pc:sldMk cId="491068613" sldId="257"/>
        </pc:sldMkLst>
        <pc:spChg chg="mod">
          <ac:chgData name="eyaabid" userId="S::eyaabid@insat.u-carthage.tn::bd086841-9cb6-440d-8594-3c99dc65b8f0" providerId="AD" clId="Web-{2C0A31C0-E4AF-49DB-B2DF-A011B64B99A1}" dt="2021-08-05T11:43:27.904" v="78" actId="1076"/>
          <ac:spMkLst>
            <pc:docMk/>
            <pc:sldMk cId="491068613" sldId="257"/>
            <ac:spMk id="2" creationId="{E1FA2EA7-7C34-4F9F-8EB0-AC4440EBBAB6}"/>
          </ac:spMkLst>
        </pc:spChg>
        <pc:spChg chg="mod">
          <ac:chgData name="eyaabid" userId="S::eyaabid@insat.u-carthage.tn::bd086841-9cb6-440d-8594-3c99dc65b8f0" providerId="AD" clId="Web-{2C0A31C0-E4AF-49DB-B2DF-A011B64B99A1}" dt="2021-08-05T11:57:04.731" v="134" actId="20577"/>
          <ac:spMkLst>
            <pc:docMk/>
            <pc:sldMk cId="491068613" sldId="257"/>
            <ac:spMk id="3" creationId="{802D1482-D1D9-4278-9AC0-8175230C556D}"/>
          </ac:spMkLst>
        </pc:spChg>
        <pc:spChg chg="add">
          <ac:chgData name="eyaabid" userId="S::eyaabid@insat.u-carthage.tn::bd086841-9cb6-440d-8594-3c99dc65b8f0" providerId="AD" clId="Web-{2C0A31C0-E4AF-49DB-B2DF-A011B64B99A1}" dt="2021-08-05T11:08:51.571" v="53"/>
          <ac:spMkLst>
            <pc:docMk/>
            <pc:sldMk cId="491068613" sldId="257"/>
            <ac:spMk id="8" creationId="{72526924-84D3-45FB-A5FE-62D8FCBF53B6}"/>
          </ac:spMkLst>
        </pc:spChg>
        <pc:spChg chg="add">
          <ac:chgData name="eyaabid" userId="S::eyaabid@insat.u-carthage.tn::bd086841-9cb6-440d-8594-3c99dc65b8f0" providerId="AD" clId="Web-{2C0A31C0-E4AF-49DB-B2DF-A011B64B99A1}" dt="2021-08-05T11:08:51.571" v="53"/>
          <ac:spMkLst>
            <pc:docMk/>
            <pc:sldMk cId="491068613" sldId="257"/>
            <ac:spMk id="10" creationId="{5C2A6256-1DD0-4E4B-A8B3-9A711B4DBE0C}"/>
          </ac:spMkLst>
        </pc:spChg>
        <pc:spChg chg="add">
          <ac:chgData name="eyaabid" userId="S::eyaabid@insat.u-carthage.tn::bd086841-9cb6-440d-8594-3c99dc65b8f0" providerId="AD" clId="Web-{2C0A31C0-E4AF-49DB-B2DF-A011B64B99A1}" dt="2021-08-05T11:08:51.571" v="53"/>
          <ac:spMkLst>
            <pc:docMk/>
            <pc:sldMk cId="491068613" sldId="257"/>
            <ac:spMk id="12" creationId="{41760540-185E-4652-BFD2-9B362EF3BC99}"/>
          </ac:spMkLst>
        </pc:spChg>
        <pc:spChg chg="add">
          <ac:chgData name="eyaabid" userId="S::eyaabid@insat.u-carthage.tn::bd086841-9cb6-440d-8594-3c99dc65b8f0" providerId="AD" clId="Web-{2C0A31C0-E4AF-49DB-B2DF-A011B64B99A1}" dt="2021-08-05T11:08:51.571" v="53"/>
          <ac:spMkLst>
            <pc:docMk/>
            <pc:sldMk cId="491068613" sldId="257"/>
            <ac:spMk id="14" creationId="{729789F4-85C1-41A0-83EB-992E22210CB9}"/>
          </ac:spMkLst>
        </pc:spChg>
        <pc:spChg chg="add">
          <ac:chgData name="eyaabid" userId="S::eyaabid@insat.u-carthage.tn::bd086841-9cb6-440d-8594-3c99dc65b8f0" providerId="AD" clId="Web-{2C0A31C0-E4AF-49DB-B2DF-A011B64B99A1}" dt="2021-08-05T11:08:51.571" v="53"/>
          <ac:spMkLst>
            <pc:docMk/>
            <pc:sldMk cId="491068613" sldId="257"/>
            <ac:spMk id="16" creationId="{9D9D367D-6DD2-4A7C-8918-0DCAC297559A}"/>
          </ac:spMkLst>
        </pc:spChg>
      </pc:sldChg>
      <pc:sldChg chg="new del">
        <pc:chgData name="eyaabid" userId="S::eyaabid@insat.u-carthage.tn::bd086841-9cb6-440d-8594-3c99dc65b8f0" providerId="AD" clId="Web-{2C0A31C0-E4AF-49DB-B2DF-A011B64B99A1}" dt="2021-08-05T11:07:19.163" v="18"/>
        <pc:sldMkLst>
          <pc:docMk/>
          <pc:sldMk cId="1009319367" sldId="257"/>
        </pc:sldMkLst>
      </pc:sldChg>
      <pc:sldChg chg="addSp modSp new mod setBg">
        <pc:chgData name="eyaabid" userId="S::eyaabid@insat.u-carthage.tn::bd086841-9cb6-440d-8594-3c99dc65b8f0" providerId="AD" clId="Web-{2C0A31C0-E4AF-49DB-B2DF-A011B64B99A1}" dt="2021-08-05T11:43:34.748" v="80" actId="20577"/>
        <pc:sldMkLst>
          <pc:docMk/>
          <pc:sldMk cId="3252205948" sldId="258"/>
        </pc:sldMkLst>
        <pc:spChg chg="mod">
          <ac:chgData name="eyaabid" userId="S::eyaabid@insat.u-carthage.tn::bd086841-9cb6-440d-8594-3c99dc65b8f0" providerId="AD" clId="Web-{2C0A31C0-E4AF-49DB-B2DF-A011B64B99A1}" dt="2021-08-05T11:43:34.748" v="80" actId="20577"/>
          <ac:spMkLst>
            <pc:docMk/>
            <pc:sldMk cId="3252205948" sldId="258"/>
            <ac:spMk id="2" creationId="{74317F31-A1D3-46CF-A758-C00FDE769F44}"/>
          </ac:spMkLst>
        </pc:spChg>
        <pc:spChg chg="mod">
          <ac:chgData name="eyaabid" userId="S::eyaabid@insat.u-carthage.tn::bd086841-9cb6-440d-8594-3c99dc65b8f0" providerId="AD" clId="Web-{2C0A31C0-E4AF-49DB-B2DF-A011B64B99A1}" dt="2021-08-05T11:42:20.919" v="76" actId="20577"/>
          <ac:spMkLst>
            <pc:docMk/>
            <pc:sldMk cId="3252205948" sldId="258"/>
            <ac:spMk id="3" creationId="{52912395-3B15-4C27-974C-F84BDE811581}"/>
          </ac:spMkLst>
        </pc:spChg>
        <pc:spChg chg="add">
          <ac:chgData name="eyaabid" userId="S::eyaabid@insat.u-carthage.tn::bd086841-9cb6-440d-8594-3c99dc65b8f0" providerId="AD" clId="Web-{2C0A31C0-E4AF-49DB-B2DF-A011B64B99A1}" dt="2021-08-05T11:39:20.978" v="60"/>
          <ac:spMkLst>
            <pc:docMk/>
            <pc:sldMk cId="3252205948" sldId="258"/>
            <ac:spMk id="8" creationId="{72526924-84D3-45FB-A5FE-62D8FCBF53B6}"/>
          </ac:spMkLst>
        </pc:spChg>
        <pc:spChg chg="add">
          <ac:chgData name="eyaabid" userId="S::eyaabid@insat.u-carthage.tn::bd086841-9cb6-440d-8594-3c99dc65b8f0" providerId="AD" clId="Web-{2C0A31C0-E4AF-49DB-B2DF-A011B64B99A1}" dt="2021-08-05T11:39:20.978" v="60"/>
          <ac:spMkLst>
            <pc:docMk/>
            <pc:sldMk cId="3252205948" sldId="258"/>
            <ac:spMk id="10" creationId="{5C2A6256-1DD0-4E4B-A8B3-9A711B4DBE0C}"/>
          </ac:spMkLst>
        </pc:spChg>
        <pc:spChg chg="add">
          <ac:chgData name="eyaabid" userId="S::eyaabid@insat.u-carthage.tn::bd086841-9cb6-440d-8594-3c99dc65b8f0" providerId="AD" clId="Web-{2C0A31C0-E4AF-49DB-B2DF-A011B64B99A1}" dt="2021-08-05T11:39:20.978" v="60"/>
          <ac:spMkLst>
            <pc:docMk/>
            <pc:sldMk cId="3252205948" sldId="258"/>
            <ac:spMk id="12" creationId="{41760540-185E-4652-BFD2-9B362EF3BC99}"/>
          </ac:spMkLst>
        </pc:spChg>
        <pc:spChg chg="add">
          <ac:chgData name="eyaabid" userId="S::eyaabid@insat.u-carthage.tn::bd086841-9cb6-440d-8594-3c99dc65b8f0" providerId="AD" clId="Web-{2C0A31C0-E4AF-49DB-B2DF-A011B64B99A1}" dt="2021-08-05T11:39:20.978" v="60"/>
          <ac:spMkLst>
            <pc:docMk/>
            <pc:sldMk cId="3252205948" sldId="258"/>
            <ac:spMk id="14" creationId="{729789F4-85C1-41A0-83EB-992E22210CB9}"/>
          </ac:spMkLst>
        </pc:spChg>
        <pc:spChg chg="add">
          <ac:chgData name="eyaabid" userId="S::eyaabid@insat.u-carthage.tn::bd086841-9cb6-440d-8594-3c99dc65b8f0" providerId="AD" clId="Web-{2C0A31C0-E4AF-49DB-B2DF-A011B64B99A1}" dt="2021-08-05T11:39:20.978" v="60"/>
          <ac:spMkLst>
            <pc:docMk/>
            <pc:sldMk cId="3252205948" sldId="258"/>
            <ac:spMk id="16" creationId="{9D9D367D-6DD2-4A7C-8918-0DCAC297559A}"/>
          </ac:spMkLst>
        </pc:spChg>
      </pc:sldChg>
      <pc:sldChg chg="addSp modSp new mod setBg">
        <pc:chgData name="eyaabid" userId="S::eyaabid@insat.u-carthage.tn::bd086841-9cb6-440d-8594-3c99dc65b8f0" providerId="AD" clId="Web-{2C0A31C0-E4AF-49DB-B2DF-A011B64B99A1}" dt="2021-08-05T11:56:09.449" v="127" actId="20577"/>
        <pc:sldMkLst>
          <pc:docMk/>
          <pc:sldMk cId="2912759223" sldId="259"/>
        </pc:sldMkLst>
        <pc:spChg chg="mod">
          <ac:chgData name="eyaabid" userId="S::eyaabid@insat.u-carthage.tn::bd086841-9cb6-440d-8594-3c99dc65b8f0" providerId="AD" clId="Web-{2C0A31C0-E4AF-49DB-B2DF-A011B64B99A1}" dt="2021-08-05T11:47:41.581" v="87" actId="20577"/>
          <ac:spMkLst>
            <pc:docMk/>
            <pc:sldMk cId="2912759223" sldId="259"/>
            <ac:spMk id="2" creationId="{F019DA38-68A0-43EC-B138-18594834D2FE}"/>
          </ac:spMkLst>
        </pc:spChg>
        <pc:spChg chg="mod">
          <ac:chgData name="eyaabid" userId="S::eyaabid@insat.u-carthage.tn::bd086841-9cb6-440d-8594-3c99dc65b8f0" providerId="AD" clId="Web-{2C0A31C0-E4AF-49DB-B2DF-A011B64B99A1}" dt="2021-08-05T11:56:09.449" v="127" actId="20577"/>
          <ac:spMkLst>
            <pc:docMk/>
            <pc:sldMk cId="2912759223" sldId="259"/>
            <ac:spMk id="3" creationId="{96790D96-ED9A-4834-91FC-FC23403BD750}"/>
          </ac:spMkLst>
        </pc:spChg>
        <pc:spChg chg="add">
          <ac:chgData name="eyaabid" userId="S::eyaabid@insat.u-carthage.tn::bd086841-9cb6-440d-8594-3c99dc65b8f0" providerId="AD" clId="Web-{2C0A31C0-E4AF-49DB-B2DF-A011B64B99A1}" dt="2021-08-05T11:43:42.326" v="81"/>
          <ac:spMkLst>
            <pc:docMk/>
            <pc:sldMk cId="2912759223" sldId="259"/>
            <ac:spMk id="8" creationId="{72526924-84D3-45FB-A5FE-62D8FCBF53B6}"/>
          </ac:spMkLst>
        </pc:spChg>
        <pc:spChg chg="add">
          <ac:chgData name="eyaabid" userId="S::eyaabid@insat.u-carthage.tn::bd086841-9cb6-440d-8594-3c99dc65b8f0" providerId="AD" clId="Web-{2C0A31C0-E4AF-49DB-B2DF-A011B64B99A1}" dt="2021-08-05T11:43:42.326" v="81"/>
          <ac:spMkLst>
            <pc:docMk/>
            <pc:sldMk cId="2912759223" sldId="259"/>
            <ac:spMk id="10" creationId="{5C2A6256-1DD0-4E4B-A8B3-9A711B4DBE0C}"/>
          </ac:spMkLst>
        </pc:spChg>
        <pc:spChg chg="add">
          <ac:chgData name="eyaabid" userId="S::eyaabid@insat.u-carthage.tn::bd086841-9cb6-440d-8594-3c99dc65b8f0" providerId="AD" clId="Web-{2C0A31C0-E4AF-49DB-B2DF-A011B64B99A1}" dt="2021-08-05T11:43:42.326" v="81"/>
          <ac:spMkLst>
            <pc:docMk/>
            <pc:sldMk cId="2912759223" sldId="259"/>
            <ac:spMk id="12" creationId="{41760540-185E-4652-BFD2-9B362EF3BC99}"/>
          </ac:spMkLst>
        </pc:spChg>
        <pc:spChg chg="add">
          <ac:chgData name="eyaabid" userId="S::eyaabid@insat.u-carthage.tn::bd086841-9cb6-440d-8594-3c99dc65b8f0" providerId="AD" clId="Web-{2C0A31C0-E4AF-49DB-B2DF-A011B64B99A1}" dt="2021-08-05T11:43:42.326" v="81"/>
          <ac:spMkLst>
            <pc:docMk/>
            <pc:sldMk cId="2912759223" sldId="259"/>
            <ac:spMk id="14" creationId="{729789F4-85C1-41A0-83EB-992E22210CB9}"/>
          </ac:spMkLst>
        </pc:spChg>
        <pc:spChg chg="add">
          <ac:chgData name="eyaabid" userId="S::eyaabid@insat.u-carthage.tn::bd086841-9cb6-440d-8594-3c99dc65b8f0" providerId="AD" clId="Web-{2C0A31C0-E4AF-49DB-B2DF-A011B64B99A1}" dt="2021-08-05T11:43:42.326" v="81"/>
          <ac:spMkLst>
            <pc:docMk/>
            <pc:sldMk cId="2912759223" sldId="259"/>
            <ac:spMk id="16" creationId="{9D9D367D-6DD2-4A7C-8918-0DCAC297559A}"/>
          </ac:spMkLst>
        </pc:spChg>
      </pc:sldChg>
      <pc:sldChg chg="addSp modSp new mod setBg">
        <pc:chgData name="eyaabid" userId="S::eyaabid@insat.u-carthage.tn::bd086841-9cb6-440d-8594-3c99dc65b8f0" providerId="AD" clId="Web-{2C0A31C0-E4AF-49DB-B2DF-A011B64B99A1}" dt="2021-08-05T11:58:05.076" v="147" actId="20577"/>
        <pc:sldMkLst>
          <pc:docMk/>
          <pc:sldMk cId="3388511622" sldId="260"/>
        </pc:sldMkLst>
        <pc:spChg chg="mod">
          <ac:chgData name="eyaabid" userId="S::eyaabid@insat.u-carthage.tn::bd086841-9cb6-440d-8594-3c99dc65b8f0" providerId="AD" clId="Web-{2C0A31C0-E4AF-49DB-B2DF-A011B64B99A1}" dt="2021-08-05T11:58:05.076" v="147" actId="20577"/>
          <ac:spMkLst>
            <pc:docMk/>
            <pc:sldMk cId="3388511622" sldId="260"/>
            <ac:spMk id="2" creationId="{1DAC244E-A910-44C9-825F-19DC011D4E86}"/>
          </ac:spMkLst>
        </pc:spChg>
        <pc:spChg chg="mod">
          <ac:chgData name="eyaabid" userId="S::eyaabid@insat.u-carthage.tn::bd086841-9cb6-440d-8594-3c99dc65b8f0" providerId="AD" clId="Web-{2C0A31C0-E4AF-49DB-B2DF-A011B64B99A1}" dt="2021-08-05T11:57:26.763" v="139" actId="20577"/>
          <ac:spMkLst>
            <pc:docMk/>
            <pc:sldMk cId="3388511622" sldId="260"/>
            <ac:spMk id="3" creationId="{B5E363FE-C4BA-4CD5-9AD2-A6307A4991E6}"/>
          </ac:spMkLst>
        </pc:spChg>
        <pc:spChg chg="add">
          <ac:chgData name="eyaabid" userId="S::eyaabid@insat.u-carthage.tn::bd086841-9cb6-440d-8594-3c99dc65b8f0" providerId="AD" clId="Web-{2C0A31C0-E4AF-49DB-B2DF-A011B64B99A1}" dt="2021-08-05T11:55:38.573" v="123"/>
          <ac:spMkLst>
            <pc:docMk/>
            <pc:sldMk cId="3388511622" sldId="260"/>
            <ac:spMk id="8" creationId="{72526924-84D3-45FB-A5FE-62D8FCBF53B6}"/>
          </ac:spMkLst>
        </pc:spChg>
        <pc:spChg chg="add">
          <ac:chgData name="eyaabid" userId="S::eyaabid@insat.u-carthage.tn::bd086841-9cb6-440d-8594-3c99dc65b8f0" providerId="AD" clId="Web-{2C0A31C0-E4AF-49DB-B2DF-A011B64B99A1}" dt="2021-08-05T11:55:38.573" v="123"/>
          <ac:spMkLst>
            <pc:docMk/>
            <pc:sldMk cId="3388511622" sldId="260"/>
            <ac:spMk id="10" creationId="{5C2A6256-1DD0-4E4B-A8B3-9A711B4DBE0C}"/>
          </ac:spMkLst>
        </pc:spChg>
        <pc:spChg chg="add">
          <ac:chgData name="eyaabid" userId="S::eyaabid@insat.u-carthage.tn::bd086841-9cb6-440d-8594-3c99dc65b8f0" providerId="AD" clId="Web-{2C0A31C0-E4AF-49DB-B2DF-A011B64B99A1}" dt="2021-08-05T11:55:38.573" v="123"/>
          <ac:spMkLst>
            <pc:docMk/>
            <pc:sldMk cId="3388511622" sldId="260"/>
            <ac:spMk id="12" creationId="{41760540-185E-4652-BFD2-9B362EF3BC99}"/>
          </ac:spMkLst>
        </pc:spChg>
        <pc:spChg chg="add">
          <ac:chgData name="eyaabid" userId="S::eyaabid@insat.u-carthage.tn::bd086841-9cb6-440d-8594-3c99dc65b8f0" providerId="AD" clId="Web-{2C0A31C0-E4AF-49DB-B2DF-A011B64B99A1}" dt="2021-08-05T11:55:38.573" v="123"/>
          <ac:spMkLst>
            <pc:docMk/>
            <pc:sldMk cId="3388511622" sldId="260"/>
            <ac:spMk id="14" creationId="{729789F4-85C1-41A0-83EB-992E22210CB9}"/>
          </ac:spMkLst>
        </pc:spChg>
        <pc:spChg chg="add">
          <ac:chgData name="eyaabid" userId="S::eyaabid@insat.u-carthage.tn::bd086841-9cb6-440d-8594-3c99dc65b8f0" providerId="AD" clId="Web-{2C0A31C0-E4AF-49DB-B2DF-A011B64B99A1}" dt="2021-08-05T11:55:38.573" v="123"/>
          <ac:spMkLst>
            <pc:docMk/>
            <pc:sldMk cId="3388511622" sldId="260"/>
            <ac:spMk id="16" creationId="{9D9D367D-6DD2-4A7C-8918-0DCAC297559A}"/>
          </ac:spMkLst>
        </pc:spChg>
      </pc:sldChg>
      <pc:sldChg chg="addSp modSp new mod setBg">
        <pc:chgData name="eyaabid" userId="S::eyaabid@insat.u-carthage.tn::bd086841-9cb6-440d-8594-3c99dc65b8f0" providerId="AD" clId="Web-{2C0A31C0-E4AF-49DB-B2DF-A011B64B99A1}" dt="2021-08-05T11:58:09.810" v="148" actId="20577"/>
        <pc:sldMkLst>
          <pc:docMk/>
          <pc:sldMk cId="1144074773" sldId="261"/>
        </pc:sldMkLst>
        <pc:spChg chg="mod">
          <ac:chgData name="eyaabid" userId="S::eyaabid@insat.u-carthage.tn::bd086841-9cb6-440d-8594-3c99dc65b8f0" providerId="AD" clId="Web-{2C0A31C0-E4AF-49DB-B2DF-A011B64B99A1}" dt="2021-08-05T11:58:09.810" v="148" actId="20577"/>
          <ac:spMkLst>
            <pc:docMk/>
            <pc:sldMk cId="1144074773" sldId="261"/>
            <ac:spMk id="2" creationId="{C5D4B432-1AA9-40D2-BB49-C330C16446B8}"/>
          </ac:spMkLst>
        </pc:spChg>
        <pc:spChg chg="mod">
          <ac:chgData name="eyaabid" userId="S::eyaabid@insat.u-carthage.tn::bd086841-9cb6-440d-8594-3c99dc65b8f0" providerId="AD" clId="Web-{2C0A31C0-E4AF-49DB-B2DF-A011B64B99A1}" dt="2021-08-05T11:56:39.230" v="131" actId="20577"/>
          <ac:spMkLst>
            <pc:docMk/>
            <pc:sldMk cId="1144074773" sldId="261"/>
            <ac:spMk id="3" creationId="{033C2D92-DAA7-4D18-BF9E-336DC70C8B0B}"/>
          </ac:spMkLst>
        </pc:spChg>
        <pc:spChg chg="add">
          <ac:chgData name="eyaabid" userId="S::eyaabid@insat.u-carthage.tn::bd086841-9cb6-440d-8594-3c99dc65b8f0" providerId="AD" clId="Web-{2C0A31C0-E4AF-49DB-B2DF-A011B64B99A1}" dt="2021-08-05T11:56:36.309" v="129"/>
          <ac:spMkLst>
            <pc:docMk/>
            <pc:sldMk cId="1144074773" sldId="261"/>
            <ac:spMk id="8" creationId="{72526924-84D3-45FB-A5FE-62D8FCBF53B6}"/>
          </ac:spMkLst>
        </pc:spChg>
        <pc:spChg chg="add">
          <ac:chgData name="eyaabid" userId="S::eyaabid@insat.u-carthage.tn::bd086841-9cb6-440d-8594-3c99dc65b8f0" providerId="AD" clId="Web-{2C0A31C0-E4AF-49DB-B2DF-A011B64B99A1}" dt="2021-08-05T11:56:36.309" v="129"/>
          <ac:spMkLst>
            <pc:docMk/>
            <pc:sldMk cId="1144074773" sldId="261"/>
            <ac:spMk id="10" creationId="{5C2A6256-1DD0-4E4B-A8B3-9A711B4DBE0C}"/>
          </ac:spMkLst>
        </pc:spChg>
        <pc:spChg chg="add">
          <ac:chgData name="eyaabid" userId="S::eyaabid@insat.u-carthage.tn::bd086841-9cb6-440d-8594-3c99dc65b8f0" providerId="AD" clId="Web-{2C0A31C0-E4AF-49DB-B2DF-A011B64B99A1}" dt="2021-08-05T11:56:36.309" v="129"/>
          <ac:spMkLst>
            <pc:docMk/>
            <pc:sldMk cId="1144074773" sldId="261"/>
            <ac:spMk id="12" creationId="{41760540-185E-4652-BFD2-9B362EF3BC99}"/>
          </ac:spMkLst>
        </pc:spChg>
        <pc:spChg chg="add">
          <ac:chgData name="eyaabid" userId="S::eyaabid@insat.u-carthage.tn::bd086841-9cb6-440d-8594-3c99dc65b8f0" providerId="AD" clId="Web-{2C0A31C0-E4AF-49DB-B2DF-A011B64B99A1}" dt="2021-08-05T11:56:36.309" v="129"/>
          <ac:spMkLst>
            <pc:docMk/>
            <pc:sldMk cId="1144074773" sldId="261"/>
            <ac:spMk id="14" creationId="{729789F4-85C1-41A0-83EB-992E22210CB9}"/>
          </ac:spMkLst>
        </pc:spChg>
        <pc:spChg chg="add">
          <ac:chgData name="eyaabid" userId="S::eyaabid@insat.u-carthage.tn::bd086841-9cb6-440d-8594-3c99dc65b8f0" providerId="AD" clId="Web-{2C0A31C0-E4AF-49DB-B2DF-A011B64B99A1}" dt="2021-08-05T11:56:36.309" v="129"/>
          <ac:spMkLst>
            <pc:docMk/>
            <pc:sldMk cId="1144074773" sldId="261"/>
            <ac:spMk id="16" creationId="{9D9D367D-6DD2-4A7C-8918-0DCAC297559A}"/>
          </ac:spMkLst>
        </pc:spChg>
      </pc:sldChg>
      <pc:sldChg chg="addSp modSp new mod setBg">
        <pc:chgData name="eyaabid" userId="S::eyaabid@insat.u-carthage.tn::bd086841-9cb6-440d-8594-3c99dc65b8f0" providerId="AD" clId="Web-{2C0A31C0-E4AF-49DB-B2DF-A011B64B99A1}" dt="2021-08-05T11:57:14.012" v="137" actId="20577"/>
        <pc:sldMkLst>
          <pc:docMk/>
          <pc:sldMk cId="3931296833" sldId="262"/>
        </pc:sldMkLst>
        <pc:spChg chg="mod">
          <ac:chgData name="eyaabid" userId="S::eyaabid@insat.u-carthage.tn::bd086841-9cb6-440d-8594-3c99dc65b8f0" providerId="AD" clId="Web-{2C0A31C0-E4AF-49DB-B2DF-A011B64B99A1}" dt="2021-08-05T11:57:11.200" v="136"/>
          <ac:spMkLst>
            <pc:docMk/>
            <pc:sldMk cId="3931296833" sldId="262"/>
            <ac:spMk id="2" creationId="{CB285547-ECA3-48BF-BF63-DE8907B3CF00}"/>
          </ac:spMkLst>
        </pc:spChg>
        <pc:spChg chg="mod">
          <ac:chgData name="eyaabid" userId="S::eyaabid@insat.u-carthage.tn::bd086841-9cb6-440d-8594-3c99dc65b8f0" providerId="AD" clId="Web-{2C0A31C0-E4AF-49DB-B2DF-A011B64B99A1}" dt="2021-08-05T11:57:14.012" v="137" actId="20577"/>
          <ac:spMkLst>
            <pc:docMk/>
            <pc:sldMk cId="3931296833" sldId="262"/>
            <ac:spMk id="3" creationId="{E57DC060-CF55-4A3F-8CFF-28D8997AB5D1}"/>
          </ac:spMkLst>
        </pc:spChg>
        <pc:spChg chg="add">
          <ac:chgData name="eyaabid" userId="S::eyaabid@insat.u-carthage.tn::bd086841-9cb6-440d-8594-3c99dc65b8f0" providerId="AD" clId="Web-{2C0A31C0-E4AF-49DB-B2DF-A011B64B99A1}" dt="2021-08-05T11:57:11.200" v="136"/>
          <ac:spMkLst>
            <pc:docMk/>
            <pc:sldMk cId="3931296833" sldId="262"/>
            <ac:spMk id="8" creationId="{72526924-84D3-45FB-A5FE-62D8FCBF53B6}"/>
          </ac:spMkLst>
        </pc:spChg>
        <pc:spChg chg="add">
          <ac:chgData name="eyaabid" userId="S::eyaabid@insat.u-carthage.tn::bd086841-9cb6-440d-8594-3c99dc65b8f0" providerId="AD" clId="Web-{2C0A31C0-E4AF-49DB-B2DF-A011B64B99A1}" dt="2021-08-05T11:57:11.200" v="136"/>
          <ac:spMkLst>
            <pc:docMk/>
            <pc:sldMk cId="3931296833" sldId="262"/>
            <ac:spMk id="10" creationId="{5C2A6256-1DD0-4E4B-A8B3-9A711B4DBE0C}"/>
          </ac:spMkLst>
        </pc:spChg>
        <pc:spChg chg="add">
          <ac:chgData name="eyaabid" userId="S::eyaabid@insat.u-carthage.tn::bd086841-9cb6-440d-8594-3c99dc65b8f0" providerId="AD" clId="Web-{2C0A31C0-E4AF-49DB-B2DF-A011B64B99A1}" dt="2021-08-05T11:57:11.200" v="136"/>
          <ac:spMkLst>
            <pc:docMk/>
            <pc:sldMk cId="3931296833" sldId="262"/>
            <ac:spMk id="12" creationId="{41760540-185E-4652-BFD2-9B362EF3BC99}"/>
          </ac:spMkLst>
        </pc:spChg>
        <pc:spChg chg="add">
          <ac:chgData name="eyaabid" userId="S::eyaabid@insat.u-carthage.tn::bd086841-9cb6-440d-8594-3c99dc65b8f0" providerId="AD" clId="Web-{2C0A31C0-E4AF-49DB-B2DF-A011B64B99A1}" dt="2021-08-05T11:57:11.200" v="136"/>
          <ac:spMkLst>
            <pc:docMk/>
            <pc:sldMk cId="3931296833" sldId="262"/>
            <ac:spMk id="14" creationId="{729789F4-85C1-41A0-83EB-992E22210CB9}"/>
          </ac:spMkLst>
        </pc:spChg>
        <pc:spChg chg="add">
          <ac:chgData name="eyaabid" userId="S::eyaabid@insat.u-carthage.tn::bd086841-9cb6-440d-8594-3c99dc65b8f0" providerId="AD" clId="Web-{2C0A31C0-E4AF-49DB-B2DF-A011B64B99A1}" dt="2021-08-05T11:57:11.200" v="136"/>
          <ac:spMkLst>
            <pc:docMk/>
            <pc:sldMk cId="3931296833" sldId="262"/>
            <ac:spMk id="16" creationId="{9D9D367D-6DD2-4A7C-8918-0DCAC297559A}"/>
          </ac:spMkLst>
        </pc:spChg>
      </pc:sldChg>
      <pc:sldChg chg="addSp modSp new mod setBg">
        <pc:chgData name="eyaabid" userId="S::eyaabid@insat.u-carthage.tn::bd086841-9cb6-440d-8594-3c99dc65b8f0" providerId="AD" clId="Web-{2C0A31C0-E4AF-49DB-B2DF-A011B64B99A1}" dt="2021-08-05T14:07:04.372" v="318" actId="20577"/>
        <pc:sldMkLst>
          <pc:docMk/>
          <pc:sldMk cId="1608437975" sldId="263"/>
        </pc:sldMkLst>
        <pc:spChg chg="mod">
          <ac:chgData name="eyaabid" userId="S::eyaabid@insat.u-carthage.tn::bd086841-9cb6-440d-8594-3c99dc65b8f0" providerId="AD" clId="Web-{2C0A31C0-E4AF-49DB-B2DF-A011B64B99A1}" dt="2021-08-05T11:58:14.623" v="150" actId="20577"/>
          <ac:spMkLst>
            <pc:docMk/>
            <pc:sldMk cId="1608437975" sldId="263"/>
            <ac:spMk id="2" creationId="{67208D5B-F07B-4422-BAE8-C4F4329A2551}"/>
          </ac:spMkLst>
        </pc:spChg>
        <pc:spChg chg="mod">
          <ac:chgData name="eyaabid" userId="S::eyaabid@insat.u-carthage.tn::bd086841-9cb6-440d-8594-3c99dc65b8f0" providerId="AD" clId="Web-{2C0A31C0-E4AF-49DB-B2DF-A011B64B99A1}" dt="2021-08-05T14:07:04.372" v="318" actId="20577"/>
          <ac:spMkLst>
            <pc:docMk/>
            <pc:sldMk cId="1608437975" sldId="263"/>
            <ac:spMk id="3" creationId="{14C10590-73C6-41E4-AED0-11CBC61B0951}"/>
          </ac:spMkLst>
        </pc:spChg>
        <pc:spChg chg="add">
          <ac:chgData name="eyaabid" userId="S::eyaabid@insat.u-carthage.tn::bd086841-9cb6-440d-8594-3c99dc65b8f0" providerId="AD" clId="Web-{2C0A31C0-E4AF-49DB-B2DF-A011B64B99A1}" dt="2021-08-05T11:57:34.560" v="141"/>
          <ac:spMkLst>
            <pc:docMk/>
            <pc:sldMk cId="1608437975" sldId="263"/>
            <ac:spMk id="8" creationId="{72526924-84D3-45FB-A5FE-62D8FCBF53B6}"/>
          </ac:spMkLst>
        </pc:spChg>
        <pc:spChg chg="add">
          <ac:chgData name="eyaabid" userId="S::eyaabid@insat.u-carthage.tn::bd086841-9cb6-440d-8594-3c99dc65b8f0" providerId="AD" clId="Web-{2C0A31C0-E4AF-49DB-B2DF-A011B64B99A1}" dt="2021-08-05T11:57:34.560" v="141"/>
          <ac:spMkLst>
            <pc:docMk/>
            <pc:sldMk cId="1608437975" sldId="263"/>
            <ac:spMk id="10" creationId="{5C2A6256-1DD0-4E4B-A8B3-9A711B4DBE0C}"/>
          </ac:spMkLst>
        </pc:spChg>
        <pc:spChg chg="add">
          <ac:chgData name="eyaabid" userId="S::eyaabid@insat.u-carthage.tn::bd086841-9cb6-440d-8594-3c99dc65b8f0" providerId="AD" clId="Web-{2C0A31C0-E4AF-49DB-B2DF-A011B64B99A1}" dt="2021-08-05T11:57:34.560" v="141"/>
          <ac:spMkLst>
            <pc:docMk/>
            <pc:sldMk cId="1608437975" sldId="263"/>
            <ac:spMk id="12" creationId="{41760540-185E-4652-BFD2-9B362EF3BC99}"/>
          </ac:spMkLst>
        </pc:spChg>
        <pc:spChg chg="add">
          <ac:chgData name="eyaabid" userId="S::eyaabid@insat.u-carthage.tn::bd086841-9cb6-440d-8594-3c99dc65b8f0" providerId="AD" clId="Web-{2C0A31C0-E4AF-49DB-B2DF-A011B64B99A1}" dt="2021-08-05T11:57:34.560" v="141"/>
          <ac:spMkLst>
            <pc:docMk/>
            <pc:sldMk cId="1608437975" sldId="263"/>
            <ac:spMk id="14" creationId="{729789F4-85C1-41A0-83EB-992E22210CB9}"/>
          </ac:spMkLst>
        </pc:spChg>
        <pc:spChg chg="add">
          <ac:chgData name="eyaabid" userId="S::eyaabid@insat.u-carthage.tn::bd086841-9cb6-440d-8594-3c99dc65b8f0" providerId="AD" clId="Web-{2C0A31C0-E4AF-49DB-B2DF-A011B64B99A1}" dt="2021-08-05T11:57:34.560" v="141"/>
          <ac:spMkLst>
            <pc:docMk/>
            <pc:sldMk cId="1608437975" sldId="263"/>
            <ac:spMk id="16" creationId="{9D9D367D-6DD2-4A7C-8918-0DCAC297559A}"/>
          </ac:spMkLst>
        </pc:spChg>
      </pc:sldChg>
      <pc:sldChg chg="addSp delSp modSp new mod setBg">
        <pc:chgData name="eyaabid" userId="S::eyaabid@insat.u-carthage.tn::bd086841-9cb6-440d-8594-3c99dc65b8f0" providerId="AD" clId="Web-{2C0A31C0-E4AF-49DB-B2DF-A011B64B99A1}" dt="2021-08-05T13:41:27.715" v="257" actId="20577"/>
        <pc:sldMkLst>
          <pc:docMk/>
          <pc:sldMk cId="1534743264" sldId="264"/>
        </pc:sldMkLst>
        <pc:spChg chg="mod">
          <ac:chgData name="eyaabid" userId="S::eyaabid@insat.u-carthage.tn::bd086841-9cb6-440d-8594-3c99dc65b8f0" providerId="AD" clId="Web-{2C0A31C0-E4AF-49DB-B2DF-A011B64B99A1}" dt="2021-08-05T13:28:30.370" v="173" actId="20577"/>
          <ac:spMkLst>
            <pc:docMk/>
            <pc:sldMk cId="1534743264" sldId="264"/>
            <ac:spMk id="2" creationId="{BDA7DD74-0C2E-4137-8B7F-4D17AAFBAAC3}"/>
          </ac:spMkLst>
        </pc:spChg>
        <pc:spChg chg="mod">
          <ac:chgData name="eyaabid" userId="S::eyaabid@insat.u-carthage.tn::bd086841-9cb6-440d-8594-3c99dc65b8f0" providerId="AD" clId="Web-{2C0A31C0-E4AF-49DB-B2DF-A011B64B99A1}" dt="2021-08-05T13:41:27.715" v="257" actId="20577"/>
          <ac:spMkLst>
            <pc:docMk/>
            <pc:sldMk cId="1534743264" sldId="264"/>
            <ac:spMk id="3" creationId="{DE62A89C-A87A-4619-A654-9B7AA0755BA0}"/>
          </ac:spMkLst>
        </pc:spChg>
        <pc:spChg chg="add del mod">
          <ac:chgData name="eyaabid" userId="S::eyaabid@insat.u-carthage.tn::bd086841-9cb6-440d-8594-3c99dc65b8f0" providerId="AD" clId="Web-{2C0A31C0-E4AF-49DB-B2DF-A011B64B99A1}" dt="2021-08-05T13:28:25.433" v="169"/>
          <ac:spMkLst>
            <pc:docMk/>
            <pc:sldMk cId="1534743264" sldId="264"/>
            <ac:spMk id="4" creationId="{41A5A38C-3E08-41A8-BF9E-1D19DCE69DDD}"/>
          </ac:spMkLst>
        </pc:spChg>
        <pc:spChg chg="add del mod">
          <ac:chgData name="eyaabid" userId="S::eyaabid@insat.u-carthage.tn::bd086841-9cb6-440d-8594-3c99dc65b8f0" providerId="AD" clId="Web-{2C0A31C0-E4AF-49DB-B2DF-A011B64B99A1}" dt="2021-08-05T13:28:21.089" v="165"/>
          <ac:spMkLst>
            <pc:docMk/>
            <pc:sldMk cId="1534743264" sldId="264"/>
            <ac:spMk id="5" creationId="{41FAE48F-17F2-4246-9FC1-3C1D78C20949}"/>
          </ac:spMkLst>
        </pc:spChg>
        <pc:spChg chg="add del">
          <ac:chgData name="eyaabid" userId="S::eyaabid@insat.u-carthage.tn::bd086841-9cb6-440d-8594-3c99dc65b8f0" providerId="AD" clId="Web-{2C0A31C0-E4AF-49DB-B2DF-A011B64B99A1}" dt="2021-08-05T13:28:19.651" v="163"/>
          <ac:spMkLst>
            <pc:docMk/>
            <pc:sldMk cId="1534743264" sldId="264"/>
            <ac:spMk id="8" creationId="{72526924-84D3-45FB-A5FE-62D8FCBF53B6}"/>
          </ac:spMkLst>
        </pc:spChg>
        <pc:spChg chg="add del">
          <ac:chgData name="eyaabid" userId="S::eyaabid@insat.u-carthage.tn::bd086841-9cb6-440d-8594-3c99dc65b8f0" providerId="AD" clId="Web-{2C0A31C0-E4AF-49DB-B2DF-A011B64B99A1}" dt="2021-08-05T13:28:19.651" v="163"/>
          <ac:spMkLst>
            <pc:docMk/>
            <pc:sldMk cId="1534743264" sldId="264"/>
            <ac:spMk id="10" creationId="{5C2A6256-1DD0-4E4B-A8B3-9A711B4DBE0C}"/>
          </ac:spMkLst>
        </pc:spChg>
        <pc:spChg chg="add del">
          <ac:chgData name="eyaabid" userId="S::eyaabid@insat.u-carthage.tn::bd086841-9cb6-440d-8594-3c99dc65b8f0" providerId="AD" clId="Web-{2C0A31C0-E4AF-49DB-B2DF-A011B64B99A1}" dt="2021-08-05T13:28:19.651" v="163"/>
          <ac:spMkLst>
            <pc:docMk/>
            <pc:sldMk cId="1534743264" sldId="264"/>
            <ac:spMk id="12" creationId="{41760540-185E-4652-BFD2-9B362EF3BC99}"/>
          </ac:spMkLst>
        </pc:spChg>
        <pc:spChg chg="add del">
          <ac:chgData name="eyaabid" userId="S::eyaabid@insat.u-carthage.tn::bd086841-9cb6-440d-8594-3c99dc65b8f0" providerId="AD" clId="Web-{2C0A31C0-E4AF-49DB-B2DF-A011B64B99A1}" dt="2021-08-05T13:28:19.651" v="163"/>
          <ac:spMkLst>
            <pc:docMk/>
            <pc:sldMk cId="1534743264" sldId="264"/>
            <ac:spMk id="14" creationId="{729789F4-85C1-41A0-83EB-992E22210CB9}"/>
          </ac:spMkLst>
        </pc:spChg>
        <pc:spChg chg="add del">
          <ac:chgData name="eyaabid" userId="S::eyaabid@insat.u-carthage.tn::bd086841-9cb6-440d-8594-3c99dc65b8f0" providerId="AD" clId="Web-{2C0A31C0-E4AF-49DB-B2DF-A011B64B99A1}" dt="2021-08-05T13:28:19.651" v="163"/>
          <ac:spMkLst>
            <pc:docMk/>
            <pc:sldMk cId="1534743264" sldId="264"/>
            <ac:spMk id="16" creationId="{9D9D367D-6DD2-4A7C-8918-0DCAC297559A}"/>
          </ac:spMkLst>
        </pc:spChg>
        <pc:spChg chg="add del">
          <ac:chgData name="eyaabid" userId="S::eyaabid@insat.u-carthage.tn::bd086841-9cb6-440d-8594-3c99dc65b8f0" providerId="AD" clId="Web-{2C0A31C0-E4AF-49DB-B2DF-A011B64B99A1}" dt="2021-08-05T13:28:19.651" v="163"/>
          <ac:spMkLst>
            <pc:docMk/>
            <pc:sldMk cId="1534743264" sldId="264"/>
            <ac:spMk id="21" creationId="{72526924-84D3-45FB-A5FE-62D8FCBF53B6}"/>
          </ac:spMkLst>
        </pc:spChg>
        <pc:spChg chg="add del">
          <ac:chgData name="eyaabid" userId="S::eyaabid@insat.u-carthage.tn::bd086841-9cb6-440d-8594-3c99dc65b8f0" providerId="AD" clId="Web-{2C0A31C0-E4AF-49DB-B2DF-A011B64B99A1}" dt="2021-08-05T13:28:19.651" v="163"/>
          <ac:spMkLst>
            <pc:docMk/>
            <pc:sldMk cId="1534743264" sldId="264"/>
            <ac:spMk id="23" creationId="{5C2A6256-1DD0-4E4B-A8B3-9A711B4DBE0C}"/>
          </ac:spMkLst>
        </pc:spChg>
        <pc:spChg chg="add del">
          <ac:chgData name="eyaabid" userId="S::eyaabid@insat.u-carthage.tn::bd086841-9cb6-440d-8594-3c99dc65b8f0" providerId="AD" clId="Web-{2C0A31C0-E4AF-49DB-B2DF-A011B64B99A1}" dt="2021-08-05T13:28:19.651" v="163"/>
          <ac:spMkLst>
            <pc:docMk/>
            <pc:sldMk cId="1534743264" sldId="264"/>
            <ac:spMk id="25" creationId="{41760540-185E-4652-BFD2-9B362EF3BC99}"/>
          </ac:spMkLst>
        </pc:spChg>
        <pc:spChg chg="add del">
          <ac:chgData name="eyaabid" userId="S::eyaabid@insat.u-carthage.tn::bd086841-9cb6-440d-8594-3c99dc65b8f0" providerId="AD" clId="Web-{2C0A31C0-E4AF-49DB-B2DF-A011B64B99A1}" dt="2021-08-05T13:28:19.651" v="163"/>
          <ac:spMkLst>
            <pc:docMk/>
            <pc:sldMk cId="1534743264" sldId="264"/>
            <ac:spMk id="27" creationId="{729789F4-85C1-41A0-83EB-992E22210CB9}"/>
          </ac:spMkLst>
        </pc:spChg>
        <pc:spChg chg="add del">
          <ac:chgData name="eyaabid" userId="S::eyaabid@insat.u-carthage.tn::bd086841-9cb6-440d-8594-3c99dc65b8f0" providerId="AD" clId="Web-{2C0A31C0-E4AF-49DB-B2DF-A011B64B99A1}" dt="2021-08-05T13:28:19.651" v="163"/>
          <ac:spMkLst>
            <pc:docMk/>
            <pc:sldMk cId="1534743264" sldId="264"/>
            <ac:spMk id="29" creationId="{9D9D367D-6DD2-4A7C-8918-0DCAC297559A}"/>
          </ac:spMkLst>
        </pc:spChg>
      </pc:sldChg>
      <pc:sldChg chg="addSp modSp new mod setBg">
        <pc:chgData name="eyaabid" userId="S::eyaabid@insat.u-carthage.tn::bd086841-9cb6-440d-8594-3c99dc65b8f0" providerId="AD" clId="Web-{2C0A31C0-E4AF-49DB-B2DF-A011B64B99A1}" dt="2021-08-05T13:45:50.673" v="277" actId="20577"/>
        <pc:sldMkLst>
          <pc:docMk/>
          <pc:sldMk cId="1310844305" sldId="265"/>
        </pc:sldMkLst>
        <pc:spChg chg="mod">
          <ac:chgData name="eyaabid" userId="S::eyaabid@insat.u-carthage.tn::bd086841-9cb6-440d-8594-3c99dc65b8f0" providerId="AD" clId="Web-{2C0A31C0-E4AF-49DB-B2DF-A011B64B99A1}" dt="2021-08-05T13:44:16.671" v="264" actId="20577"/>
          <ac:spMkLst>
            <pc:docMk/>
            <pc:sldMk cId="1310844305" sldId="265"/>
            <ac:spMk id="2" creationId="{28A683F3-965C-4A8F-BE4F-EA3619AFE817}"/>
          </ac:spMkLst>
        </pc:spChg>
        <pc:spChg chg="mod">
          <ac:chgData name="eyaabid" userId="S::eyaabid@insat.u-carthage.tn::bd086841-9cb6-440d-8594-3c99dc65b8f0" providerId="AD" clId="Web-{2C0A31C0-E4AF-49DB-B2DF-A011B64B99A1}" dt="2021-08-05T13:45:50.673" v="277" actId="20577"/>
          <ac:spMkLst>
            <pc:docMk/>
            <pc:sldMk cId="1310844305" sldId="265"/>
            <ac:spMk id="3" creationId="{356783BA-AEF3-49E4-9578-B5AFFE703886}"/>
          </ac:spMkLst>
        </pc:spChg>
        <pc:spChg chg="add">
          <ac:chgData name="eyaabid" userId="S::eyaabid@insat.u-carthage.tn::bd086841-9cb6-440d-8594-3c99dc65b8f0" providerId="AD" clId="Web-{2C0A31C0-E4AF-49DB-B2DF-A011B64B99A1}" dt="2021-08-05T13:43:35.139" v="259"/>
          <ac:spMkLst>
            <pc:docMk/>
            <pc:sldMk cId="1310844305" sldId="265"/>
            <ac:spMk id="8" creationId="{72526924-84D3-45FB-A5FE-62D8FCBF53B6}"/>
          </ac:spMkLst>
        </pc:spChg>
        <pc:spChg chg="add">
          <ac:chgData name="eyaabid" userId="S::eyaabid@insat.u-carthage.tn::bd086841-9cb6-440d-8594-3c99dc65b8f0" providerId="AD" clId="Web-{2C0A31C0-E4AF-49DB-B2DF-A011B64B99A1}" dt="2021-08-05T13:43:35.139" v="259"/>
          <ac:spMkLst>
            <pc:docMk/>
            <pc:sldMk cId="1310844305" sldId="265"/>
            <ac:spMk id="10" creationId="{5C2A6256-1DD0-4E4B-A8B3-9A711B4DBE0C}"/>
          </ac:spMkLst>
        </pc:spChg>
        <pc:spChg chg="add">
          <ac:chgData name="eyaabid" userId="S::eyaabid@insat.u-carthage.tn::bd086841-9cb6-440d-8594-3c99dc65b8f0" providerId="AD" clId="Web-{2C0A31C0-E4AF-49DB-B2DF-A011B64B99A1}" dt="2021-08-05T13:43:35.139" v="259"/>
          <ac:spMkLst>
            <pc:docMk/>
            <pc:sldMk cId="1310844305" sldId="265"/>
            <ac:spMk id="12" creationId="{41760540-185E-4652-BFD2-9B362EF3BC99}"/>
          </ac:spMkLst>
        </pc:spChg>
        <pc:spChg chg="add">
          <ac:chgData name="eyaabid" userId="S::eyaabid@insat.u-carthage.tn::bd086841-9cb6-440d-8594-3c99dc65b8f0" providerId="AD" clId="Web-{2C0A31C0-E4AF-49DB-B2DF-A011B64B99A1}" dt="2021-08-05T13:43:35.139" v="259"/>
          <ac:spMkLst>
            <pc:docMk/>
            <pc:sldMk cId="1310844305" sldId="265"/>
            <ac:spMk id="14" creationId="{729789F4-85C1-41A0-83EB-992E22210CB9}"/>
          </ac:spMkLst>
        </pc:spChg>
        <pc:spChg chg="add">
          <ac:chgData name="eyaabid" userId="S::eyaabid@insat.u-carthage.tn::bd086841-9cb6-440d-8594-3c99dc65b8f0" providerId="AD" clId="Web-{2C0A31C0-E4AF-49DB-B2DF-A011B64B99A1}" dt="2021-08-05T13:43:35.139" v="259"/>
          <ac:spMkLst>
            <pc:docMk/>
            <pc:sldMk cId="1310844305" sldId="265"/>
            <ac:spMk id="16" creationId="{9D9D367D-6DD2-4A7C-8918-0DCAC297559A}"/>
          </ac:spMkLst>
        </pc:spChg>
      </pc:sldChg>
      <pc:sldChg chg="addSp modSp new mod setBg">
        <pc:chgData name="eyaabid" userId="S::eyaabid@insat.u-carthage.tn::bd086841-9cb6-440d-8594-3c99dc65b8f0" providerId="AD" clId="Web-{2C0A31C0-E4AF-49DB-B2DF-A011B64B99A1}" dt="2021-08-05T13:48:58.255" v="299" actId="20577"/>
        <pc:sldMkLst>
          <pc:docMk/>
          <pc:sldMk cId="2496979974" sldId="266"/>
        </pc:sldMkLst>
        <pc:spChg chg="mod">
          <ac:chgData name="eyaabid" userId="S::eyaabid@insat.u-carthage.tn::bd086841-9cb6-440d-8594-3c99dc65b8f0" providerId="AD" clId="Web-{2C0A31C0-E4AF-49DB-B2DF-A011B64B99A1}" dt="2021-08-05T13:46:10.174" v="283" actId="20577"/>
          <ac:spMkLst>
            <pc:docMk/>
            <pc:sldMk cId="2496979974" sldId="266"/>
            <ac:spMk id="2" creationId="{973B8742-E1D6-4DA3-BC73-A87BDD767E0F}"/>
          </ac:spMkLst>
        </pc:spChg>
        <pc:spChg chg="mod">
          <ac:chgData name="eyaabid" userId="S::eyaabid@insat.u-carthage.tn::bd086841-9cb6-440d-8594-3c99dc65b8f0" providerId="AD" clId="Web-{2C0A31C0-E4AF-49DB-B2DF-A011B64B99A1}" dt="2021-08-05T13:48:58.255" v="299" actId="20577"/>
          <ac:spMkLst>
            <pc:docMk/>
            <pc:sldMk cId="2496979974" sldId="266"/>
            <ac:spMk id="3" creationId="{3267F362-0EB5-44CF-AC43-6F053E2D6AE3}"/>
          </ac:spMkLst>
        </pc:spChg>
        <pc:spChg chg="add">
          <ac:chgData name="eyaabid" userId="S::eyaabid@insat.u-carthage.tn::bd086841-9cb6-440d-8594-3c99dc65b8f0" providerId="AD" clId="Web-{2C0A31C0-E4AF-49DB-B2DF-A011B64B99A1}" dt="2021-08-05T13:45:58.767" v="279"/>
          <ac:spMkLst>
            <pc:docMk/>
            <pc:sldMk cId="2496979974" sldId="266"/>
            <ac:spMk id="8" creationId="{72526924-84D3-45FB-A5FE-62D8FCBF53B6}"/>
          </ac:spMkLst>
        </pc:spChg>
        <pc:spChg chg="add">
          <ac:chgData name="eyaabid" userId="S::eyaabid@insat.u-carthage.tn::bd086841-9cb6-440d-8594-3c99dc65b8f0" providerId="AD" clId="Web-{2C0A31C0-E4AF-49DB-B2DF-A011B64B99A1}" dt="2021-08-05T13:45:58.767" v="279"/>
          <ac:spMkLst>
            <pc:docMk/>
            <pc:sldMk cId="2496979974" sldId="266"/>
            <ac:spMk id="10" creationId="{5C2A6256-1DD0-4E4B-A8B3-9A711B4DBE0C}"/>
          </ac:spMkLst>
        </pc:spChg>
        <pc:spChg chg="add">
          <ac:chgData name="eyaabid" userId="S::eyaabid@insat.u-carthage.tn::bd086841-9cb6-440d-8594-3c99dc65b8f0" providerId="AD" clId="Web-{2C0A31C0-E4AF-49DB-B2DF-A011B64B99A1}" dt="2021-08-05T13:45:58.767" v="279"/>
          <ac:spMkLst>
            <pc:docMk/>
            <pc:sldMk cId="2496979974" sldId="266"/>
            <ac:spMk id="12" creationId="{41760540-185E-4652-BFD2-9B362EF3BC99}"/>
          </ac:spMkLst>
        </pc:spChg>
        <pc:spChg chg="add">
          <ac:chgData name="eyaabid" userId="S::eyaabid@insat.u-carthage.tn::bd086841-9cb6-440d-8594-3c99dc65b8f0" providerId="AD" clId="Web-{2C0A31C0-E4AF-49DB-B2DF-A011B64B99A1}" dt="2021-08-05T13:45:58.767" v="279"/>
          <ac:spMkLst>
            <pc:docMk/>
            <pc:sldMk cId="2496979974" sldId="266"/>
            <ac:spMk id="14" creationId="{729789F4-85C1-41A0-83EB-992E22210CB9}"/>
          </ac:spMkLst>
        </pc:spChg>
        <pc:spChg chg="add">
          <ac:chgData name="eyaabid" userId="S::eyaabid@insat.u-carthage.tn::bd086841-9cb6-440d-8594-3c99dc65b8f0" providerId="AD" clId="Web-{2C0A31C0-E4AF-49DB-B2DF-A011B64B99A1}" dt="2021-08-05T13:45:58.767" v="279"/>
          <ac:spMkLst>
            <pc:docMk/>
            <pc:sldMk cId="2496979974" sldId="266"/>
            <ac:spMk id="16" creationId="{9D9D367D-6DD2-4A7C-8918-0DCAC297559A}"/>
          </ac:spMkLst>
        </pc:spChg>
      </pc:sldChg>
      <pc:sldChg chg="addSp modSp new mod setBg">
        <pc:chgData name="eyaabid" userId="S::eyaabid@insat.u-carthage.tn::bd086841-9cb6-440d-8594-3c99dc65b8f0" providerId="AD" clId="Web-{2C0A31C0-E4AF-49DB-B2DF-A011B64B99A1}" dt="2021-08-05T14:07:33.528" v="320" actId="20577"/>
        <pc:sldMkLst>
          <pc:docMk/>
          <pc:sldMk cId="1332347274" sldId="267"/>
        </pc:sldMkLst>
        <pc:spChg chg="mod">
          <ac:chgData name="eyaabid" userId="S::eyaabid@insat.u-carthage.tn::bd086841-9cb6-440d-8594-3c99dc65b8f0" providerId="AD" clId="Web-{2C0A31C0-E4AF-49DB-B2DF-A011B64B99A1}" dt="2021-08-05T13:49:39.615" v="304" actId="20577"/>
          <ac:spMkLst>
            <pc:docMk/>
            <pc:sldMk cId="1332347274" sldId="267"/>
            <ac:spMk id="2" creationId="{7550BA4D-8BE3-42A9-9F73-5CE4BD8DF9B6}"/>
          </ac:spMkLst>
        </pc:spChg>
        <pc:spChg chg="mod">
          <ac:chgData name="eyaabid" userId="S::eyaabid@insat.u-carthage.tn::bd086841-9cb6-440d-8594-3c99dc65b8f0" providerId="AD" clId="Web-{2C0A31C0-E4AF-49DB-B2DF-A011B64B99A1}" dt="2021-08-05T14:07:33.528" v="320" actId="20577"/>
          <ac:spMkLst>
            <pc:docMk/>
            <pc:sldMk cId="1332347274" sldId="267"/>
            <ac:spMk id="3" creationId="{4771872A-8623-4CFB-A471-4A2932EA5183}"/>
          </ac:spMkLst>
        </pc:spChg>
        <pc:spChg chg="add">
          <ac:chgData name="eyaabid" userId="S::eyaabid@insat.u-carthage.tn::bd086841-9cb6-440d-8594-3c99dc65b8f0" providerId="AD" clId="Web-{2C0A31C0-E4AF-49DB-B2DF-A011B64B99A1}" dt="2021-08-05T13:49:14.084" v="301"/>
          <ac:spMkLst>
            <pc:docMk/>
            <pc:sldMk cId="1332347274" sldId="267"/>
            <ac:spMk id="8" creationId="{72526924-84D3-45FB-A5FE-62D8FCBF53B6}"/>
          </ac:spMkLst>
        </pc:spChg>
        <pc:spChg chg="add">
          <ac:chgData name="eyaabid" userId="S::eyaabid@insat.u-carthage.tn::bd086841-9cb6-440d-8594-3c99dc65b8f0" providerId="AD" clId="Web-{2C0A31C0-E4AF-49DB-B2DF-A011B64B99A1}" dt="2021-08-05T13:49:14.084" v="301"/>
          <ac:spMkLst>
            <pc:docMk/>
            <pc:sldMk cId="1332347274" sldId="267"/>
            <ac:spMk id="10" creationId="{5C2A6256-1DD0-4E4B-A8B3-9A711B4DBE0C}"/>
          </ac:spMkLst>
        </pc:spChg>
        <pc:spChg chg="add">
          <ac:chgData name="eyaabid" userId="S::eyaabid@insat.u-carthage.tn::bd086841-9cb6-440d-8594-3c99dc65b8f0" providerId="AD" clId="Web-{2C0A31C0-E4AF-49DB-B2DF-A011B64B99A1}" dt="2021-08-05T13:49:14.084" v="301"/>
          <ac:spMkLst>
            <pc:docMk/>
            <pc:sldMk cId="1332347274" sldId="267"/>
            <ac:spMk id="12" creationId="{41760540-185E-4652-BFD2-9B362EF3BC99}"/>
          </ac:spMkLst>
        </pc:spChg>
        <pc:spChg chg="add">
          <ac:chgData name="eyaabid" userId="S::eyaabid@insat.u-carthage.tn::bd086841-9cb6-440d-8594-3c99dc65b8f0" providerId="AD" clId="Web-{2C0A31C0-E4AF-49DB-B2DF-A011B64B99A1}" dt="2021-08-05T13:49:14.084" v="301"/>
          <ac:spMkLst>
            <pc:docMk/>
            <pc:sldMk cId="1332347274" sldId="267"/>
            <ac:spMk id="14" creationId="{729789F4-85C1-41A0-83EB-992E22210CB9}"/>
          </ac:spMkLst>
        </pc:spChg>
        <pc:spChg chg="add">
          <ac:chgData name="eyaabid" userId="S::eyaabid@insat.u-carthage.tn::bd086841-9cb6-440d-8594-3c99dc65b8f0" providerId="AD" clId="Web-{2C0A31C0-E4AF-49DB-B2DF-A011B64B99A1}" dt="2021-08-05T13:49:14.084" v="301"/>
          <ac:spMkLst>
            <pc:docMk/>
            <pc:sldMk cId="1332347274" sldId="267"/>
            <ac:spMk id="16" creationId="{9D9D367D-6DD2-4A7C-8918-0DCAC297559A}"/>
          </ac:spMkLst>
        </pc:spChg>
      </pc:sldChg>
      <pc:sldChg chg="addSp modSp new mod setBg">
        <pc:chgData name="eyaabid" userId="S::eyaabid@insat.u-carthage.tn::bd086841-9cb6-440d-8594-3c99dc65b8f0" providerId="AD" clId="Web-{2C0A31C0-E4AF-49DB-B2DF-A011B64B99A1}" dt="2021-08-05T14:07:52.888" v="325" actId="20577"/>
        <pc:sldMkLst>
          <pc:docMk/>
          <pc:sldMk cId="1391536329" sldId="268"/>
        </pc:sldMkLst>
        <pc:spChg chg="mod">
          <ac:chgData name="eyaabid" userId="S::eyaabid@insat.u-carthage.tn::bd086841-9cb6-440d-8594-3c99dc65b8f0" providerId="AD" clId="Web-{2C0A31C0-E4AF-49DB-B2DF-A011B64B99A1}" dt="2021-08-05T14:07:52.888" v="325" actId="20577"/>
          <ac:spMkLst>
            <pc:docMk/>
            <pc:sldMk cId="1391536329" sldId="268"/>
            <ac:spMk id="2" creationId="{06233715-3777-4CE0-AF30-1762C3DBDCB8}"/>
          </ac:spMkLst>
        </pc:spChg>
        <pc:spChg chg="mod">
          <ac:chgData name="eyaabid" userId="S::eyaabid@insat.u-carthage.tn::bd086841-9cb6-440d-8594-3c99dc65b8f0" providerId="AD" clId="Web-{2C0A31C0-E4AF-49DB-B2DF-A011B64B99A1}" dt="2021-08-05T14:07:42.951" v="324" actId="20577"/>
          <ac:spMkLst>
            <pc:docMk/>
            <pc:sldMk cId="1391536329" sldId="268"/>
            <ac:spMk id="3" creationId="{645C45CE-4EF5-4CEF-8DF7-BB02ACDE29D9}"/>
          </ac:spMkLst>
        </pc:spChg>
        <pc:spChg chg="add">
          <ac:chgData name="eyaabid" userId="S::eyaabid@insat.u-carthage.tn::bd086841-9cb6-440d-8594-3c99dc65b8f0" providerId="AD" clId="Web-{2C0A31C0-E4AF-49DB-B2DF-A011B64B99A1}" dt="2021-08-05T14:07:40.482" v="322"/>
          <ac:spMkLst>
            <pc:docMk/>
            <pc:sldMk cId="1391536329" sldId="268"/>
            <ac:spMk id="8" creationId="{72526924-84D3-45FB-A5FE-62D8FCBF53B6}"/>
          </ac:spMkLst>
        </pc:spChg>
        <pc:spChg chg="add">
          <ac:chgData name="eyaabid" userId="S::eyaabid@insat.u-carthage.tn::bd086841-9cb6-440d-8594-3c99dc65b8f0" providerId="AD" clId="Web-{2C0A31C0-E4AF-49DB-B2DF-A011B64B99A1}" dt="2021-08-05T14:07:40.482" v="322"/>
          <ac:spMkLst>
            <pc:docMk/>
            <pc:sldMk cId="1391536329" sldId="268"/>
            <ac:spMk id="10" creationId="{5C2A6256-1DD0-4E4B-A8B3-9A711B4DBE0C}"/>
          </ac:spMkLst>
        </pc:spChg>
        <pc:spChg chg="add">
          <ac:chgData name="eyaabid" userId="S::eyaabid@insat.u-carthage.tn::bd086841-9cb6-440d-8594-3c99dc65b8f0" providerId="AD" clId="Web-{2C0A31C0-E4AF-49DB-B2DF-A011B64B99A1}" dt="2021-08-05T14:07:40.482" v="322"/>
          <ac:spMkLst>
            <pc:docMk/>
            <pc:sldMk cId="1391536329" sldId="268"/>
            <ac:spMk id="12" creationId="{41760540-185E-4652-BFD2-9B362EF3BC99}"/>
          </ac:spMkLst>
        </pc:spChg>
        <pc:spChg chg="add">
          <ac:chgData name="eyaabid" userId="S::eyaabid@insat.u-carthage.tn::bd086841-9cb6-440d-8594-3c99dc65b8f0" providerId="AD" clId="Web-{2C0A31C0-E4AF-49DB-B2DF-A011B64B99A1}" dt="2021-08-05T14:07:40.482" v="322"/>
          <ac:spMkLst>
            <pc:docMk/>
            <pc:sldMk cId="1391536329" sldId="268"/>
            <ac:spMk id="14" creationId="{729789F4-85C1-41A0-83EB-992E22210CB9}"/>
          </ac:spMkLst>
        </pc:spChg>
        <pc:spChg chg="add">
          <ac:chgData name="eyaabid" userId="S::eyaabid@insat.u-carthage.tn::bd086841-9cb6-440d-8594-3c99dc65b8f0" providerId="AD" clId="Web-{2C0A31C0-E4AF-49DB-B2DF-A011B64B99A1}" dt="2021-08-05T14:07:40.482" v="322"/>
          <ac:spMkLst>
            <pc:docMk/>
            <pc:sldMk cId="1391536329" sldId="268"/>
            <ac:spMk id="16" creationId="{9D9D367D-6DD2-4A7C-8918-0DCAC297559A}"/>
          </ac:spMkLst>
        </pc:spChg>
      </pc:sldChg>
      <pc:sldChg chg="addSp modSp new mod setBg">
        <pc:chgData name="eyaabid" userId="S::eyaabid@insat.u-carthage.tn::bd086841-9cb6-440d-8594-3c99dc65b8f0" providerId="AD" clId="Web-{2C0A31C0-E4AF-49DB-B2DF-A011B64B99A1}" dt="2021-08-05T14:12:13.847" v="391" actId="20577"/>
        <pc:sldMkLst>
          <pc:docMk/>
          <pc:sldMk cId="1202437022" sldId="269"/>
        </pc:sldMkLst>
        <pc:spChg chg="mod">
          <ac:chgData name="eyaabid" userId="S::eyaabid@insat.u-carthage.tn::bd086841-9cb6-440d-8594-3c99dc65b8f0" providerId="AD" clId="Web-{2C0A31C0-E4AF-49DB-B2DF-A011B64B99A1}" dt="2021-08-05T14:12:13.847" v="391" actId="20577"/>
          <ac:spMkLst>
            <pc:docMk/>
            <pc:sldMk cId="1202437022" sldId="269"/>
            <ac:spMk id="2" creationId="{B00FBDDE-772F-414D-B49C-1EC986237942}"/>
          </ac:spMkLst>
        </pc:spChg>
        <pc:spChg chg="mod">
          <ac:chgData name="eyaabid" userId="S::eyaabid@insat.u-carthage.tn::bd086841-9cb6-440d-8594-3c99dc65b8f0" providerId="AD" clId="Web-{2C0A31C0-E4AF-49DB-B2DF-A011B64B99A1}" dt="2021-08-05T14:12:04.909" v="389" actId="20577"/>
          <ac:spMkLst>
            <pc:docMk/>
            <pc:sldMk cId="1202437022" sldId="269"/>
            <ac:spMk id="3" creationId="{8BE35885-B7BD-466A-AF17-7616D3DF1EB0}"/>
          </ac:spMkLst>
        </pc:spChg>
        <pc:spChg chg="add">
          <ac:chgData name="eyaabid" userId="S::eyaabid@insat.u-carthage.tn::bd086841-9cb6-440d-8594-3c99dc65b8f0" providerId="AD" clId="Web-{2C0A31C0-E4AF-49DB-B2DF-A011B64B99A1}" dt="2021-08-05T14:11:09.127" v="327"/>
          <ac:spMkLst>
            <pc:docMk/>
            <pc:sldMk cId="1202437022" sldId="269"/>
            <ac:spMk id="8" creationId="{72526924-84D3-45FB-A5FE-62D8FCBF53B6}"/>
          </ac:spMkLst>
        </pc:spChg>
        <pc:spChg chg="add">
          <ac:chgData name="eyaabid" userId="S::eyaabid@insat.u-carthage.tn::bd086841-9cb6-440d-8594-3c99dc65b8f0" providerId="AD" clId="Web-{2C0A31C0-E4AF-49DB-B2DF-A011B64B99A1}" dt="2021-08-05T14:11:09.127" v="327"/>
          <ac:spMkLst>
            <pc:docMk/>
            <pc:sldMk cId="1202437022" sldId="269"/>
            <ac:spMk id="10" creationId="{5C2A6256-1DD0-4E4B-A8B3-9A711B4DBE0C}"/>
          </ac:spMkLst>
        </pc:spChg>
        <pc:spChg chg="add">
          <ac:chgData name="eyaabid" userId="S::eyaabid@insat.u-carthage.tn::bd086841-9cb6-440d-8594-3c99dc65b8f0" providerId="AD" clId="Web-{2C0A31C0-E4AF-49DB-B2DF-A011B64B99A1}" dt="2021-08-05T14:11:09.127" v="327"/>
          <ac:spMkLst>
            <pc:docMk/>
            <pc:sldMk cId="1202437022" sldId="269"/>
            <ac:spMk id="12" creationId="{41760540-185E-4652-BFD2-9B362EF3BC99}"/>
          </ac:spMkLst>
        </pc:spChg>
        <pc:spChg chg="add">
          <ac:chgData name="eyaabid" userId="S::eyaabid@insat.u-carthage.tn::bd086841-9cb6-440d-8594-3c99dc65b8f0" providerId="AD" clId="Web-{2C0A31C0-E4AF-49DB-B2DF-A011B64B99A1}" dt="2021-08-05T14:11:09.127" v="327"/>
          <ac:spMkLst>
            <pc:docMk/>
            <pc:sldMk cId="1202437022" sldId="269"/>
            <ac:spMk id="14" creationId="{729789F4-85C1-41A0-83EB-992E22210CB9}"/>
          </ac:spMkLst>
        </pc:spChg>
        <pc:spChg chg="add">
          <ac:chgData name="eyaabid" userId="S::eyaabid@insat.u-carthage.tn::bd086841-9cb6-440d-8594-3c99dc65b8f0" providerId="AD" clId="Web-{2C0A31C0-E4AF-49DB-B2DF-A011B64B99A1}" dt="2021-08-05T14:11:09.127" v="327"/>
          <ac:spMkLst>
            <pc:docMk/>
            <pc:sldMk cId="1202437022" sldId="269"/>
            <ac:spMk id="16" creationId="{9D9D367D-6DD2-4A7C-8918-0DCAC297559A}"/>
          </ac:spMkLst>
        </pc:spChg>
      </pc:sldChg>
      <pc:sldChg chg="addSp modSp new mod setBg">
        <pc:chgData name="eyaabid" userId="S::eyaabid@insat.u-carthage.tn::bd086841-9cb6-440d-8594-3c99dc65b8f0" providerId="AD" clId="Web-{2C0A31C0-E4AF-49DB-B2DF-A011B64B99A1}" dt="2021-08-05T14:14:50.631" v="412" actId="20577"/>
        <pc:sldMkLst>
          <pc:docMk/>
          <pc:sldMk cId="2069424603" sldId="270"/>
        </pc:sldMkLst>
        <pc:spChg chg="mod">
          <ac:chgData name="eyaabid" userId="S::eyaabid@insat.u-carthage.tn::bd086841-9cb6-440d-8594-3c99dc65b8f0" providerId="AD" clId="Web-{2C0A31C0-E4AF-49DB-B2DF-A011B64B99A1}" dt="2021-08-05T14:13:06.676" v="399" actId="20577"/>
          <ac:spMkLst>
            <pc:docMk/>
            <pc:sldMk cId="2069424603" sldId="270"/>
            <ac:spMk id="2" creationId="{32E45B5D-0561-46C6-AFF4-7FAA73090FA6}"/>
          </ac:spMkLst>
        </pc:spChg>
        <pc:spChg chg="mod">
          <ac:chgData name="eyaabid" userId="S::eyaabid@insat.u-carthage.tn::bd086841-9cb6-440d-8594-3c99dc65b8f0" providerId="AD" clId="Web-{2C0A31C0-E4AF-49DB-B2DF-A011B64B99A1}" dt="2021-08-05T14:14:50.631" v="412" actId="20577"/>
          <ac:spMkLst>
            <pc:docMk/>
            <pc:sldMk cId="2069424603" sldId="270"/>
            <ac:spMk id="3" creationId="{92EC2D6C-E174-4F84-89B1-E86DF1117901}"/>
          </ac:spMkLst>
        </pc:spChg>
        <pc:spChg chg="add">
          <ac:chgData name="eyaabid" userId="S::eyaabid@insat.u-carthage.tn::bd086841-9cb6-440d-8594-3c99dc65b8f0" providerId="AD" clId="Web-{2C0A31C0-E4AF-49DB-B2DF-A011B64B99A1}" dt="2021-08-05T14:12:21.050" v="393"/>
          <ac:spMkLst>
            <pc:docMk/>
            <pc:sldMk cId="2069424603" sldId="270"/>
            <ac:spMk id="8" creationId="{72526924-84D3-45FB-A5FE-62D8FCBF53B6}"/>
          </ac:spMkLst>
        </pc:spChg>
        <pc:spChg chg="add">
          <ac:chgData name="eyaabid" userId="S::eyaabid@insat.u-carthage.tn::bd086841-9cb6-440d-8594-3c99dc65b8f0" providerId="AD" clId="Web-{2C0A31C0-E4AF-49DB-B2DF-A011B64B99A1}" dt="2021-08-05T14:12:21.050" v="393"/>
          <ac:spMkLst>
            <pc:docMk/>
            <pc:sldMk cId="2069424603" sldId="270"/>
            <ac:spMk id="10" creationId="{5C2A6256-1DD0-4E4B-A8B3-9A711B4DBE0C}"/>
          </ac:spMkLst>
        </pc:spChg>
        <pc:spChg chg="add">
          <ac:chgData name="eyaabid" userId="S::eyaabid@insat.u-carthage.tn::bd086841-9cb6-440d-8594-3c99dc65b8f0" providerId="AD" clId="Web-{2C0A31C0-E4AF-49DB-B2DF-A011B64B99A1}" dt="2021-08-05T14:12:21.050" v="393"/>
          <ac:spMkLst>
            <pc:docMk/>
            <pc:sldMk cId="2069424603" sldId="270"/>
            <ac:spMk id="12" creationId="{41760540-185E-4652-BFD2-9B362EF3BC99}"/>
          </ac:spMkLst>
        </pc:spChg>
        <pc:spChg chg="add">
          <ac:chgData name="eyaabid" userId="S::eyaabid@insat.u-carthage.tn::bd086841-9cb6-440d-8594-3c99dc65b8f0" providerId="AD" clId="Web-{2C0A31C0-E4AF-49DB-B2DF-A011B64B99A1}" dt="2021-08-05T14:12:21.050" v="393"/>
          <ac:spMkLst>
            <pc:docMk/>
            <pc:sldMk cId="2069424603" sldId="270"/>
            <ac:spMk id="14" creationId="{729789F4-85C1-41A0-83EB-992E22210CB9}"/>
          </ac:spMkLst>
        </pc:spChg>
        <pc:spChg chg="add">
          <ac:chgData name="eyaabid" userId="S::eyaabid@insat.u-carthage.tn::bd086841-9cb6-440d-8594-3c99dc65b8f0" providerId="AD" clId="Web-{2C0A31C0-E4AF-49DB-B2DF-A011B64B99A1}" dt="2021-08-05T14:12:21.050" v="393"/>
          <ac:spMkLst>
            <pc:docMk/>
            <pc:sldMk cId="2069424603" sldId="270"/>
            <ac:spMk id="16" creationId="{9D9D367D-6DD2-4A7C-8918-0DCAC297559A}"/>
          </ac:spMkLst>
        </pc:spChg>
      </pc:sldChg>
      <pc:sldChg chg="addSp modSp new mod setBg">
        <pc:chgData name="eyaabid" userId="S::eyaabid@insat.u-carthage.tn::bd086841-9cb6-440d-8594-3c99dc65b8f0" providerId="AD" clId="Web-{2C0A31C0-E4AF-49DB-B2DF-A011B64B99A1}" dt="2021-08-05T14:18:40.277" v="421" actId="20577"/>
        <pc:sldMkLst>
          <pc:docMk/>
          <pc:sldMk cId="3588237463" sldId="271"/>
        </pc:sldMkLst>
        <pc:spChg chg="mod">
          <ac:chgData name="eyaabid" userId="S::eyaabid@insat.u-carthage.tn::bd086841-9cb6-440d-8594-3c99dc65b8f0" providerId="AD" clId="Web-{2C0A31C0-E4AF-49DB-B2DF-A011B64B99A1}" dt="2021-08-05T14:18:36.667" v="420" actId="20577"/>
          <ac:spMkLst>
            <pc:docMk/>
            <pc:sldMk cId="3588237463" sldId="271"/>
            <ac:spMk id="2" creationId="{540687CB-3DBA-47C9-8CC4-2E7341F55955}"/>
          </ac:spMkLst>
        </pc:spChg>
        <pc:spChg chg="mod">
          <ac:chgData name="eyaabid" userId="S::eyaabid@insat.u-carthage.tn::bd086841-9cb6-440d-8594-3c99dc65b8f0" providerId="AD" clId="Web-{2C0A31C0-E4AF-49DB-B2DF-A011B64B99A1}" dt="2021-08-05T14:18:40.277" v="421" actId="20577"/>
          <ac:spMkLst>
            <pc:docMk/>
            <pc:sldMk cId="3588237463" sldId="271"/>
            <ac:spMk id="3" creationId="{A32CCF4C-1B09-47C1-99F8-81BB6880EC1B}"/>
          </ac:spMkLst>
        </pc:spChg>
        <pc:spChg chg="add">
          <ac:chgData name="eyaabid" userId="S::eyaabid@insat.u-carthage.tn::bd086841-9cb6-440d-8594-3c99dc65b8f0" providerId="AD" clId="Web-{2C0A31C0-E4AF-49DB-B2DF-A011B64B99A1}" dt="2021-08-05T14:17:55.651" v="414"/>
          <ac:spMkLst>
            <pc:docMk/>
            <pc:sldMk cId="3588237463" sldId="271"/>
            <ac:spMk id="8" creationId="{72526924-84D3-45FB-A5FE-62D8FCBF53B6}"/>
          </ac:spMkLst>
        </pc:spChg>
        <pc:spChg chg="add">
          <ac:chgData name="eyaabid" userId="S::eyaabid@insat.u-carthage.tn::bd086841-9cb6-440d-8594-3c99dc65b8f0" providerId="AD" clId="Web-{2C0A31C0-E4AF-49DB-B2DF-A011B64B99A1}" dt="2021-08-05T14:17:55.651" v="414"/>
          <ac:spMkLst>
            <pc:docMk/>
            <pc:sldMk cId="3588237463" sldId="271"/>
            <ac:spMk id="10" creationId="{5C2A6256-1DD0-4E4B-A8B3-9A711B4DBE0C}"/>
          </ac:spMkLst>
        </pc:spChg>
        <pc:spChg chg="add">
          <ac:chgData name="eyaabid" userId="S::eyaabid@insat.u-carthage.tn::bd086841-9cb6-440d-8594-3c99dc65b8f0" providerId="AD" clId="Web-{2C0A31C0-E4AF-49DB-B2DF-A011B64B99A1}" dt="2021-08-05T14:17:55.651" v="414"/>
          <ac:spMkLst>
            <pc:docMk/>
            <pc:sldMk cId="3588237463" sldId="271"/>
            <ac:spMk id="12" creationId="{41760540-185E-4652-BFD2-9B362EF3BC99}"/>
          </ac:spMkLst>
        </pc:spChg>
        <pc:spChg chg="add">
          <ac:chgData name="eyaabid" userId="S::eyaabid@insat.u-carthage.tn::bd086841-9cb6-440d-8594-3c99dc65b8f0" providerId="AD" clId="Web-{2C0A31C0-E4AF-49DB-B2DF-A011B64B99A1}" dt="2021-08-05T14:17:55.651" v="414"/>
          <ac:spMkLst>
            <pc:docMk/>
            <pc:sldMk cId="3588237463" sldId="271"/>
            <ac:spMk id="14" creationId="{729789F4-85C1-41A0-83EB-992E22210CB9}"/>
          </ac:spMkLst>
        </pc:spChg>
        <pc:spChg chg="add">
          <ac:chgData name="eyaabid" userId="S::eyaabid@insat.u-carthage.tn::bd086841-9cb6-440d-8594-3c99dc65b8f0" providerId="AD" clId="Web-{2C0A31C0-E4AF-49DB-B2DF-A011B64B99A1}" dt="2021-08-05T14:17:55.651" v="414"/>
          <ac:spMkLst>
            <pc:docMk/>
            <pc:sldMk cId="3588237463" sldId="271"/>
            <ac:spMk id="16" creationId="{9D9D367D-6DD2-4A7C-8918-0DCAC297559A}"/>
          </ac:spMkLst>
        </pc:spChg>
      </pc:sldChg>
      <pc:sldMasterChg chg="add del addSldLayout delSldLayout">
        <pc:chgData name="eyaabid" userId="S::eyaabid@insat.u-carthage.tn::bd086841-9cb6-440d-8594-3c99dc65b8f0" providerId="AD" clId="Web-{2C0A31C0-E4AF-49DB-B2DF-A011B64B99A1}" dt="2021-08-05T11:08:34.821" v="51"/>
        <pc:sldMasterMkLst>
          <pc:docMk/>
          <pc:sldMasterMk cId="0" sldId="2147483648"/>
        </pc:sldMasterMkLst>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49"/>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0"/>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1"/>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2"/>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3"/>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4"/>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5"/>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6"/>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7"/>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8"/>
          </pc:sldLayoutMkLst>
        </pc:sldLayoutChg>
        <pc:sldLayoutChg chg="add del">
          <pc:chgData name="eyaabid" userId="S::eyaabid@insat.u-carthage.tn::bd086841-9cb6-440d-8594-3c99dc65b8f0" providerId="AD" clId="Web-{2C0A31C0-E4AF-49DB-B2DF-A011B64B99A1}" dt="2021-08-05T11:08:34.821" v="51"/>
          <pc:sldLayoutMkLst>
            <pc:docMk/>
            <pc:sldMasterMk cId="0" sldId="2147483648"/>
            <pc:sldLayoutMk cId="0" sldId="2147483659"/>
          </pc:sldLayoutMkLst>
        </pc:sldLayoutChg>
      </pc:sldMasterChg>
      <pc:sldMasterChg chg="add del replId addSldLayout delSldLayout">
        <pc:chgData name="eyaabid" userId="S::eyaabid@insat.u-carthage.tn::bd086841-9cb6-440d-8594-3c99dc65b8f0" providerId="AD" clId="Web-{2C0A31C0-E4AF-49DB-B2DF-A011B64B99A1}" dt="2021-08-05T11:07:27.850" v="35"/>
        <pc:sldMasterMkLst>
          <pc:docMk/>
          <pc:sldMasterMk cId="3259071502" sldId="2147483660"/>
        </pc:sldMasterMkLst>
        <pc:sldLayoutChg chg="add del">
          <pc:chgData name="eyaabid" userId="S::eyaabid@insat.u-carthage.tn::bd086841-9cb6-440d-8594-3c99dc65b8f0" providerId="AD" clId="Web-{2C0A31C0-E4AF-49DB-B2DF-A011B64B99A1}" dt="2021-08-05T11:07:27.850" v="35"/>
          <pc:sldLayoutMkLst>
            <pc:docMk/>
            <pc:sldMasterMk cId="3259071502" sldId="2147483660"/>
            <pc:sldLayoutMk cId="4052460595" sldId="2147483661"/>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330691287" sldId="2147483662"/>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2256229560" sldId="2147483663"/>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2265893253" sldId="2147483664"/>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4064964533" sldId="2147483665"/>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2166436345" sldId="2147483666"/>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1870945721" sldId="2147483667"/>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2330483134" sldId="2147483668"/>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2520691270" sldId="2147483669"/>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272282489" sldId="2147483670"/>
          </pc:sldLayoutMkLst>
        </pc:sldLayoutChg>
        <pc:sldLayoutChg chg="add del replId">
          <pc:chgData name="eyaabid" userId="S::eyaabid@insat.u-carthage.tn::bd086841-9cb6-440d-8594-3c99dc65b8f0" providerId="AD" clId="Web-{2C0A31C0-E4AF-49DB-B2DF-A011B64B99A1}" dt="2021-08-05T11:07:27.850" v="35"/>
          <pc:sldLayoutMkLst>
            <pc:docMk/>
            <pc:sldMasterMk cId="3259071502" sldId="2147483660"/>
            <pc:sldLayoutMk cId="4132363127" sldId="2147483671"/>
          </pc:sldLayoutMkLst>
        </pc:sldLayoutChg>
      </pc:sldMasterChg>
      <pc:sldMasterChg chg="add addSldLayout">
        <pc:chgData name="eyaabid" userId="S::eyaabid@insat.u-carthage.tn::bd086841-9cb6-440d-8594-3c99dc65b8f0" providerId="AD" clId="Web-{2C0A31C0-E4AF-49DB-B2DF-A011B64B99A1}" dt="2021-08-05T11:08:34.821" v="51"/>
        <pc:sldMasterMkLst>
          <pc:docMk/>
          <pc:sldMasterMk cId="1894058369" sldId="2147483712"/>
        </pc:sldMasterMkLst>
        <pc:sldLayoutChg chg="add">
          <pc:chgData name="eyaabid" userId="S::eyaabid@insat.u-carthage.tn::bd086841-9cb6-440d-8594-3c99dc65b8f0" providerId="AD" clId="Web-{2C0A31C0-E4AF-49DB-B2DF-A011B64B99A1}" dt="2021-08-05T11:08:34.821" v="51"/>
          <pc:sldLayoutMkLst>
            <pc:docMk/>
            <pc:sldMasterMk cId="1894058369" sldId="2147483712"/>
            <pc:sldLayoutMk cId="769144449" sldId="2147483701"/>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2083494757" sldId="2147483702"/>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2744827285" sldId="2147483703"/>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1142923296" sldId="2147483704"/>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1340863404" sldId="2147483705"/>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4126917028" sldId="2147483706"/>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677760500" sldId="2147483707"/>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2276037734" sldId="2147483708"/>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3087250890" sldId="2147483709"/>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4277948844" sldId="2147483710"/>
          </pc:sldLayoutMkLst>
        </pc:sldLayoutChg>
        <pc:sldLayoutChg chg="add">
          <pc:chgData name="eyaabid" userId="S::eyaabid@insat.u-carthage.tn::bd086841-9cb6-440d-8594-3c99dc65b8f0" providerId="AD" clId="Web-{2C0A31C0-E4AF-49DB-B2DF-A011B64B99A1}" dt="2021-08-05T11:08:34.821" v="51"/>
          <pc:sldLayoutMkLst>
            <pc:docMk/>
            <pc:sldMasterMk cId="1894058369" sldId="2147483712"/>
            <pc:sldLayoutMk cId="1379035740" sldId="2147483711"/>
          </pc:sldLayoutMkLst>
        </pc:sldLayoutChg>
      </pc:sldMasterChg>
    </pc:docChg>
  </pc:docChgLst>
  <pc:docChgLst>
    <pc:chgData name="eyaabid" userId="S::eyaabid@insat.u-carthage.tn::bd086841-9cb6-440d-8594-3c99dc65b8f0" providerId="AD" clId="Web-{796011C8-3400-26E2-F694-1FF2FBD9CA5F}"/>
    <pc:docChg chg="addSld modSld">
      <pc:chgData name="eyaabid" userId="S::eyaabid@insat.u-carthage.tn::bd086841-9cb6-440d-8594-3c99dc65b8f0" providerId="AD" clId="Web-{796011C8-3400-26E2-F694-1FF2FBD9CA5F}" dt="2021-08-05T14:59:21.818" v="80"/>
      <pc:docMkLst>
        <pc:docMk/>
      </pc:docMkLst>
      <pc:sldChg chg="modSp">
        <pc:chgData name="eyaabid" userId="S::eyaabid@insat.u-carthage.tn::bd086841-9cb6-440d-8594-3c99dc65b8f0" providerId="AD" clId="Web-{796011C8-3400-26E2-F694-1FF2FBD9CA5F}" dt="2021-08-05T14:46:07.898" v="19" actId="20577"/>
        <pc:sldMkLst>
          <pc:docMk/>
          <pc:sldMk cId="3588237463" sldId="271"/>
        </pc:sldMkLst>
        <pc:spChg chg="mod">
          <ac:chgData name="eyaabid" userId="S::eyaabid@insat.u-carthage.tn::bd086841-9cb6-440d-8594-3c99dc65b8f0" providerId="AD" clId="Web-{796011C8-3400-26E2-F694-1FF2FBD9CA5F}" dt="2021-08-05T14:46:07.898" v="19" actId="20577"/>
          <ac:spMkLst>
            <pc:docMk/>
            <pc:sldMk cId="3588237463" sldId="271"/>
            <ac:spMk id="3" creationId="{A32CCF4C-1B09-47C1-99F8-81BB6880EC1B}"/>
          </ac:spMkLst>
        </pc:spChg>
      </pc:sldChg>
      <pc:sldChg chg="addSp modSp new mod setBg">
        <pc:chgData name="eyaabid" userId="S::eyaabid@insat.u-carthage.tn::bd086841-9cb6-440d-8594-3c99dc65b8f0" providerId="AD" clId="Web-{796011C8-3400-26E2-F694-1FF2FBD9CA5F}" dt="2021-08-05T14:47:16.433" v="31" actId="20577"/>
        <pc:sldMkLst>
          <pc:docMk/>
          <pc:sldMk cId="2130662953" sldId="272"/>
        </pc:sldMkLst>
        <pc:spChg chg="mod">
          <ac:chgData name="eyaabid" userId="S::eyaabid@insat.u-carthage.tn::bd086841-9cb6-440d-8594-3c99dc65b8f0" providerId="AD" clId="Web-{796011C8-3400-26E2-F694-1FF2FBD9CA5F}" dt="2021-08-05T14:46:36.665" v="26" actId="20577"/>
          <ac:spMkLst>
            <pc:docMk/>
            <pc:sldMk cId="2130662953" sldId="272"/>
            <ac:spMk id="2" creationId="{19E7EC6A-10CF-4C04-9671-45F4BF0BA85E}"/>
          </ac:spMkLst>
        </pc:spChg>
        <pc:spChg chg="mod">
          <ac:chgData name="eyaabid" userId="S::eyaabid@insat.u-carthage.tn::bd086841-9cb6-440d-8594-3c99dc65b8f0" providerId="AD" clId="Web-{796011C8-3400-26E2-F694-1FF2FBD9CA5F}" dt="2021-08-05T14:47:16.433" v="31" actId="20577"/>
          <ac:spMkLst>
            <pc:docMk/>
            <pc:sldMk cId="2130662953" sldId="272"/>
            <ac:spMk id="3" creationId="{50C07547-5660-44DF-9318-3819AC82D8EC}"/>
          </ac:spMkLst>
        </pc:spChg>
        <pc:spChg chg="add">
          <ac:chgData name="eyaabid" userId="S::eyaabid@insat.u-carthage.tn::bd086841-9cb6-440d-8594-3c99dc65b8f0" providerId="AD" clId="Web-{796011C8-3400-26E2-F694-1FF2FBD9CA5F}" dt="2021-08-05T14:46:14.336" v="21"/>
          <ac:spMkLst>
            <pc:docMk/>
            <pc:sldMk cId="2130662953" sldId="272"/>
            <ac:spMk id="8" creationId="{72526924-84D3-45FB-A5FE-62D8FCBF53B6}"/>
          </ac:spMkLst>
        </pc:spChg>
        <pc:spChg chg="add">
          <ac:chgData name="eyaabid" userId="S::eyaabid@insat.u-carthage.tn::bd086841-9cb6-440d-8594-3c99dc65b8f0" providerId="AD" clId="Web-{796011C8-3400-26E2-F694-1FF2FBD9CA5F}" dt="2021-08-05T14:46:14.336" v="21"/>
          <ac:spMkLst>
            <pc:docMk/>
            <pc:sldMk cId="2130662953" sldId="272"/>
            <ac:spMk id="10" creationId="{5C2A6256-1DD0-4E4B-A8B3-9A711B4DBE0C}"/>
          </ac:spMkLst>
        </pc:spChg>
        <pc:spChg chg="add">
          <ac:chgData name="eyaabid" userId="S::eyaabid@insat.u-carthage.tn::bd086841-9cb6-440d-8594-3c99dc65b8f0" providerId="AD" clId="Web-{796011C8-3400-26E2-F694-1FF2FBD9CA5F}" dt="2021-08-05T14:46:14.336" v="21"/>
          <ac:spMkLst>
            <pc:docMk/>
            <pc:sldMk cId="2130662953" sldId="272"/>
            <ac:spMk id="12" creationId="{41760540-185E-4652-BFD2-9B362EF3BC99}"/>
          </ac:spMkLst>
        </pc:spChg>
        <pc:spChg chg="add">
          <ac:chgData name="eyaabid" userId="S::eyaabid@insat.u-carthage.tn::bd086841-9cb6-440d-8594-3c99dc65b8f0" providerId="AD" clId="Web-{796011C8-3400-26E2-F694-1FF2FBD9CA5F}" dt="2021-08-05T14:46:14.336" v="21"/>
          <ac:spMkLst>
            <pc:docMk/>
            <pc:sldMk cId="2130662953" sldId="272"/>
            <ac:spMk id="14" creationId="{729789F4-85C1-41A0-83EB-992E22210CB9}"/>
          </ac:spMkLst>
        </pc:spChg>
        <pc:spChg chg="add">
          <ac:chgData name="eyaabid" userId="S::eyaabid@insat.u-carthage.tn::bd086841-9cb6-440d-8594-3c99dc65b8f0" providerId="AD" clId="Web-{796011C8-3400-26E2-F694-1FF2FBD9CA5F}" dt="2021-08-05T14:46:14.336" v="21"/>
          <ac:spMkLst>
            <pc:docMk/>
            <pc:sldMk cId="2130662953" sldId="272"/>
            <ac:spMk id="16" creationId="{9D9D367D-6DD2-4A7C-8918-0DCAC297559A}"/>
          </ac:spMkLst>
        </pc:spChg>
      </pc:sldChg>
      <pc:sldChg chg="addSp delSp modSp new mod setBg">
        <pc:chgData name="eyaabid" userId="S::eyaabid@insat.u-carthage.tn::bd086841-9cb6-440d-8594-3c99dc65b8f0" providerId="AD" clId="Web-{796011C8-3400-26E2-F694-1FF2FBD9CA5F}" dt="2021-08-05T14:52:30.951" v="46"/>
        <pc:sldMkLst>
          <pc:docMk/>
          <pc:sldMk cId="2673771739" sldId="273"/>
        </pc:sldMkLst>
        <pc:spChg chg="del mod">
          <ac:chgData name="eyaabid" userId="S::eyaabid@insat.u-carthage.tn::bd086841-9cb6-440d-8594-3c99dc65b8f0" providerId="AD" clId="Web-{796011C8-3400-26E2-F694-1FF2FBD9CA5F}" dt="2021-08-05T14:52:16.497" v="42"/>
          <ac:spMkLst>
            <pc:docMk/>
            <pc:sldMk cId="2673771739" sldId="273"/>
            <ac:spMk id="2" creationId="{ECCF2DAD-E5A8-44DB-A961-9CB012F3E873}"/>
          </ac:spMkLst>
        </pc:spChg>
        <pc:spChg chg="del mod">
          <ac:chgData name="eyaabid" userId="S::eyaabid@insat.u-carthage.tn::bd086841-9cb6-440d-8594-3c99dc65b8f0" providerId="AD" clId="Web-{796011C8-3400-26E2-F694-1FF2FBD9CA5F}" dt="2021-08-05T14:52:06.356" v="38"/>
          <ac:spMkLst>
            <pc:docMk/>
            <pc:sldMk cId="2673771739" sldId="273"/>
            <ac:spMk id="3" creationId="{70691954-EE93-4986-ADEB-D395A0F07787}"/>
          </ac:spMkLst>
        </pc:spChg>
        <pc:spChg chg="add del">
          <ac:chgData name="eyaabid" userId="S::eyaabid@insat.u-carthage.tn::bd086841-9cb6-440d-8594-3c99dc65b8f0" providerId="AD" clId="Web-{796011C8-3400-26E2-F694-1FF2FBD9CA5F}" dt="2021-08-05T14:52:30.951" v="46"/>
          <ac:spMkLst>
            <pc:docMk/>
            <pc:sldMk cId="2673771739" sldId="273"/>
            <ac:spMk id="8" creationId="{72526924-84D3-45FB-A5FE-62D8FCBF53B6}"/>
          </ac:spMkLst>
        </pc:spChg>
        <pc:spChg chg="add del">
          <ac:chgData name="eyaabid" userId="S::eyaabid@insat.u-carthage.tn::bd086841-9cb6-440d-8594-3c99dc65b8f0" providerId="AD" clId="Web-{796011C8-3400-26E2-F694-1FF2FBD9CA5F}" dt="2021-08-05T14:52:30.951" v="46"/>
          <ac:spMkLst>
            <pc:docMk/>
            <pc:sldMk cId="2673771739" sldId="273"/>
            <ac:spMk id="10" creationId="{5C2A6256-1DD0-4E4B-A8B3-9A711B4DBE0C}"/>
          </ac:spMkLst>
        </pc:spChg>
        <pc:spChg chg="add del">
          <ac:chgData name="eyaabid" userId="S::eyaabid@insat.u-carthage.tn::bd086841-9cb6-440d-8594-3c99dc65b8f0" providerId="AD" clId="Web-{796011C8-3400-26E2-F694-1FF2FBD9CA5F}" dt="2021-08-05T14:52:30.951" v="46"/>
          <ac:spMkLst>
            <pc:docMk/>
            <pc:sldMk cId="2673771739" sldId="273"/>
            <ac:spMk id="12" creationId="{41760540-185E-4652-BFD2-9B362EF3BC99}"/>
          </ac:spMkLst>
        </pc:spChg>
        <pc:spChg chg="add del">
          <ac:chgData name="eyaabid" userId="S::eyaabid@insat.u-carthage.tn::bd086841-9cb6-440d-8594-3c99dc65b8f0" providerId="AD" clId="Web-{796011C8-3400-26E2-F694-1FF2FBD9CA5F}" dt="2021-08-05T14:52:30.951" v="46"/>
          <ac:spMkLst>
            <pc:docMk/>
            <pc:sldMk cId="2673771739" sldId="273"/>
            <ac:spMk id="14" creationId="{729789F4-85C1-41A0-83EB-992E22210CB9}"/>
          </ac:spMkLst>
        </pc:spChg>
        <pc:spChg chg="add del">
          <ac:chgData name="eyaabid" userId="S::eyaabid@insat.u-carthage.tn::bd086841-9cb6-440d-8594-3c99dc65b8f0" providerId="AD" clId="Web-{796011C8-3400-26E2-F694-1FF2FBD9CA5F}" dt="2021-08-05T14:52:30.951" v="46"/>
          <ac:spMkLst>
            <pc:docMk/>
            <pc:sldMk cId="2673771739" sldId="273"/>
            <ac:spMk id="16" creationId="{9D9D367D-6DD2-4A7C-8918-0DCAC297559A}"/>
          </ac:spMkLst>
        </pc:spChg>
        <pc:spChg chg="add">
          <ac:chgData name="eyaabid" userId="S::eyaabid@insat.u-carthage.tn::bd086841-9cb6-440d-8594-3c99dc65b8f0" providerId="AD" clId="Web-{796011C8-3400-26E2-F694-1FF2FBD9CA5F}" dt="2021-08-05T14:52:30.951" v="46"/>
          <ac:spMkLst>
            <pc:docMk/>
            <pc:sldMk cId="2673771739" sldId="273"/>
            <ac:spMk id="21" creationId="{34EE865D-5A59-4DD1-A94D-A8DBE4A9E013}"/>
          </ac:spMkLst>
        </pc:spChg>
        <pc:spChg chg="add">
          <ac:chgData name="eyaabid" userId="S::eyaabid@insat.u-carthage.tn::bd086841-9cb6-440d-8594-3c99dc65b8f0" providerId="AD" clId="Web-{796011C8-3400-26E2-F694-1FF2FBD9CA5F}" dt="2021-08-05T14:52:30.951" v="46"/>
          <ac:spMkLst>
            <pc:docMk/>
            <pc:sldMk cId="2673771739" sldId="273"/>
            <ac:spMk id="23" creationId="{829723A0-D41B-4C41-8D49-B56A8746558B}"/>
          </ac:spMkLst>
        </pc:spChg>
        <pc:spChg chg="add">
          <ac:chgData name="eyaabid" userId="S::eyaabid@insat.u-carthage.tn::bd086841-9cb6-440d-8594-3c99dc65b8f0" providerId="AD" clId="Web-{796011C8-3400-26E2-F694-1FF2FBD9CA5F}" dt="2021-08-05T14:52:30.951" v="46"/>
          <ac:spMkLst>
            <pc:docMk/>
            <pc:sldMk cId="2673771739" sldId="273"/>
            <ac:spMk id="25" creationId="{CB8E2193-D83A-4F93-AA5A-6B128ADC2001}"/>
          </ac:spMkLst>
        </pc:spChg>
        <pc:spChg chg="add">
          <ac:chgData name="eyaabid" userId="S::eyaabid@insat.u-carthage.tn::bd086841-9cb6-440d-8594-3c99dc65b8f0" providerId="AD" clId="Web-{796011C8-3400-26E2-F694-1FF2FBD9CA5F}" dt="2021-08-05T14:52:30.951" v="46"/>
          <ac:spMkLst>
            <pc:docMk/>
            <pc:sldMk cId="2673771739" sldId="273"/>
            <ac:spMk id="27" creationId="{F465BEC9-9A64-4330-A094-2323D0EE1E83}"/>
          </ac:spMkLst>
        </pc:spChg>
        <pc:spChg chg="add">
          <ac:chgData name="eyaabid" userId="S::eyaabid@insat.u-carthage.tn::bd086841-9cb6-440d-8594-3c99dc65b8f0" providerId="AD" clId="Web-{796011C8-3400-26E2-F694-1FF2FBD9CA5F}" dt="2021-08-05T14:52:30.951" v="46"/>
          <ac:spMkLst>
            <pc:docMk/>
            <pc:sldMk cId="2673771739" sldId="273"/>
            <ac:spMk id="29" creationId="{4B1DA58A-A755-4FCE-9BED-1E4AD6C95560}"/>
          </ac:spMkLst>
        </pc:spChg>
        <pc:spChg chg="add">
          <ac:chgData name="eyaabid" userId="S::eyaabid@insat.u-carthage.tn::bd086841-9cb6-440d-8594-3c99dc65b8f0" providerId="AD" clId="Web-{796011C8-3400-26E2-F694-1FF2FBD9CA5F}" dt="2021-08-05T14:52:30.951" v="46"/>
          <ac:spMkLst>
            <pc:docMk/>
            <pc:sldMk cId="2673771739" sldId="273"/>
            <ac:spMk id="31" creationId="{2E23EFB5-5855-497F-AC57-6C1941487012}"/>
          </ac:spMkLst>
        </pc:spChg>
        <pc:picChg chg="add mod ord">
          <ac:chgData name="eyaabid" userId="S::eyaabid@insat.u-carthage.tn::bd086841-9cb6-440d-8594-3c99dc65b8f0" providerId="AD" clId="Web-{796011C8-3400-26E2-F694-1FF2FBD9CA5F}" dt="2021-08-05T14:52:30.951" v="46"/>
          <ac:picMkLst>
            <pc:docMk/>
            <pc:sldMk cId="2673771739" sldId="273"/>
            <ac:picMk id="4" creationId="{BACA19DD-369E-4781-BBE3-DB03446E24F1}"/>
          </ac:picMkLst>
        </pc:picChg>
      </pc:sldChg>
      <pc:sldChg chg="addSp modSp new mod setBg">
        <pc:chgData name="eyaabid" userId="S::eyaabid@insat.u-carthage.tn::bd086841-9cb6-440d-8594-3c99dc65b8f0" providerId="AD" clId="Web-{796011C8-3400-26E2-F694-1FF2FBD9CA5F}" dt="2021-08-05T14:54:11.754" v="68" actId="20577"/>
        <pc:sldMkLst>
          <pc:docMk/>
          <pc:sldMk cId="2735278073" sldId="274"/>
        </pc:sldMkLst>
        <pc:spChg chg="mod">
          <ac:chgData name="eyaabid" userId="S::eyaabid@insat.u-carthage.tn::bd086841-9cb6-440d-8594-3c99dc65b8f0" providerId="AD" clId="Web-{796011C8-3400-26E2-F694-1FF2FBD9CA5F}" dt="2021-08-05T14:54:11.754" v="68" actId="20577"/>
          <ac:spMkLst>
            <pc:docMk/>
            <pc:sldMk cId="2735278073" sldId="274"/>
            <ac:spMk id="2" creationId="{DAB6DF2D-B070-4D8F-8FD1-E2EC441D7B40}"/>
          </ac:spMkLst>
        </pc:spChg>
        <pc:spChg chg="mod">
          <ac:chgData name="eyaabid" userId="S::eyaabid@insat.u-carthage.tn::bd086841-9cb6-440d-8594-3c99dc65b8f0" providerId="AD" clId="Web-{796011C8-3400-26E2-F694-1FF2FBD9CA5F}" dt="2021-08-05T14:54:01.519" v="65" actId="20577"/>
          <ac:spMkLst>
            <pc:docMk/>
            <pc:sldMk cId="2735278073" sldId="274"/>
            <ac:spMk id="3" creationId="{F34B605F-C023-4549-B361-3F5592F85201}"/>
          </ac:spMkLst>
        </pc:spChg>
        <pc:spChg chg="add">
          <ac:chgData name="eyaabid" userId="S::eyaabid@insat.u-carthage.tn::bd086841-9cb6-440d-8594-3c99dc65b8f0" providerId="AD" clId="Web-{796011C8-3400-26E2-F694-1FF2FBD9CA5F}" dt="2021-08-05T14:52:40.186" v="48"/>
          <ac:spMkLst>
            <pc:docMk/>
            <pc:sldMk cId="2735278073" sldId="274"/>
            <ac:spMk id="8" creationId="{72526924-84D3-45FB-A5FE-62D8FCBF53B6}"/>
          </ac:spMkLst>
        </pc:spChg>
        <pc:spChg chg="add">
          <ac:chgData name="eyaabid" userId="S::eyaabid@insat.u-carthage.tn::bd086841-9cb6-440d-8594-3c99dc65b8f0" providerId="AD" clId="Web-{796011C8-3400-26E2-F694-1FF2FBD9CA5F}" dt="2021-08-05T14:52:40.186" v="48"/>
          <ac:spMkLst>
            <pc:docMk/>
            <pc:sldMk cId="2735278073" sldId="274"/>
            <ac:spMk id="10" creationId="{5C2A6256-1DD0-4E4B-A8B3-9A711B4DBE0C}"/>
          </ac:spMkLst>
        </pc:spChg>
        <pc:spChg chg="add">
          <ac:chgData name="eyaabid" userId="S::eyaabid@insat.u-carthage.tn::bd086841-9cb6-440d-8594-3c99dc65b8f0" providerId="AD" clId="Web-{796011C8-3400-26E2-F694-1FF2FBD9CA5F}" dt="2021-08-05T14:52:40.186" v="48"/>
          <ac:spMkLst>
            <pc:docMk/>
            <pc:sldMk cId="2735278073" sldId="274"/>
            <ac:spMk id="12" creationId="{41760540-185E-4652-BFD2-9B362EF3BC99}"/>
          </ac:spMkLst>
        </pc:spChg>
        <pc:spChg chg="add">
          <ac:chgData name="eyaabid" userId="S::eyaabid@insat.u-carthage.tn::bd086841-9cb6-440d-8594-3c99dc65b8f0" providerId="AD" clId="Web-{796011C8-3400-26E2-F694-1FF2FBD9CA5F}" dt="2021-08-05T14:52:40.186" v="48"/>
          <ac:spMkLst>
            <pc:docMk/>
            <pc:sldMk cId="2735278073" sldId="274"/>
            <ac:spMk id="14" creationId="{729789F4-85C1-41A0-83EB-992E22210CB9}"/>
          </ac:spMkLst>
        </pc:spChg>
        <pc:spChg chg="add">
          <ac:chgData name="eyaabid" userId="S::eyaabid@insat.u-carthage.tn::bd086841-9cb6-440d-8594-3c99dc65b8f0" providerId="AD" clId="Web-{796011C8-3400-26E2-F694-1FF2FBD9CA5F}" dt="2021-08-05T14:52:40.186" v="48"/>
          <ac:spMkLst>
            <pc:docMk/>
            <pc:sldMk cId="2735278073" sldId="274"/>
            <ac:spMk id="16" creationId="{9D9D367D-6DD2-4A7C-8918-0DCAC297559A}"/>
          </ac:spMkLst>
        </pc:spChg>
      </pc:sldChg>
      <pc:sldChg chg="addSp delSp modSp new mod setBg">
        <pc:chgData name="eyaabid" userId="S::eyaabid@insat.u-carthage.tn::bd086841-9cb6-440d-8594-3c99dc65b8f0" providerId="AD" clId="Web-{796011C8-3400-26E2-F694-1FF2FBD9CA5F}" dt="2021-08-05T14:58:48.707" v="78" actId="1076"/>
        <pc:sldMkLst>
          <pc:docMk/>
          <pc:sldMk cId="379712124" sldId="275"/>
        </pc:sldMkLst>
        <pc:spChg chg="mod">
          <ac:chgData name="eyaabid" userId="S::eyaabid@insat.u-carthage.tn::bd086841-9cb6-440d-8594-3c99dc65b8f0" providerId="AD" clId="Web-{796011C8-3400-26E2-F694-1FF2FBD9CA5F}" dt="2021-08-05T14:56:16.370" v="73" actId="20577"/>
          <ac:spMkLst>
            <pc:docMk/>
            <pc:sldMk cId="379712124" sldId="275"/>
            <ac:spMk id="2" creationId="{1B9D9B31-30FB-4293-9387-4C2DDDD3EC07}"/>
          </ac:spMkLst>
        </pc:spChg>
        <pc:spChg chg="del mod">
          <ac:chgData name="eyaabid" userId="S::eyaabid@insat.u-carthage.tn::bd086841-9cb6-440d-8594-3c99dc65b8f0" providerId="AD" clId="Web-{796011C8-3400-26E2-F694-1FF2FBD9CA5F}" dt="2021-08-05T14:58:34.722" v="74"/>
          <ac:spMkLst>
            <pc:docMk/>
            <pc:sldMk cId="379712124" sldId="275"/>
            <ac:spMk id="3" creationId="{25C0462D-C320-46E7-B5F3-9E3C1F0C8E66}"/>
          </ac:spMkLst>
        </pc:spChg>
        <pc:spChg chg="add">
          <ac:chgData name="eyaabid" userId="S::eyaabid@insat.u-carthage.tn::bd086841-9cb6-440d-8594-3c99dc65b8f0" providerId="AD" clId="Web-{796011C8-3400-26E2-F694-1FF2FBD9CA5F}" dt="2021-08-05T14:54:18.520" v="70"/>
          <ac:spMkLst>
            <pc:docMk/>
            <pc:sldMk cId="379712124" sldId="275"/>
            <ac:spMk id="8" creationId="{72526924-84D3-45FB-A5FE-62D8FCBF53B6}"/>
          </ac:spMkLst>
        </pc:spChg>
        <pc:spChg chg="add">
          <ac:chgData name="eyaabid" userId="S::eyaabid@insat.u-carthage.tn::bd086841-9cb6-440d-8594-3c99dc65b8f0" providerId="AD" clId="Web-{796011C8-3400-26E2-F694-1FF2FBD9CA5F}" dt="2021-08-05T14:54:18.520" v="70"/>
          <ac:spMkLst>
            <pc:docMk/>
            <pc:sldMk cId="379712124" sldId="275"/>
            <ac:spMk id="10" creationId="{5C2A6256-1DD0-4E4B-A8B3-9A711B4DBE0C}"/>
          </ac:spMkLst>
        </pc:spChg>
        <pc:spChg chg="add">
          <ac:chgData name="eyaabid" userId="S::eyaabid@insat.u-carthage.tn::bd086841-9cb6-440d-8594-3c99dc65b8f0" providerId="AD" clId="Web-{796011C8-3400-26E2-F694-1FF2FBD9CA5F}" dt="2021-08-05T14:54:18.520" v="70"/>
          <ac:spMkLst>
            <pc:docMk/>
            <pc:sldMk cId="379712124" sldId="275"/>
            <ac:spMk id="12" creationId="{41760540-185E-4652-BFD2-9B362EF3BC99}"/>
          </ac:spMkLst>
        </pc:spChg>
        <pc:spChg chg="add">
          <ac:chgData name="eyaabid" userId="S::eyaabid@insat.u-carthage.tn::bd086841-9cb6-440d-8594-3c99dc65b8f0" providerId="AD" clId="Web-{796011C8-3400-26E2-F694-1FF2FBD9CA5F}" dt="2021-08-05T14:54:18.520" v="70"/>
          <ac:spMkLst>
            <pc:docMk/>
            <pc:sldMk cId="379712124" sldId="275"/>
            <ac:spMk id="14" creationId="{729789F4-85C1-41A0-83EB-992E22210CB9}"/>
          </ac:spMkLst>
        </pc:spChg>
        <pc:spChg chg="add">
          <ac:chgData name="eyaabid" userId="S::eyaabid@insat.u-carthage.tn::bd086841-9cb6-440d-8594-3c99dc65b8f0" providerId="AD" clId="Web-{796011C8-3400-26E2-F694-1FF2FBD9CA5F}" dt="2021-08-05T14:54:18.520" v="70"/>
          <ac:spMkLst>
            <pc:docMk/>
            <pc:sldMk cId="379712124" sldId="275"/>
            <ac:spMk id="16" creationId="{9D9D367D-6DD2-4A7C-8918-0DCAC297559A}"/>
          </ac:spMkLst>
        </pc:spChg>
        <pc:picChg chg="add mod ord">
          <ac:chgData name="eyaabid" userId="S::eyaabid@insat.u-carthage.tn::bd086841-9cb6-440d-8594-3c99dc65b8f0" providerId="AD" clId="Web-{796011C8-3400-26E2-F694-1FF2FBD9CA5F}" dt="2021-08-05T14:58:48.707" v="78" actId="1076"/>
          <ac:picMkLst>
            <pc:docMk/>
            <pc:sldMk cId="379712124" sldId="275"/>
            <ac:picMk id="4" creationId="{DEFE9E09-3FF8-4E8A-A3F3-4294EEDA9EA4}"/>
          </ac:picMkLst>
        </pc:picChg>
      </pc:sldChg>
      <pc:sldChg chg="addSp modSp new mod setBg">
        <pc:chgData name="eyaabid" userId="S::eyaabid@insat.u-carthage.tn::bd086841-9cb6-440d-8594-3c99dc65b8f0" providerId="AD" clId="Web-{796011C8-3400-26E2-F694-1FF2FBD9CA5F}" dt="2021-08-05T14:59:21.818" v="80"/>
        <pc:sldMkLst>
          <pc:docMk/>
          <pc:sldMk cId="2280032861" sldId="276"/>
        </pc:sldMkLst>
        <pc:spChg chg="mod">
          <ac:chgData name="eyaabid" userId="S::eyaabid@insat.u-carthage.tn::bd086841-9cb6-440d-8594-3c99dc65b8f0" providerId="AD" clId="Web-{796011C8-3400-26E2-F694-1FF2FBD9CA5F}" dt="2021-08-05T14:59:21.818" v="80"/>
          <ac:spMkLst>
            <pc:docMk/>
            <pc:sldMk cId="2280032861" sldId="276"/>
            <ac:spMk id="2" creationId="{C4BBB6DA-8F48-4DB2-8048-52A3D4C5241C}"/>
          </ac:spMkLst>
        </pc:spChg>
        <pc:spChg chg="mod">
          <ac:chgData name="eyaabid" userId="S::eyaabid@insat.u-carthage.tn::bd086841-9cb6-440d-8594-3c99dc65b8f0" providerId="AD" clId="Web-{796011C8-3400-26E2-F694-1FF2FBD9CA5F}" dt="2021-08-05T14:59:21.818" v="80"/>
          <ac:spMkLst>
            <pc:docMk/>
            <pc:sldMk cId="2280032861" sldId="276"/>
            <ac:spMk id="3" creationId="{1F302847-D43D-4DF3-B012-E0BBEE3C2354}"/>
          </ac:spMkLst>
        </pc:spChg>
        <pc:spChg chg="add">
          <ac:chgData name="eyaabid" userId="S::eyaabid@insat.u-carthage.tn::bd086841-9cb6-440d-8594-3c99dc65b8f0" providerId="AD" clId="Web-{796011C8-3400-26E2-F694-1FF2FBD9CA5F}" dt="2021-08-05T14:59:21.818" v="80"/>
          <ac:spMkLst>
            <pc:docMk/>
            <pc:sldMk cId="2280032861" sldId="276"/>
            <ac:spMk id="8" creationId="{72526924-84D3-45FB-A5FE-62D8FCBF53B6}"/>
          </ac:spMkLst>
        </pc:spChg>
        <pc:spChg chg="add">
          <ac:chgData name="eyaabid" userId="S::eyaabid@insat.u-carthage.tn::bd086841-9cb6-440d-8594-3c99dc65b8f0" providerId="AD" clId="Web-{796011C8-3400-26E2-F694-1FF2FBD9CA5F}" dt="2021-08-05T14:59:21.818" v="80"/>
          <ac:spMkLst>
            <pc:docMk/>
            <pc:sldMk cId="2280032861" sldId="276"/>
            <ac:spMk id="10" creationId="{5C2A6256-1DD0-4E4B-A8B3-9A711B4DBE0C}"/>
          </ac:spMkLst>
        </pc:spChg>
        <pc:spChg chg="add">
          <ac:chgData name="eyaabid" userId="S::eyaabid@insat.u-carthage.tn::bd086841-9cb6-440d-8594-3c99dc65b8f0" providerId="AD" clId="Web-{796011C8-3400-26E2-F694-1FF2FBD9CA5F}" dt="2021-08-05T14:59:21.818" v="80"/>
          <ac:spMkLst>
            <pc:docMk/>
            <pc:sldMk cId="2280032861" sldId="276"/>
            <ac:spMk id="12" creationId="{41760540-185E-4652-BFD2-9B362EF3BC99}"/>
          </ac:spMkLst>
        </pc:spChg>
        <pc:spChg chg="add">
          <ac:chgData name="eyaabid" userId="S::eyaabid@insat.u-carthage.tn::bd086841-9cb6-440d-8594-3c99dc65b8f0" providerId="AD" clId="Web-{796011C8-3400-26E2-F694-1FF2FBD9CA5F}" dt="2021-08-05T14:59:21.818" v="80"/>
          <ac:spMkLst>
            <pc:docMk/>
            <pc:sldMk cId="2280032861" sldId="276"/>
            <ac:spMk id="14" creationId="{729789F4-85C1-41A0-83EB-992E22210CB9}"/>
          </ac:spMkLst>
        </pc:spChg>
        <pc:spChg chg="add">
          <ac:chgData name="eyaabid" userId="S::eyaabid@insat.u-carthage.tn::bd086841-9cb6-440d-8594-3c99dc65b8f0" providerId="AD" clId="Web-{796011C8-3400-26E2-F694-1FF2FBD9CA5F}" dt="2021-08-05T14:59:21.818" v="80"/>
          <ac:spMkLst>
            <pc:docMk/>
            <pc:sldMk cId="2280032861" sldId="276"/>
            <ac:spMk id="16" creationId="{9D9D367D-6DD2-4A7C-8918-0DCAC297559A}"/>
          </ac:spMkLst>
        </pc:spChg>
      </pc:sldChg>
    </pc:docChg>
  </pc:docChgLst>
</pc:chgInfo>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267CA-4A3A-425A-8468-37C90C53B08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80C1F6C-1C1E-4CA0-9CF8-039A85E29026}">
      <dgm:prSet/>
      <dgm:spPr/>
      <dgm:t>
        <a:bodyPr/>
        <a:lstStyle/>
        <a:p>
          <a:r>
            <a:rPr lang="en-US" b="0" baseline="0"/>
            <a:t>For the experimental study, we use the Waymo Open Dataset, which is the largest existing benchmark. </a:t>
          </a:r>
          <a:endParaRPr lang="en-US"/>
        </a:p>
      </dgm:t>
    </dgm:pt>
    <dgm:pt modelId="{09BD3F5A-23C1-45D7-A237-1A16600C8BF6}" type="parTrans" cxnId="{94A6E58D-918B-440C-85BD-34E8511FDDA0}">
      <dgm:prSet/>
      <dgm:spPr/>
      <dgm:t>
        <a:bodyPr/>
        <a:lstStyle/>
        <a:p>
          <a:endParaRPr lang="en-US"/>
        </a:p>
      </dgm:t>
    </dgm:pt>
    <dgm:pt modelId="{32F94BED-26A3-40FE-874C-30A6226502C3}" type="sibTrans" cxnId="{94A6E58D-918B-440C-85BD-34E8511FDDA0}">
      <dgm:prSet/>
      <dgm:spPr/>
      <dgm:t>
        <a:bodyPr/>
        <a:lstStyle/>
        <a:p>
          <a:endParaRPr lang="en-US"/>
        </a:p>
      </dgm:t>
    </dgm:pt>
    <dgm:pt modelId="{DB58CC13-AC88-4C8C-B2DA-4E8EBA41EF34}">
      <dgm:prSet/>
      <dgm:spPr/>
      <dgm:t>
        <a:bodyPr/>
        <a:lstStyle/>
        <a:p>
          <a:r>
            <a:rPr lang="en-US" b="0" baseline="0"/>
            <a:t>Despite the rising popularity of one-stage detectors, our findings show that two-stage detectors still provide the most robust performance. </a:t>
          </a:r>
          <a:endParaRPr lang="en-US"/>
        </a:p>
      </dgm:t>
    </dgm:pt>
    <dgm:pt modelId="{4ABDC622-AA16-4A27-86AE-A8798DA6773D}" type="parTrans" cxnId="{A93B8638-182E-411F-B19F-E47C0494799D}">
      <dgm:prSet/>
      <dgm:spPr/>
      <dgm:t>
        <a:bodyPr/>
        <a:lstStyle/>
        <a:p>
          <a:endParaRPr lang="en-US"/>
        </a:p>
      </dgm:t>
    </dgm:pt>
    <dgm:pt modelId="{986E82FF-B0F7-4699-A150-C7C64E686B67}" type="sibTrans" cxnId="{A93B8638-182E-411F-B19F-E47C0494799D}">
      <dgm:prSet/>
      <dgm:spPr/>
      <dgm:t>
        <a:bodyPr/>
        <a:lstStyle/>
        <a:p>
          <a:endParaRPr lang="en-US"/>
        </a:p>
      </dgm:t>
    </dgm:pt>
    <dgm:pt modelId="{E2BE7417-1DBB-49A8-98B0-8325783664D4}" type="pres">
      <dgm:prSet presAssocID="{DA7267CA-4A3A-425A-8468-37C90C53B088}" presName="hierChild1" presStyleCnt="0">
        <dgm:presLayoutVars>
          <dgm:chPref val="1"/>
          <dgm:dir/>
          <dgm:animOne val="branch"/>
          <dgm:animLvl val="lvl"/>
          <dgm:resizeHandles/>
        </dgm:presLayoutVars>
      </dgm:prSet>
      <dgm:spPr/>
    </dgm:pt>
    <dgm:pt modelId="{915983FB-BEE9-4FE8-AF6B-422EE98A2530}" type="pres">
      <dgm:prSet presAssocID="{180C1F6C-1C1E-4CA0-9CF8-039A85E29026}" presName="hierRoot1" presStyleCnt="0"/>
      <dgm:spPr/>
    </dgm:pt>
    <dgm:pt modelId="{66A52ED5-7CA6-424E-B14B-CD629A6DC06B}" type="pres">
      <dgm:prSet presAssocID="{180C1F6C-1C1E-4CA0-9CF8-039A85E29026}" presName="composite" presStyleCnt="0"/>
      <dgm:spPr/>
    </dgm:pt>
    <dgm:pt modelId="{1A044BC3-1D90-4FF3-BA5A-BA7999C6580F}" type="pres">
      <dgm:prSet presAssocID="{180C1F6C-1C1E-4CA0-9CF8-039A85E29026}" presName="background" presStyleLbl="node0" presStyleIdx="0" presStyleCnt="2"/>
      <dgm:spPr/>
    </dgm:pt>
    <dgm:pt modelId="{92CD80F0-FE8E-4050-A94C-DF62BCCDF46D}" type="pres">
      <dgm:prSet presAssocID="{180C1F6C-1C1E-4CA0-9CF8-039A85E29026}" presName="text" presStyleLbl="fgAcc0" presStyleIdx="0" presStyleCnt="2">
        <dgm:presLayoutVars>
          <dgm:chPref val="3"/>
        </dgm:presLayoutVars>
      </dgm:prSet>
      <dgm:spPr/>
    </dgm:pt>
    <dgm:pt modelId="{CD30C199-35AE-471A-A441-DEFFB2F90998}" type="pres">
      <dgm:prSet presAssocID="{180C1F6C-1C1E-4CA0-9CF8-039A85E29026}" presName="hierChild2" presStyleCnt="0"/>
      <dgm:spPr/>
    </dgm:pt>
    <dgm:pt modelId="{A60DBE78-E0D9-4280-B194-2517C67499D7}" type="pres">
      <dgm:prSet presAssocID="{DB58CC13-AC88-4C8C-B2DA-4E8EBA41EF34}" presName="hierRoot1" presStyleCnt="0"/>
      <dgm:spPr/>
    </dgm:pt>
    <dgm:pt modelId="{6483B98B-4F1F-41AE-BF0C-387607E17DC5}" type="pres">
      <dgm:prSet presAssocID="{DB58CC13-AC88-4C8C-B2DA-4E8EBA41EF34}" presName="composite" presStyleCnt="0"/>
      <dgm:spPr/>
    </dgm:pt>
    <dgm:pt modelId="{D7E7BE2E-8120-4CFD-9EEA-EFEFCBB6494A}" type="pres">
      <dgm:prSet presAssocID="{DB58CC13-AC88-4C8C-B2DA-4E8EBA41EF34}" presName="background" presStyleLbl="node0" presStyleIdx="1" presStyleCnt="2"/>
      <dgm:spPr/>
    </dgm:pt>
    <dgm:pt modelId="{9720B597-52C0-48D8-B70E-7BCE9D621E2B}" type="pres">
      <dgm:prSet presAssocID="{DB58CC13-AC88-4C8C-B2DA-4E8EBA41EF34}" presName="text" presStyleLbl="fgAcc0" presStyleIdx="1" presStyleCnt="2">
        <dgm:presLayoutVars>
          <dgm:chPref val="3"/>
        </dgm:presLayoutVars>
      </dgm:prSet>
      <dgm:spPr/>
    </dgm:pt>
    <dgm:pt modelId="{7597CA37-ED1D-4411-8464-24FE74E89558}" type="pres">
      <dgm:prSet presAssocID="{DB58CC13-AC88-4C8C-B2DA-4E8EBA41EF34}" presName="hierChild2" presStyleCnt="0"/>
      <dgm:spPr/>
    </dgm:pt>
  </dgm:ptLst>
  <dgm:cxnLst>
    <dgm:cxn modelId="{A93B8638-182E-411F-B19F-E47C0494799D}" srcId="{DA7267CA-4A3A-425A-8468-37C90C53B088}" destId="{DB58CC13-AC88-4C8C-B2DA-4E8EBA41EF34}" srcOrd="1" destOrd="0" parTransId="{4ABDC622-AA16-4A27-86AE-A8798DA6773D}" sibTransId="{986E82FF-B0F7-4699-A150-C7C64E686B67}"/>
    <dgm:cxn modelId="{A1FD854A-4631-4C75-A599-A58C2B30CE87}" type="presOf" srcId="{DA7267CA-4A3A-425A-8468-37C90C53B088}" destId="{E2BE7417-1DBB-49A8-98B0-8325783664D4}" srcOrd="0" destOrd="0" presId="urn:microsoft.com/office/officeart/2005/8/layout/hierarchy1"/>
    <dgm:cxn modelId="{75DD8A6C-66A5-4318-BCA1-5CA520C34801}" type="presOf" srcId="{180C1F6C-1C1E-4CA0-9CF8-039A85E29026}" destId="{92CD80F0-FE8E-4050-A94C-DF62BCCDF46D}" srcOrd="0" destOrd="0" presId="urn:microsoft.com/office/officeart/2005/8/layout/hierarchy1"/>
    <dgm:cxn modelId="{94A6E58D-918B-440C-85BD-34E8511FDDA0}" srcId="{DA7267CA-4A3A-425A-8468-37C90C53B088}" destId="{180C1F6C-1C1E-4CA0-9CF8-039A85E29026}" srcOrd="0" destOrd="0" parTransId="{09BD3F5A-23C1-45D7-A237-1A16600C8BF6}" sibTransId="{32F94BED-26A3-40FE-874C-30A6226502C3}"/>
    <dgm:cxn modelId="{CE5013AB-E798-4E81-A049-7CA9693D81C6}" type="presOf" srcId="{DB58CC13-AC88-4C8C-B2DA-4E8EBA41EF34}" destId="{9720B597-52C0-48D8-B70E-7BCE9D621E2B}" srcOrd="0" destOrd="0" presId="urn:microsoft.com/office/officeart/2005/8/layout/hierarchy1"/>
    <dgm:cxn modelId="{2F7C908E-5995-4BD6-B54D-815C07338444}" type="presParOf" srcId="{E2BE7417-1DBB-49A8-98B0-8325783664D4}" destId="{915983FB-BEE9-4FE8-AF6B-422EE98A2530}" srcOrd="0" destOrd="0" presId="urn:microsoft.com/office/officeart/2005/8/layout/hierarchy1"/>
    <dgm:cxn modelId="{0B686A47-277D-4D61-B109-A2ABF291989F}" type="presParOf" srcId="{915983FB-BEE9-4FE8-AF6B-422EE98A2530}" destId="{66A52ED5-7CA6-424E-B14B-CD629A6DC06B}" srcOrd="0" destOrd="0" presId="urn:microsoft.com/office/officeart/2005/8/layout/hierarchy1"/>
    <dgm:cxn modelId="{E37B33B6-2C21-4025-AF82-406E4C16C4C7}" type="presParOf" srcId="{66A52ED5-7CA6-424E-B14B-CD629A6DC06B}" destId="{1A044BC3-1D90-4FF3-BA5A-BA7999C6580F}" srcOrd="0" destOrd="0" presId="urn:microsoft.com/office/officeart/2005/8/layout/hierarchy1"/>
    <dgm:cxn modelId="{9FDC9942-8917-46C6-A442-28E97A9C44FF}" type="presParOf" srcId="{66A52ED5-7CA6-424E-B14B-CD629A6DC06B}" destId="{92CD80F0-FE8E-4050-A94C-DF62BCCDF46D}" srcOrd="1" destOrd="0" presId="urn:microsoft.com/office/officeart/2005/8/layout/hierarchy1"/>
    <dgm:cxn modelId="{D30F7680-8179-41C2-9A1D-8464D163C9A6}" type="presParOf" srcId="{915983FB-BEE9-4FE8-AF6B-422EE98A2530}" destId="{CD30C199-35AE-471A-A441-DEFFB2F90998}" srcOrd="1" destOrd="0" presId="urn:microsoft.com/office/officeart/2005/8/layout/hierarchy1"/>
    <dgm:cxn modelId="{C015A85F-00B3-422F-BF3A-8E06F8D00DFF}" type="presParOf" srcId="{E2BE7417-1DBB-49A8-98B0-8325783664D4}" destId="{A60DBE78-E0D9-4280-B194-2517C67499D7}" srcOrd="1" destOrd="0" presId="urn:microsoft.com/office/officeart/2005/8/layout/hierarchy1"/>
    <dgm:cxn modelId="{600218C8-6B73-45EC-9FCC-99CEE7BC5376}" type="presParOf" srcId="{A60DBE78-E0D9-4280-B194-2517C67499D7}" destId="{6483B98B-4F1F-41AE-BF0C-387607E17DC5}" srcOrd="0" destOrd="0" presId="urn:microsoft.com/office/officeart/2005/8/layout/hierarchy1"/>
    <dgm:cxn modelId="{824FC3B7-C988-4CB6-8F07-FC469174B15E}" type="presParOf" srcId="{6483B98B-4F1F-41AE-BF0C-387607E17DC5}" destId="{D7E7BE2E-8120-4CFD-9EEA-EFEFCBB6494A}" srcOrd="0" destOrd="0" presId="urn:microsoft.com/office/officeart/2005/8/layout/hierarchy1"/>
    <dgm:cxn modelId="{67E43096-C58C-4526-A813-E5763B335B31}" type="presParOf" srcId="{6483B98B-4F1F-41AE-BF0C-387607E17DC5}" destId="{9720B597-52C0-48D8-B70E-7BCE9D621E2B}" srcOrd="1" destOrd="0" presId="urn:microsoft.com/office/officeart/2005/8/layout/hierarchy1"/>
    <dgm:cxn modelId="{CB8CE8D2-21EF-478D-9ED0-00290F5A56CC}" type="presParOf" srcId="{A60DBE78-E0D9-4280-B194-2517C67499D7}" destId="{7597CA37-ED1D-4411-8464-24FE74E895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D91926-C2C5-4311-92C4-828184883CC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5EB669D-6162-4174-BEA8-65251A1EAD2C}">
      <dgm:prSet/>
      <dgm:spPr/>
      <dgm:t>
        <a:bodyPr/>
        <a:lstStyle/>
        <a:p>
          <a:r>
            <a:rPr lang="en-US" b="0" baseline="0"/>
            <a:t>On the other hand, one-stage detectors contain a single feed-forward fully convolutional network that directly provides the bounding boxes and the object classification. </a:t>
          </a:r>
          <a:endParaRPr lang="en-US"/>
        </a:p>
      </dgm:t>
    </dgm:pt>
    <dgm:pt modelId="{CCC6DF49-9B93-493D-B0CB-082A553C94C1}" type="parTrans" cxnId="{4D239A89-77C2-4FE2-BB32-671E003FA76D}">
      <dgm:prSet/>
      <dgm:spPr/>
      <dgm:t>
        <a:bodyPr/>
        <a:lstStyle/>
        <a:p>
          <a:endParaRPr lang="en-US"/>
        </a:p>
      </dgm:t>
    </dgm:pt>
    <dgm:pt modelId="{78D2126E-7E91-4D8A-8225-C1DF771255D5}" type="sibTrans" cxnId="{4D239A89-77C2-4FE2-BB32-671E003FA76D}">
      <dgm:prSet/>
      <dgm:spPr/>
      <dgm:t>
        <a:bodyPr/>
        <a:lstStyle/>
        <a:p>
          <a:endParaRPr lang="en-US"/>
        </a:p>
      </dgm:t>
    </dgm:pt>
    <dgm:pt modelId="{E5B700E2-9CA8-4142-AB46-8038CF8F71EE}">
      <dgm:prSet/>
      <dgm:spPr/>
      <dgm:t>
        <a:bodyPr/>
        <a:lstStyle/>
        <a:p>
          <a:r>
            <a:rPr lang="en-US" b="0" baseline="0"/>
            <a:t>The Single Shot MultiBox Detector (SSD) and YOLO (You Only Look Once) were among the first to propose a single unified architecture, without requiring a per-proposal computation. </a:t>
          </a:r>
          <a:endParaRPr lang="en-US"/>
        </a:p>
      </dgm:t>
    </dgm:pt>
    <dgm:pt modelId="{0AD53AC9-CBEB-48BD-B0B3-75E91BBFA862}" type="parTrans" cxnId="{12D3AA22-0D48-4035-BF2A-8E55C80ABCB8}">
      <dgm:prSet/>
      <dgm:spPr/>
      <dgm:t>
        <a:bodyPr/>
        <a:lstStyle/>
        <a:p>
          <a:endParaRPr lang="en-US"/>
        </a:p>
      </dgm:t>
    </dgm:pt>
    <dgm:pt modelId="{62F98031-8ECB-4D65-88AC-1B85924E8DE5}" type="sibTrans" cxnId="{12D3AA22-0D48-4035-BF2A-8E55C80ABCB8}">
      <dgm:prSet/>
      <dgm:spPr/>
      <dgm:t>
        <a:bodyPr/>
        <a:lstStyle/>
        <a:p>
          <a:endParaRPr lang="en-US"/>
        </a:p>
      </dgm:t>
    </dgm:pt>
    <dgm:pt modelId="{59B91D85-5D5D-48EF-8269-A39608BA09C2}" type="pres">
      <dgm:prSet presAssocID="{72D91926-C2C5-4311-92C4-828184883CCA}" presName="vert0" presStyleCnt="0">
        <dgm:presLayoutVars>
          <dgm:dir/>
          <dgm:animOne val="branch"/>
          <dgm:animLvl val="lvl"/>
        </dgm:presLayoutVars>
      </dgm:prSet>
      <dgm:spPr/>
    </dgm:pt>
    <dgm:pt modelId="{88A55DBC-D115-4776-B71E-7C7DDA9B53A2}" type="pres">
      <dgm:prSet presAssocID="{95EB669D-6162-4174-BEA8-65251A1EAD2C}" presName="thickLine" presStyleLbl="alignNode1" presStyleIdx="0" presStyleCnt="2"/>
      <dgm:spPr/>
    </dgm:pt>
    <dgm:pt modelId="{A86D7CF9-9802-48FB-92D3-BF46EB1D5A63}" type="pres">
      <dgm:prSet presAssocID="{95EB669D-6162-4174-BEA8-65251A1EAD2C}" presName="horz1" presStyleCnt="0"/>
      <dgm:spPr/>
    </dgm:pt>
    <dgm:pt modelId="{E2DA17F6-FD54-468F-A00E-8B086B499CDB}" type="pres">
      <dgm:prSet presAssocID="{95EB669D-6162-4174-BEA8-65251A1EAD2C}" presName="tx1" presStyleLbl="revTx" presStyleIdx="0" presStyleCnt="2"/>
      <dgm:spPr/>
    </dgm:pt>
    <dgm:pt modelId="{4D25AE0C-29C2-498D-9F36-40B17AC31686}" type="pres">
      <dgm:prSet presAssocID="{95EB669D-6162-4174-BEA8-65251A1EAD2C}" presName="vert1" presStyleCnt="0"/>
      <dgm:spPr/>
    </dgm:pt>
    <dgm:pt modelId="{2EDB20A7-F73E-48B8-978A-BF9B1F7D7274}" type="pres">
      <dgm:prSet presAssocID="{E5B700E2-9CA8-4142-AB46-8038CF8F71EE}" presName="thickLine" presStyleLbl="alignNode1" presStyleIdx="1" presStyleCnt="2"/>
      <dgm:spPr/>
    </dgm:pt>
    <dgm:pt modelId="{F80ACBB4-F196-4EE6-8820-DB0B58616CBC}" type="pres">
      <dgm:prSet presAssocID="{E5B700E2-9CA8-4142-AB46-8038CF8F71EE}" presName="horz1" presStyleCnt="0"/>
      <dgm:spPr/>
    </dgm:pt>
    <dgm:pt modelId="{0FB4193D-F2A5-4A85-80CA-E237999A49C0}" type="pres">
      <dgm:prSet presAssocID="{E5B700E2-9CA8-4142-AB46-8038CF8F71EE}" presName="tx1" presStyleLbl="revTx" presStyleIdx="1" presStyleCnt="2"/>
      <dgm:spPr/>
    </dgm:pt>
    <dgm:pt modelId="{BF0F036E-DDB6-491B-921B-965F4F33CF89}" type="pres">
      <dgm:prSet presAssocID="{E5B700E2-9CA8-4142-AB46-8038CF8F71EE}" presName="vert1" presStyleCnt="0"/>
      <dgm:spPr/>
    </dgm:pt>
  </dgm:ptLst>
  <dgm:cxnLst>
    <dgm:cxn modelId="{12D3AA22-0D48-4035-BF2A-8E55C80ABCB8}" srcId="{72D91926-C2C5-4311-92C4-828184883CCA}" destId="{E5B700E2-9CA8-4142-AB46-8038CF8F71EE}" srcOrd="1" destOrd="0" parTransId="{0AD53AC9-CBEB-48BD-B0B3-75E91BBFA862}" sibTransId="{62F98031-8ECB-4D65-88AC-1B85924E8DE5}"/>
    <dgm:cxn modelId="{3CDB3F39-F309-49B6-A1A9-18225DC326BC}" type="presOf" srcId="{E5B700E2-9CA8-4142-AB46-8038CF8F71EE}" destId="{0FB4193D-F2A5-4A85-80CA-E237999A49C0}" srcOrd="0" destOrd="0" presId="urn:microsoft.com/office/officeart/2008/layout/LinedList"/>
    <dgm:cxn modelId="{29146C57-1CB7-4910-892B-29A3E097995A}" type="presOf" srcId="{95EB669D-6162-4174-BEA8-65251A1EAD2C}" destId="{E2DA17F6-FD54-468F-A00E-8B086B499CDB}" srcOrd="0" destOrd="0" presId="urn:microsoft.com/office/officeart/2008/layout/LinedList"/>
    <dgm:cxn modelId="{4D239A89-77C2-4FE2-BB32-671E003FA76D}" srcId="{72D91926-C2C5-4311-92C4-828184883CCA}" destId="{95EB669D-6162-4174-BEA8-65251A1EAD2C}" srcOrd="0" destOrd="0" parTransId="{CCC6DF49-9B93-493D-B0CB-082A553C94C1}" sibTransId="{78D2126E-7E91-4D8A-8225-C1DF771255D5}"/>
    <dgm:cxn modelId="{9F9D988F-6DFD-4B50-861D-05785309BA59}" type="presOf" srcId="{72D91926-C2C5-4311-92C4-828184883CCA}" destId="{59B91D85-5D5D-48EF-8269-A39608BA09C2}" srcOrd="0" destOrd="0" presId="urn:microsoft.com/office/officeart/2008/layout/LinedList"/>
    <dgm:cxn modelId="{4EB87A2D-8CB5-4D63-9A18-E06F0F0339E9}" type="presParOf" srcId="{59B91D85-5D5D-48EF-8269-A39608BA09C2}" destId="{88A55DBC-D115-4776-B71E-7C7DDA9B53A2}" srcOrd="0" destOrd="0" presId="urn:microsoft.com/office/officeart/2008/layout/LinedList"/>
    <dgm:cxn modelId="{F05C4EF5-A3ED-4B62-89CB-425E5582B08B}" type="presParOf" srcId="{59B91D85-5D5D-48EF-8269-A39608BA09C2}" destId="{A86D7CF9-9802-48FB-92D3-BF46EB1D5A63}" srcOrd="1" destOrd="0" presId="urn:microsoft.com/office/officeart/2008/layout/LinedList"/>
    <dgm:cxn modelId="{8D562337-044A-4593-835F-88D6CC9A6659}" type="presParOf" srcId="{A86D7CF9-9802-48FB-92D3-BF46EB1D5A63}" destId="{E2DA17F6-FD54-468F-A00E-8B086B499CDB}" srcOrd="0" destOrd="0" presId="urn:microsoft.com/office/officeart/2008/layout/LinedList"/>
    <dgm:cxn modelId="{214880A8-8273-4D54-9BC6-6FA69252969A}" type="presParOf" srcId="{A86D7CF9-9802-48FB-92D3-BF46EB1D5A63}" destId="{4D25AE0C-29C2-498D-9F36-40B17AC31686}" srcOrd="1" destOrd="0" presId="urn:microsoft.com/office/officeart/2008/layout/LinedList"/>
    <dgm:cxn modelId="{37EF8633-6C27-437B-80BF-4620391EF621}" type="presParOf" srcId="{59B91D85-5D5D-48EF-8269-A39608BA09C2}" destId="{2EDB20A7-F73E-48B8-978A-BF9B1F7D7274}" srcOrd="2" destOrd="0" presId="urn:microsoft.com/office/officeart/2008/layout/LinedList"/>
    <dgm:cxn modelId="{687A5629-770B-4A85-AFC5-A4AE57D35D07}" type="presParOf" srcId="{59B91D85-5D5D-48EF-8269-A39608BA09C2}" destId="{F80ACBB4-F196-4EE6-8820-DB0B58616CBC}" srcOrd="3" destOrd="0" presId="urn:microsoft.com/office/officeart/2008/layout/LinedList"/>
    <dgm:cxn modelId="{49D44E7E-E2EA-4B4C-8015-CBBCFC10BE95}" type="presParOf" srcId="{F80ACBB4-F196-4EE6-8820-DB0B58616CBC}" destId="{0FB4193D-F2A5-4A85-80CA-E237999A49C0}" srcOrd="0" destOrd="0" presId="urn:microsoft.com/office/officeart/2008/layout/LinedList"/>
    <dgm:cxn modelId="{7243E0B8-4352-4226-9594-853F2D7A2EA2}" type="presParOf" srcId="{F80ACBB4-F196-4EE6-8820-DB0B58616CBC}" destId="{BF0F036E-DDB6-491B-921B-965F4F33CF8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2C2F35-EA95-4B05-AB13-7C64256F78F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AE1C855-9633-4A82-AC9D-005252CE90F9}">
      <dgm:prSet/>
      <dgm:spPr/>
      <dgm:t>
        <a:bodyPr/>
        <a:lstStyle/>
        <a:p>
          <a:r>
            <a:rPr lang="en-US" b="0" baseline="0"/>
            <a:t>Besides these challenges, there are several works that addressed detection tasks in the context of autonomous vehicles. </a:t>
          </a:r>
          <a:endParaRPr lang="en-US"/>
        </a:p>
      </dgm:t>
    </dgm:pt>
    <dgm:pt modelId="{DEEF287F-F5ED-49E6-AC71-9BEAF5EFC36B}" type="parTrans" cxnId="{FBAFAC74-1448-4F40-B144-751A5BD10256}">
      <dgm:prSet/>
      <dgm:spPr/>
      <dgm:t>
        <a:bodyPr/>
        <a:lstStyle/>
        <a:p>
          <a:endParaRPr lang="en-US"/>
        </a:p>
      </dgm:t>
    </dgm:pt>
    <dgm:pt modelId="{02DEFB4B-29B9-43BE-9F8C-C3FA05B99050}" type="sibTrans" cxnId="{FBAFAC74-1448-4F40-B144-751A5BD10256}">
      <dgm:prSet/>
      <dgm:spPr/>
      <dgm:t>
        <a:bodyPr/>
        <a:lstStyle/>
        <a:p>
          <a:endParaRPr lang="en-US"/>
        </a:p>
      </dgm:t>
    </dgm:pt>
    <dgm:pt modelId="{15A4CD32-380C-4DD6-8DA6-A9359B394A64}">
      <dgm:prSet/>
      <dgm:spPr/>
      <dgm:t>
        <a:bodyPr/>
        <a:lstStyle/>
        <a:p>
          <a:r>
            <a:rPr lang="en-US" b="0" baseline="0"/>
            <a:t>However, there is the need to find out general guidelines on which models are best suited for 2D on-board object detection, in which real-time speed is crucial. </a:t>
          </a:r>
          <a:endParaRPr lang="en-US"/>
        </a:p>
      </dgm:t>
    </dgm:pt>
    <dgm:pt modelId="{41A25F19-1485-48AF-858F-D6C4FE229A83}" type="parTrans" cxnId="{61B3BB37-2CD8-448A-BB74-1E1288D25DBC}">
      <dgm:prSet/>
      <dgm:spPr/>
      <dgm:t>
        <a:bodyPr/>
        <a:lstStyle/>
        <a:p>
          <a:endParaRPr lang="en-US"/>
        </a:p>
      </dgm:t>
    </dgm:pt>
    <dgm:pt modelId="{B79F566D-884D-44AC-A64A-4BB29457666F}" type="sibTrans" cxnId="{61B3BB37-2CD8-448A-BB74-1E1288D25DBC}">
      <dgm:prSet/>
      <dgm:spPr/>
      <dgm:t>
        <a:bodyPr/>
        <a:lstStyle/>
        <a:p>
          <a:endParaRPr lang="en-US"/>
        </a:p>
      </dgm:t>
    </dgm:pt>
    <dgm:pt modelId="{2358B811-8C04-4B2B-8930-D99AFEB8F9D0}" type="pres">
      <dgm:prSet presAssocID="{CF2C2F35-EA95-4B05-AB13-7C64256F78F7}" presName="hierChild1" presStyleCnt="0">
        <dgm:presLayoutVars>
          <dgm:chPref val="1"/>
          <dgm:dir/>
          <dgm:animOne val="branch"/>
          <dgm:animLvl val="lvl"/>
          <dgm:resizeHandles/>
        </dgm:presLayoutVars>
      </dgm:prSet>
      <dgm:spPr/>
    </dgm:pt>
    <dgm:pt modelId="{4623B229-CA2F-4D45-BDE2-545C52357043}" type="pres">
      <dgm:prSet presAssocID="{2AE1C855-9633-4A82-AC9D-005252CE90F9}" presName="hierRoot1" presStyleCnt="0"/>
      <dgm:spPr/>
    </dgm:pt>
    <dgm:pt modelId="{8734026A-EE6B-4ECF-8831-D118131705DD}" type="pres">
      <dgm:prSet presAssocID="{2AE1C855-9633-4A82-AC9D-005252CE90F9}" presName="composite" presStyleCnt="0"/>
      <dgm:spPr/>
    </dgm:pt>
    <dgm:pt modelId="{C488BA4D-DE6F-47D8-8F19-4E291B57FB1F}" type="pres">
      <dgm:prSet presAssocID="{2AE1C855-9633-4A82-AC9D-005252CE90F9}" presName="background" presStyleLbl="node0" presStyleIdx="0" presStyleCnt="2"/>
      <dgm:spPr/>
    </dgm:pt>
    <dgm:pt modelId="{316262AB-D3B7-4CE1-873E-ECB68535D207}" type="pres">
      <dgm:prSet presAssocID="{2AE1C855-9633-4A82-AC9D-005252CE90F9}" presName="text" presStyleLbl="fgAcc0" presStyleIdx="0" presStyleCnt="2">
        <dgm:presLayoutVars>
          <dgm:chPref val="3"/>
        </dgm:presLayoutVars>
      </dgm:prSet>
      <dgm:spPr/>
    </dgm:pt>
    <dgm:pt modelId="{C343A673-CC8D-4EE5-BFC5-15579AE34559}" type="pres">
      <dgm:prSet presAssocID="{2AE1C855-9633-4A82-AC9D-005252CE90F9}" presName="hierChild2" presStyleCnt="0"/>
      <dgm:spPr/>
    </dgm:pt>
    <dgm:pt modelId="{E5BCFE85-F9C7-4677-B9AE-F357D4D3830D}" type="pres">
      <dgm:prSet presAssocID="{15A4CD32-380C-4DD6-8DA6-A9359B394A64}" presName="hierRoot1" presStyleCnt="0"/>
      <dgm:spPr/>
    </dgm:pt>
    <dgm:pt modelId="{B8E4BA5A-3D45-4C12-B410-A67BBB54CD58}" type="pres">
      <dgm:prSet presAssocID="{15A4CD32-380C-4DD6-8DA6-A9359B394A64}" presName="composite" presStyleCnt="0"/>
      <dgm:spPr/>
    </dgm:pt>
    <dgm:pt modelId="{2512C367-1B7B-4273-A313-70B961EEC34F}" type="pres">
      <dgm:prSet presAssocID="{15A4CD32-380C-4DD6-8DA6-A9359B394A64}" presName="background" presStyleLbl="node0" presStyleIdx="1" presStyleCnt="2"/>
      <dgm:spPr/>
    </dgm:pt>
    <dgm:pt modelId="{F48A04A3-C4BC-4DD4-8F4C-6B8836AD142B}" type="pres">
      <dgm:prSet presAssocID="{15A4CD32-380C-4DD6-8DA6-A9359B394A64}" presName="text" presStyleLbl="fgAcc0" presStyleIdx="1" presStyleCnt="2">
        <dgm:presLayoutVars>
          <dgm:chPref val="3"/>
        </dgm:presLayoutVars>
      </dgm:prSet>
      <dgm:spPr/>
    </dgm:pt>
    <dgm:pt modelId="{BDCD2968-E841-4609-B40B-84862EF1A7A9}" type="pres">
      <dgm:prSet presAssocID="{15A4CD32-380C-4DD6-8DA6-A9359B394A64}" presName="hierChild2" presStyleCnt="0"/>
      <dgm:spPr/>
    </dgm:pt>
  </dgm:ptLst>
  <dgm:cxnLst>
    <dgm:cxn modelId="{61B3BB37-2CD8-448A-BB74-1E1288D25DBC}" srcId="{CF2C2F35-EA95-4B05-AB13-7C64256F78F7}" destId="{15A4CD32-380C-4DD6-8DA6-A9359B394A64}" srcOrd="1" destOrd="0" parTransId="{41A25F19-1485-48AF-858F-D6C4FE229A83}" sibTransId="{B79F566D-884D-44AC-A64A-4BB29457666F}"/>
    <dgm:cxn modelId="{FBAFAC74-1448-4F40-B144-751A5BD10256}" srcId="{CF2C2F35-EA95-4B05-AB13-7C64256F78F7}" destId="{2AE1C855-9633-4A82-AC9D-005252CE90F9}" srcOrd="0" destOrd="0" parTransId="{DEEF287F-F5ED-49E6-AC71-9BEAF5EFC36B}" sibTransId="{02DEFB4B-29B9-43BE-9F8C-C3FA05B99050}"/>
    <dgm:cxn modelId="{04E91393-A109-44CE-B5C7-71BF6F0D0071}" type="presOf" srcId="{CF2C2F35-EA95-4B05-AB13-7C64256F78F7}" destId="{2358B811-8C04-4B2B-8930-D99AFEB8F9D0}" srcOrd="0" destOrd="0" presId="urn:microsoft.com/office/officeart/2005/8/layout/hierarchy1"/>
    <dgm:cxn modelId="{236328A9-9141-42E5-BDBB-F709F39D973D}" type="presOf" srcId="{2AE1C855-9633-4A82-AC9D-005252CE90F9}" destId="{316262AB-D3B7-4CE1-873E-ECB68535D207}" srcOrd="0" destOrd="0" presId="urn:microsoft.com/office/officeart/2005/8/layout/hierarchy1"/>
    <dgm:cxn modelId="{F1CCAAD4-C350-4394-8C64-CCF3050C5A5F}" type="presOf" srcId="{15A4CD32-380C-4DD6-8DA6-A9359B394A64}" destId="{F48A04A3-C4BC-4DD4-8F4C-6B8836AD142B}" srcOrd="0" destOrd="0" presId="urn:microsoft.com/office/officeart/2005/8/layout/hierarchy1"/>
    <dgm:cxn modelId="{1F7890BA-080A-41C1-A252-F35A7B01274A}" type="presParOf" srcId="{2358B811-8C04-4B2B-8930-D99AFEB8F9D0}" destId="{4623B229-CA2F-4D45-BDE2-545C52357043}" srcOrd="0" destOrd="0" presId="urn:microsoft.com/office/officeart/2005/8/layout/hierarchy1"/>
    <dgm:cxn modelId="{14640AF5-954C-4CB5-9D6F-F9F74E1122ED}" type="presParOf" srcId="{4623B229-CA2F-4D45-BDE2-545C52357043}" destId="{8734026A-EE6B-4ECF-8831-D118131705DD}" srcOrd="0" destOrd="0" presId="urn:microsoft.com/office/officeart/2005/8/layout/hierarchy1"/>
    <dgm:cxn modelId="{87BD008F-05FB-4971-AC6F-A6CF6E449B7E}" type="presParOf" srcId="{8734026A-EE6B-4ECF-8831-D118131705DD}" destId="{C488BA4D-DE6F-47D8-8F19-4E291B57FB1F}" srcOrd="0" destOrd="0" presId="urn:microsoft.com/office/officeart/2005/8/layout/hierarchy1"/>
    <dgm:cxn modelId="{EB58147C-B772-4764-8DC6-034DB14EFD05}" type="presParOf" srcId="{8734026A-EE6B-4ECF-8831-D118131705DD}" destId="{316262AB-D3B7-4CE1-873E-ECB68535D207}" srcOrd="1" destOrd="0" presId="urn:microsoft.com/office/officeart/2005/8/layout/hierarchy1"/>
    <dgm:cxn modelId="{B83C4F53-27FD-4366-9B75-6557F9460D5E}" type="presParOf" srcId="{4623B229-CA2F-4D45-BDE2-545C52357043}" destId="{C343A673-CC8D-4EE5-BFC5-15579AE34559}" srcOrd="1" destOrd="0" presId="urn:microsoft.com/office/officeart/2005/8/layout/hierarchy1"/>
    <dgm:cxn modelId="{3EF5B150-DE58-469E-BED3-1BB10ED1AE0C}" type="presParOf" srcId="{2358B811-8C04-4B2B-8930-D99AFEB8F9D0}" destId="{E5BCFE85-F9C7-4677-B9AE-F357D4D3830D}" srcOrd="1" destOrd="0" presId="urn:microsoft.com/office/officeart/2005/8/layout/hierarchy1"/>
    <dgm:cxn modelId="{DB082A8F-BE5F-419E-9A5E-FEA41C9114B1}" type="presParOf" srcId="{E5BCFE85-F9C7-4677-B9AE-F357D4D3830D}" destId="{B8E4BA5A-3D45-4C12-B410-A67BBB54CD58}" srcOrd="0" destOrd="0" presId="urn:microsoft.com/office/officeart/2005/8/layout/hierarchy1"/>
    <dgm:cxn modelId="{40E28642-BA9D-4DED-9688-501762B87B25}" type="presParOf" srcId="{B8E4BA5A-3D45-4C12-B410-A67BBB54CD58}" destId="{2512C367-1B7B-4273-A313-70B961EEC34F}" srcOrd="0" destOrd="0" presId="urn:microsoft.com/office/officeart/2005/8/layout/hierarchy1"/>
    <dgm:cxn modelId="{8BCDD394-A604-43D9-87EB-0784FC2D109B}" type="presParOf" srcId="{B8E4BA5A-3D45-4C12-B410-A67BBB54CD58}" destId="{F48A04A3-C4BC-4DD4-8F4C-6B8836AD142B}" srcOrd="1" destOrd="0" presId="urn:microsoft.com/office/officeart/2005/8/layout/hierarchy1"/>
    <dgm:cxn modelId="{8F8608AE-F5DE-40C8-8373-ECB6F8DE0B2C}" type="presParOf" srcId="{E5BCFE85-F9C7-4677-B9AE-F357D4D3830D}" destId="{BDCD2968-E841-4609-B40B-84862EF1A7A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5DBABA-B036-44F0-B580-C98A69C9B87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DDDC347-DC09-4395-BD9C-FE41AD9E59D4}">
      <dgm:prSet/>
      <dgm:spPr/>
      <dgm:t>
        <a:bodyPr/>
        <a:lstStyle/>
        <a:p>
          <a:r>
            <a:rPr lang="en-US" b="0" baseline="0"/>
            <a:t>The metric used to evaluate the detection accuracy of the models in the images from the cameras of the autonomous vehicle is the Average Precision (AP). </a:t>
          </a:r>
          <a:endParaRPr lang="en-US"/>
        </a:p>
      </dgm:t>
    </dgm:pt>
    <dgm:pt modelId="{EDB1A316-F1BA-49D1-BA6F-FB9F5620C210}" type="parTrans" cxnId="{EF6B1E8A-610E-4AC6-A63B-E62A33F24F5B}">
      <dgm:prSet/>
      <dgm:spPr/>
      <dgm:t>
        <a:bodyPr/>
        <a:lstStyle/>
        <a:p>
          <a:endParaRPr lang="en-US"/>
        </a:p>
      </dgm:t>
    </dgm:pt>
    <dgm:pt modelId="{3AF30C10-D8E5-41E8-8FA5-F4D616A21BD1}" type="sibTrans" cxnId="{EF6B1E8A-610E-4AC6-A63B-E62A33F24F5B}">
      <dgm:prSet/>
      <dgm:spPr/>
      <dgm:t>
        <a:bodyPr/>
        <a:lstStyle/>
        <a:p>
          <a:endParaRPr lang="en-US"/>
        </a:p>
      </dgm:t>
    </dgm:pt>
    <dgm:pt modelId="{D9B91C5C-0A54-4A0E-A6D5-0A56BDB6216D}">
      <dgm:prSet/>
      <dgm:spPr/>
      <dgm:t>
        <a:bodyPr/>
        <a:lstStyle/>
        <a:p>
          <a:r>
            <a:rPr lang="en-US" b="0" baseline="0"/>
            <a:t>AP is the most widely used performance metric in the object-detection literature.</a:t>
          </a:r>
          <a:endParaRPr lang="en-US"/>
        </a:p>
      </dgm:t>
    </dgm:pt>
    <dgm:pt modelId="{672473F1-C2B8-4FAE-B148-8A3CFAC78DDC}" type="parTrans" cxnId="{4C11A871-E4C2-4B42-BBA3-D6FD9B8CF66F}">
      <dgm:prSet/>
      <dgm:spPr/>
      <dgm:t>
        <a:bodyPr/>
        <a:lstStyle/>
        <a:p>
          <a:endParaRPr lang="en-US"/>
        </a:p>
      </dgm:t>
    </dgm:pt>
    <dgm:pt modelId="{842B64B8-195D-49DA-AEE8-C62F7D2CF037}" type="sibTrans" cxnId="{4C11A871-E4C2-4B42-BBA3-D6FD9B8CF66F}">
      <dgm:prSet/>
      <dgm:spPr/>
      <dgm:t>
        <a:bodyPr/>
        <a:lstStyle/>
        <a:p>
          <a:endParaRPr lang="en-US"/>
        </a:p>
      </dgm:t>
    </dgm:pt>
    <dgm:pt modelId="{1034FC3B-25B8-49A4-A955-F5A6347A98CB}" type="pres">
      <dgm:prSet presAssocID="{425DBABA-B036-44F0-B580-C98A69C9B872}" presName="hierChild1" presStyleCnt="0">
        <dgm:presLayoutVars>
          <dgm:chPref val="1"/>
          <dgm:dir/>
          <dgm:animOne val="branch"/>
          <dgm:animLvl val="lvl"/>
          <dgm:resizeHandles/>
        </dgm:presLayoutVars>
      </dgm:prSet>
      <dgm:spPr/>
    </dgm:pt>
    <dgm:pt modelId="{86DA064B-4884-48AB-AFF2-BC57D939CF76}" type="pres">
      <dgm:prSet presAssocID="{7DDDC347-DC09-4395-BD9C-FE41AD9E59D4}" presName="hierRoot1" presStyleCnt="0"/>
      <dgm:spPr/>
    </dgm:pt>
    <dgm:pt modelId="{5C61E256-7359-49AA-BD94-63179E1DFF44}" type="pres">
      <dgm:prSet presAssocID="{7DDDC347-DC09-4395-BD9C-FE41AD9E59D4}" presName="composite" presStyleCnt="0"/>
      <dgm:spPr/>
    </dgm:pt>
    <dgm:pt modelId="{E6F13315-01E4-4B75-8C31-A9F400099D2A}" type="pres">
      <dgm:prSet presAssocID="{7DDDC347-DC09-4395-BD9C-FE41AD9E59D4}" presName="background" presStyleLbl="node0" presStyleIdx="0" presStyleCnt="2"/>
      <dgm:spPr/>
    </dgm:pt>
    <dgm:pt modelId="{A031B265-0F0F-4887-843C-860D63B90AC4}" type="pres">
      <dgm:prSet presAssocID="{7DDDC347-DC09-4395-BD9C-FE41AD9E59D4}" presName="text" presStyleLbl="fgAcc0" presStyleIdx="0" presStyleCnt="2">
        <dgm:presLayoutVars>
          <dgm:chPref val="3"/>
        </dgm:presLayoutVars>
      </dgm:prSet>
      <dgm:spPr/>
    </dgm:pt>
    <dgm:pt modelId="{D4F0E5C0-1CDF-41CB-B309-FA3EA648673B}" type="pres">
      <dgm:prSet presAssocID="{7DDDC347-DC09-4395-BD9C-FE41AD9E59D4}" presName="hierChild2" presStyleCnt="0"/>
      <dgm:spPr/>
    </dgm:pt>
    <dgm:pt modelId="{B5EF68C4-D60B-4182-A440-0A16879DFF2F}" type="pres">
      <dgm:prSet presAssocID="{D9B91C5C-0A54-4A0E-A6D5-0A56BDB6216D}" presName="hierRoot1" presStyleCnt="0"/>
      <dgm:spPr/>
    </dgm:pt>
    <dgm:pt modelId="{ABE23B76-2F30-435A-AAE6-95EAE65F190E}" type="pres">
      <dgm:prSet presAssocID="{D9B91C5C-0A54-4A0E-A6D5-0A56BDB6216D}" presName="composite" presStyleCnt="0"/>
      <dgm:spPr/>
    </dgm:pt>
    <dgm:pt modelId="{7AE54F1E-6222-45C1-BC65-1A136577B797}" type="pres">
      <dgm:prSet presAssocID="{D9B91C5C-0A54-4A0E-A6D5-0A56BDB6216D}" presName="background" presStyleLbl="node0" presStyleIdx="1" presStyleCnt="2"/>
      <dgm:spPr/>
    </dgm:pt>
    <dgm:pt modelId="{2E4C522E-8275-49DB-83F0-9BEA6A19815C}" type="pres">
      <dgm:prSet presAssocID="{D9B91C5C-0A54-4A0E-A6D5-0A56BDB6216D}" presName="text" presStyleLbl="fgAcc0" presStyleIdx="1" presStyleCnt="2">
        <dgm:presLayoutVars>
          <dgm:chPref val="3"/>
        </dgm:presLayoutVars>
      </dgm:prSet>
      <dgm:spPr/>
    </dgm:pt>
    <dgm:pt modelId="{C28A7647-866C-4783-A9D5-A60461751077}" type="pres">
      <dgm:prSet presAssocID="{D9B91C5C-0A54-4A0E-A6D5-0A56BDB6216D}" presName="hierChild2" presStyleCnt="0"/>
      <dgm:spPr/>
    </dgm:pt>
  </dgm:ptLst>
  <dgm:cxnLst>
    <dgm:cxn modelId="{4C11A871-E4C2-4B42-BBA3-D6FD9B8CF66F}" srcId="{425DBABA-B036-44F0-B580-C98A69C9B872}" destId="{D9B91C5C-0A54-4A0E-A6D5-0A56BDB6216D}" srcOrd="1" destOrd="0" parTransId="{672473F1-C2B8-4FAE-B148-8A3CFAC78DDC}" sibTransId="{842B64B8-195D-49DA-AEE8-C62F7D2CF037}"/>
    <dgm:cxn modelId="{EF6B1E8A-610E-4AC6-A63B-E62A33F24F5B}" srcId="{425DBABA-B036-44F0-B580-C98A69C9B872}" destId="{7DDDC347-DC09-4395-BD9C-FE41AD9E59D4}" srcOrd="0" destOrd="0" parTransId="{EDB1A316-F1BA-49D1-BA6F-FB9F5620C210}" sibTransId="{3AF30C10-D8E5-41E8-8FA5-F4D616A21BD1}"/>
    <dgm:cxn modelId="{91263F8F-0689-4E4F-8237-C674BCE9DD9B}" type="presOf" srcId="{D9B91C5C-0A54-4A0E-A6D5-0A56BDB6216D}" destId="{2E4C522E-8275-49DB-83F0-9BEA6A19815C}" srcOrd="0" destOrd="0" presId="urn:microsoft.com/office/officeart/2005/8/layout/hierarchy1"/>
    <dgm:cxn modelId="{3FFDEFCD-520A-4A64-9009-1D052845514B}" type="presOf" srcId="{7DDDC347-DC09-4395-BD9C-FE41AD9E59D4}" destId="{A031B265-0F0F-4887-843C-860D63B90AC4}" srcOrd="0" destOrd="0" presId="urn:microsoft.com/office/officeart/2005/8/layout/hierarchy1"/>
    <dgm:cxn modelId="{AA0E67D8-4EE4-4227-A4D9-B24C337152CE}" type="presOf" srcId="{425DBABA-B036-44F0-B580-C98A69C9B872}" destId="{1034FC3B-25B8-49A4-A955-F5A6347A98CB}" srcOrd="0" destOrd="0" presId="urn:microsoft.com/office/officeart/2005/8/layout/hierarchy1"/>
    <dgm:cxn modelId="{9A3389CD-89CD-4905-86D8-03EF25AA3F74}" type="presParOf" srcId="{1034FC3B-25B8-49A4-A955-F5A6347A98CB}" destId="{86DA064B-4884-48AB-AFF2-BC57D939CF76}" srcOrd="0" destOrd="0" presId="urn:microsoft.com/office/officeart/2005/8/layout/hierarchy1"/>
    <dgm:cxn modelId="{AAFE2694-8167-4334-BC05-1556A319E0AE}" type="presParOf" srcId="{86DA064B-4884-48AB-AFF2-BC57D939CF76}" destId="{5C61E256-7359-49AA-BD94-63179E1DFF44}" srcOrd="0" destOrd="0" presId="urn:microsoft.com/office/officeart/2005/8/layout/hierarchy1"/>
    <dgm:cxn modelId="{E7782D2C-5103-438A-AE9A-AF0BC8311B14}" type="presParOf" srcId="{5C61E256-7359-49AA-BD94-63179E1DFF44}" destId="{E6F13315-01E4-4B75-8C31-A9F400099D2A}" srcOrd="0" destOrd="0" presId="urn:microsoft.com/office/officeart/2005/8/layout/hierarchy1"/>
    <dgm:cxn modelId="{12B240EF-56AA-425C-BE09-3C8495125FD0}" type="presParOf" srcId="{5C61E256-7359-49AA-BD94-63179E1DFF44}" destId="{A031B265-0F0F-4887-843C-860D63B90AC4}" srcOrd="1" destOrd="0" presId="urn:microsoft.com/office/officeart/2005/8/layout/hierarchy1"/>
    <dgm:cxn modelId="{EFA77056-1824-4FC6-A795-625869B45BF7}" type="presParOf" srcId="{86DA064B-4884-48AB-AFF2-BC57D939CF76}" destId="{D4F0E5C0-1CDF-41CB-B309-FA3EA648673B}" srcOrd="1" destOrd="0" presId="urn:microsoft.com/office/officeart/2005/8/layout/hierarchy1"/>
    <dgm:cxn modelId="{C76F54DF-9B6E-4B08-A432-88C5CF87336E}" type="presParOf" srcId="{1034FC3B-25B8-49A4-A955-F5A6347A98CB}" destId="{B5EF68C4-D60B-4182-A440-0A16879DFF2F}" srcOrd="1" destOrd="0" presId="urn:microsoft.com/office/officeart/2005/8/layout/hierarchy1"/>
    <dgm:cxn modelId="{C87CA36E-E7E7-42E2-A2DA-FE89CB3C4E89}" type="presParOf" srcId="{B5EF68C4-D60B-4182-A440-0A16879DFF2F}" destId="{ABE23B76-2F30-435A-AAE6-95EAE65F190E}" srcOrd="0" destOrd="0" presId="urn:microsoft.com/office/officeart/2005/8/layout/hierarchy1"/>
    <dgm:cxn modelId="{A5CBC45D-CAA6-4514-8322-65E2CDDD16CD}" type="presParOf" srcId="{ABE23B76-2F30-435A-AAE6-95EAE65F190E}" destId="{7AE54F1E-6222-45C1-BC65-1A136577B797}" srcOrd="0" destOrd="0" presId="urn:microsoft.com/office/officeart/2005/8/layout/hierarchy1"/>
    <dgm:cxn modelId="{9BF0A5B8-9BB6-4E37-A1A2-0A8583CEB8DE}" type="presParOf" srcId="{ABE23B76-2F30-435A-AAE6-95EAE65F190E}" destId="{2E4C522E-8275-49DB-83F0-9BEA6A19815C}" srcOrd="1" destOrd="0" presId="urn:microsoft.com/office/officeart/2005/8/layout/hierarchy1"/>
    <dgm:cxn modelId="{56A071C9-C269-42A3-AB18-63AB5685CB60}" type="presParOf" srcId="{B5EF68C4-D60B-4182-A440-0A16879DFF2F}" destId="{C28A7647-866C-4783-A9D5-A6046175107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520D3B-1C82-4B65-9BAC-8EF22E91C0E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0462CAC-4258-4896-86FB-2707181B0776}">
      <dgm:prSet/>
      <dgm:spPr/>
      <dgm:t>
        <a:bodyPr/>
        <a:lstStyle/>
        <a:p>
          <a:r>
            <a:rPr lang="en-US" b="0"/>
            <a:t>On May 29, 2020, Glenn Jocher created a repository called YOLOv5 that didn't contain any model code, and on June 9, 2020, he added </a:t>
          </a:r>
          <a:r>
            <a:rPr lang="en-US"/>
            <a:t>a commit message </a:t>
          </a:r>
          <a:r>
            <a:rPr lang="en-US" b="0"/>
            <a:t>to his YOLOv3 implementation titled "YOLOv5 greetings."</a:t>
          </a:r>
          <a:endParaRPr lang="en-US"/>
        </a:p>
      </dgm:t>
    </dgm:pt>
    <dgm:pt modelId="{B169EADB-4294-4B02-8282-AB665B4FEE4A}" type="parTrans" cxnId="{BF772988-F0AB-490C-9E56-35C29C172788}">
      <dgm:prSet/>
      <dgm:spPr/>
      <dgm:t>
        <a:bodyPr/>
        <a:lstStyle/>
        <a:p>
          <a:endParaRPr lang="en-US"/>
        </a:p>
      </dgm:t>
    </dgm:pt>
    <dgm:pt modelId="{9B486DD9-CB5D-442F-B2B8-279217CD2269}" type="sibTrans" cxnId="{BF772988-F0AB-490C-9E56-35C29C172788}">
      <dgm:prSet/>
      <dgm:spPr/>
      <dgm:t>
        <a:bodyPr/>
        <a:lstStyle/>
        <a:p>
          <a:endParaRPr lang="en-US"/>
        </a:p>
      </dgm:t>
    </dgm:pt>
    <dgm:pt modelId="{67B9E973-7D0F-40C5-9376-86B2EA6193EB}">
      <dgm:prSet/>
      <dgm:spPr/>
      <dgm:t>
        <a:bodyPr/>
        <a:lstStyle/>
        <a:p>
          <a:r>
            <a:rPr lang="en-US" b="0"/>
            <a:t>Jocher's YOLOv5 implementation differs from prior releases in a few notable ways. First, Jocher did not (yet) publish a paper to accompany his release. </a:t>
          </a:r>
          <a:endParaRPr lang="en-US"/>
        </a:p>
      </dgm:t>
    </dgm:pt>
    <dgm:pt modelId="{8BF4A074-910E-4427-BAF1-CEA70D994E71}" type="parTrans" cxnId="{4B2B99D7-52C9-46D9-A29F-81394BA8CB76}">
      <dgm:prSet/>
      <dgm:spPr/>
      <dgm:t>
        <a:bodyPr/>
        <a:lstStyle/>
        <a:p>
          <a:endParaRPr lang="en-US"/>
        </a:p>
      </dgm:t>
    </dgm:pt>
    <dgm:pt modelId="{7737EBF3-0340-47B3-AF73-2EF2FDB2C4F6}" type="sibTrans" cxnId="{4B2B99D7-52C9-46D9-A29F-81394BA8CB76}">
      <dgm:prSet/>
      <dgm:spPr/>
      <dgm:t>
        <a:bodyPr/>
        <a:lstStyle/>
        <a:p>
          <a:endParaRPr lang="en-US"/>
        </a:p>
      </dgm:t>
    </dgm:pt>
    <dgm:pt modelId="{FD33914E-2651-4AEB-B895-633DEF7BB8C7}" type="pres">
      <dgm:prSet presAssocID="{BB520D3B-1C82-4B65-9BAC-8EF22E91C0E1}" presName="hierChild1" presStyleCnt="0">
        <dgm:presLayoutVars>
          <dgm:chPref val="1"/>
          <dgm:dir/>
          <dgm:animOne val="branch"/>
          <dgm:animLvl val="lvl"/>
          <dgm:resizeHandles/>
        </dgm:presLayoutVars>
      </dgm:prSet>
      <dgm:spPr/>
    </dgm:pt>
    <dgm:pt modelId="{FC9A61F0-5D07-41D3-8EC1-B2C30CCB06F0}" type="pres">
      <dgm:prSet presAssocID="{90462CAC-4258-4896-86FB-2707181B0776}" presName="hierRoot1" presStyleCnt="0"/>
      <dgm:spPr/>
    </dgm:pt>
    <dgm:pt modelId="{3E8A43F5-B674-4139-A5F6-58A3175F916B}" type="pres">
      <dgm:prSet presAssocID="{90462CAC-4258-4896-86FB-2707181B0776}" presName="composite" presStyleCnt="0"/>
      <dgm:spPr/>
    </dgm:pt>
    <dgm:pt modelId="{2FC6FA4E-78BA-4630-A8E5-BC83A65E1A27}" type="pres">
      <dgm:prSet presAssocID="{90462CAC-4258-4896-86FB-2707181B0776}" presName="background" presStyleLbl="node0" presStyleIdx="0" presStyleCnt="2"/>
      <dgm:spPr/>
    </dgm:pt>
    <dgm:pt modelId="{F4DEBB7A-5D10-4F8D-80EA-91819F0D3B93}" type="pres">
      <dgm:prSet presAssocID="{90462CAC-4258-4896-86FB-2707181B0776}" presName="text" presStyleLbl="fgAcc0" presStyleIdx="0" presStyleCnt="2">
        <dgm:presLayoutVars>
          <dgm:chPref val="3"/>
        </dgm:presLayoutVars>
      </dgm:prSet>
      <dgm:spPr/>
    </dgm:pt>
    <dgm:pt modelId="{67E6D206-2C3B-4F12-A6C0-001B1FC77E3D}" type="pres">
      <dgm:prSet presAssocID="{90462CAC-4258-4896-86FB-2707181B0776}" presName="hierChild2" presStyleCnt="0"/>
      <dgm:spPr/>
    </dgm:pt>
    <dgm:pt modelId="{CA5B7B43-9676-4F88-AC9F-554B8AB20D3B}" type="pres">
      <dgm:prSet presAssocID="{67B9E973-7D0F-40C5-9376-86B2EA6193EB}" presName="hierRoot1" presStyleCnt="0"/>
      <dgm:spPr/>
    </dgm:pt>
    <dgm:pt modelId="{2FFD9364-06AA-4749-B402-10D91B7B55B0}" type="pres">
      <dgm:prSet presAssocID="{67B9E973-7D0F-40C5-9376-86B2EA6193EB}" presName="composite" presStyleCnt="0"/>
      <dgm:spPr/>
    </dgm:pt>
    <dgm:pt modelId="{74CD86BF-91E9-4558-BB3B-7D0933EB145D}" type="pres">
      <dgm:prSet presAssocID="{67B9E973-7D0F-40C5-9376-86B2EA6193EB}" presName="background" presStyleLbl="node0" presStyleIdx="1" presStyleCnt="2"/>
      <dgm:spPr/>
    </dgm:pt>
    <dgm:pt modelId="{8E950964-B8D5-4297-B5BE-F8F228B6503D}" type="pres">
      <dgm:prSet presAssocID="{67B9E973-7D0F-40C5-9376-86B2EA6193EB}" presName="text" presStyleLbl="fgAcc0" presStyleIdx="1" presStyleCnt="2">
        <dgm:presLayoutVars>
          <dgm:chPref val="3"/>
        </dgm:presLayoutVars>
      </dgm:prSet>
      <dgm:spPr/>
    </dgm:pt>
    <dgm:pt modelId="{3ED7CB53-38D8-432C-A34D-AE84107C98D3}" type="pres">
      <dgm:prSet presAssocID="{67B9E973-7D0F-40C5-9376-86B2EA6193EB}" presName="hierChild2" presStyleCnt="0"/>
      <dgm:spPr/>
    </dgm:pt>
  </dgm:ptLst>
  <dgm:cxnLst>
    <dgm:cxn modelId="{BF772988-F0AB-490C-9E56-35C29C172788}" srcId="{BB520D3B-1C82-4B65-9BAC-8EF22E91C0E1}" destId="{90462CAC-4258-4896-86FB-2707181B0776}" srcOrd="0" destOrd="0" parTransId="{B169EADB-4294-4B02-8282-AB665B4FEE4A}" sibTransId="{9B486DD9-CB5D-442F-B2B8-279217CD2269}"/>
    <dgm:cxn modelId="{939B3E9D-79C3-4A00-9336-E3E0C8C66CFF}" type="presOf" srcId="{90462CAC-4258-4896-86FB-2707181B0776}" destId="{F4DEBB7A-5D10-4F8D-80EA-91819F0D3B93}" srcOrd="0" destOrd="0" presId="urn:microsoft.com/office/officeart/2005/8/layout/hierarchy1"/>
    <dgm:cxn modelId="{7CC6FAAD-0137-4469-8E6B-9A35FC1E20C3}" type="presOf" srcId="{BB520D3B-1C82-4B65-9BAC-8EF22E91C0E1}" destId="{FD33914E-2651-4AEB-B895-633DEF7BB8C7}" srcOrd="0" destOrd="0" presId="urn:microsoft.com/office/officeart/2005/8/layout/hierarchy1"/>
    <dgm:cxn modelId="{C96DCBC6-110E-4254-9B96-26D8C5629C8F}" type="presOf" srcId="{67B9E973-7D0F-40C5-9376-86B2EA6193EB}" destId="{8E950964-B8D5-4297-B5BE-F8F228B6503D}" srcOrd="0" destOrd="0" presId="urn:microsoft.com/office/officeart/2005/8/layout/hierarchy1"/>
    <dgm:cxn modelId="{4B2B99D7-52C9-46D9-A29F-81394BA8CB76}" srcId="{BB520D3B-1C82-4B65-9BAC-8EF22E91C0E1}" destId="{67B9E973-7D0F-40C5-9376-86B2EA6193EB}" srcOrd="1" destOrd="0" parTransId="{8BF4A074-910E-4427-BAF1-CEA70D994E71}" sibTransId="{7737EBF3-0340-47B3-AF73-2EF2FDB2C4F6}"/>
    <dgm:cxn modelId="{51F36BDD-E5F2-4953-A5F6-14DB6BF4B531}" type="presParOf" srcId="{FD33914E-2651-4AEB-B895-633DEF7BB8C7}" destId="{FC9A61F0-5D07-41D3-8EC1-B2C30CCB06F0}" srcOrd="0" destOrd="0" presId="urn:microsoft.com/office/officeart/2005/8/layout/hierarchy1"/>
    <dgm:cxn modelId="{2C8E2806-B960-4606-A56A-DFA335297BE7}" type="presParOf" srcId="{FC9A61F0-5D07-41D3-8EC1-B2C30CCB06F0}" destId="{3E8A43F5-B674-4139-A5F6-58A3175F916B}" srcOrd="0" destOrd="0" presId="urn:microsoft.com/office/officeart/2005/8/layout/hierarchy1"/>
    <dgm:cxn modelId="{8EA922C0-D139-4A21-8BA5-18C2F6817001}" type="presParOf" srcId="{3E8A43F5-B674-4139-A5F6-58A3175F916B}" destId="{2FC6FA4E-78BA-4630-A8E5-BC83A65E1A27}" srcOrd="0" destOrd="0" presId="urn:microsoft.com/office/officeart/2005/8/layout/hierarchy1"/>
    <dgm:cxn modelId="{A2C3727F-6C80-46C3-AB0C-D768CFE96A08}" type="presParOf" srcId="{3E8A43F5-B674-4139-A5F6-58A3175F916B}" destId="{F4DEBB7A-5D10-4F8D-80EA-91819F0D3B93}" srcOrd="1" destOrd="0" presId="urn:microsoft.com/office/officeart/2005/8/layout/hierarchy1"/>
    <dgm:cxn modelId="{C5A4AEE3-9108-4431-919F-9461C9759D9E}" type="presParOf" srcId="{FC9A61F0-5D07-41D3-8EC1-B2C30CCB06F0}" destId="{67E6D206-2C3B-4F12-A6C0-001B1FC77E3D}" srcOrd="1" destOrd="0" presId="urn:microsoft.com/office/officeart/2005/8/layout/hierarchy1"/>
    <dgm:cxn modelId="{D21E7B16-85E2-4ADC-9304-7ED7C351EB4B}" type="presParOf" srcId="{FD33914E-2651-4AEB-B895-633DEF7BB8C7}" destId="{CA5B7B43-9676-4F88-AC9F-554B8AB20D3B}" srcOrd="1" destOrd="0" presId="urn:microsoft.com/office/officeart/2005/8/layout/hierarchy1"/>
    <dgm:cxn modelId="{01F4468A-03E8-473E-B000-A78C62C68733}" type="presParOf" srcId="{CA5B7B43-9676-4F88-AC9F-554B8AB20D3B}" destId="{2FFD9364-06AA-4749-B402-10D91B7B55B0}" srcOrd="0" destOrd="0" presId="urn:microsoft.com/office/officeart/2005/8/layout/hierarchy1"/>
    <dgm:cxn modelId="{6F666F51-17C8-4089-BF2A-5ED6F9C59BBC}" type="presParOf" srcId="{2FFD9364-06AA-4749-B402-10D91B7B55B0}" destId="{74CD86BF-91E9-4558-BB3B-7D0933EB145D}" srcOrd="0" destOrd="0" presId="urn:microsoft.com/office/officeart/2005/8/layout/hierarchy1"/>
    <dgm:cxn modelId="{64FD389A-DDB1-4D04-9063-9B4B5ED2E26E}" type="presParOf" srcId="{2FFD9364-06AA-4749-B402-10D91B7B55B0}" destId="{8E950964-B8D5-4297-B5BE-F8F228B6503D}" srcOrd="1" destOrd="0" presId="urn:microsoft.com/office/officeart/2005/8/layout/hierarchy1"/>
    <dgm:cxn modelId="{8A6F25B7-469C-40AB-AA3E-529BB6E564C5}" type="presParOf" srcId="{CA5B7B43-9676-4F88-AC9F-554B8AB20D3B}" destId="{3ED7CB53-38D8-432C-A34D-AE84107C98D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B364E3-393B-4AAF-B31D-7E2AF9299A4C}"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BB45F25D-E322-4B3A-8886-69BC4DF3D429}">
      <dgm:prSet/>
      <dgm:spPr/>
      <dgm:t>
        <a:bodyPr/>
        <a:lstStyle/>
        <a:p>
          <a:r>
            <a:rPr lang="en-US" b="0"/>
            <a:t>Bochkovskiy alluded to how we might expect these two models to perform on Microsoft COCO as well:</a:t>
          </a:r>
          <a:endParaRPr lang="en-US"/>
        </a:p>
      </dgm:t>
    </dgm:pt>
    <dgm:pt modelId="{4123A2F4-CD85-4C8D-8F9A-76F0E8148F79}" type="parTrans" cxnId="{7CF9EAE6-5409-4101-8665-9C360C0124D5}">
      <dgm:prSet/>
      <dgm:spPr/>
      <dgm:t>
        <a:bodyPr/>
        <a:lstStyle/>
        <a:p>
          <a:endParaRPr lang="en-US"/>
        </a:p>
      </dgm:t>
    </dgm:pt>
    <dgm:pt modelId="{49FF7668-8DF9-4EFF-B8FD-EF1D216C63F6}" type="sibTrans" cxnId="{7CF9EAE6-5409-4101-8665-9C360C0124D5}">
      <dgm:prSet/>
      <dgm:spPr/>
      <dgm:t>
        <a:bodyPr/>
        <a:lstStyle/>
        <a:p>
          <a:endParaRPr lang="en-US"/>
        </a:p>
      </dgm:t>
    </dgm:pt>
    <dgm:pt modelId="{A325339D-916B-4B9E-8E19-950DC38E5940}">
      <dgm:prSet/>
      <dgm:spPr/>
      <dgm:t>
        <a:bodyPr/>
        <a:lstStyle/>
        <a:p>
          <a:r>
            <a:rPr lang="en-US" b="0"/>
            <a:t>They compared size of models of small ultralytics-YOLOv5-version YOLOv5s (27 MB) with very low accuracy 26-36% AP on Microsoft COCO with big YOLOv4 (245 MB) with very high accuracy 41-43% AP on Microsoft COCO.</a:t>
          </a:r>
          <a:endParaRPr lang="en-US"/>
        </a:p>
      </dgm:t>
    </dgm:pt>
    <dgm:pt modelId="{079EE400-8E7F-4F1C-841A-07609CDBABEE}" type="parTrans" cxnId="{00493336-9BD2-4442-A1EE-5017E17B35E1}">
      <dgm:prSet/>
      <dgm:spPr/>
      <dgm:t>
        <a:bodyPr/>
        <a:lstStyle/>
        <a:p>
          <a:endParaRPr lang="en-US"/>
        </a:p>
      </dgm:t>
    </dgm:pt>
    <dgm:pt modelId="{CE5341FC-0521-4E6E-95FB-A30B00B91D4B}" type="sibTrans" cxnId="{00493336-9BD2-4442-A1EE-5017E17B35E1}">
      <dgm:prSet/>
      <dgm:spPr/>
      <dgm:t>
        <a:bodyPr/>
        <a:lstStyle/>
        <a:p>
          <a:endParaRPr lang="en-US"/>
        </a:p>
      </dgm:t>
    </dgm:pt>
    <dgm:pt modelId="{0B43BAAC-8CF3-4CD4-95B0-D87A328DD991}" type="pres">
      <dgm:prSet presAssocID="{C0B364E3-393B-4AAF-B31D-7E2AF9299A4C}" presName="hierChild1" presStyleCnt="0">
        <dgm:presLayoutVars>
          <dgm:chPref val="1"/>
          <dgm:dir/>
          <dgm:animOne val="branch"/>
          <dgm:animLvl val="lvl"/>
          <dgm:resizeHandles/>
        </dgm:presLayoutVars>
      </dgm:prSet>
      <dgm:spPr/>
    </dgm:pt>
    <dgm:pt modelId="{4407B61C-DAA5-4C51-9642-FAFA43D14C30}" type="pres">
      <dgm:prSet presAssocID="{BB45F25D-E322-4B3A-8886-69BC4DF3D429}" presName="hierRoot1" presStyleCnt="0"/>
      <dgm:spPr/>
    </dgm:pt>
    <dgm:pt modelId="{2CEE9EEE-008E-4471-A018-6E16F0182D58}" type="pres">
      <dgm:prSet presAssocID="{BB45F25D-E322-4B3A-8886-69BC4DF3D429}" presName="composite" presStyleCnt="0"/>
      <dgm:spPr/>
    </dgm:pt>
    <dgm:pt modelId="{48F5CCB6-DA86-4E38-ABE5-15E8C35547B2}" type="pres">
      <dgm:prSet presAssocID="{BB45F25D-E322-4B3A-8886-69BC4DF3D429}" presName="background" presStyleLbl="node0" presStyleIdx="0" presStyleCnt="2"/>
      <dgm:spPr/>
    </dgm:pt>
    <dgm:pt modelId="{A67B5250-E90B-4BC7-8557-CFA7DDD64DC5}" type="pres">
      <dgm:prSet presAssocID="{BB45F25D-E322-4B3A-8886-69BC4DF3D429}" presName="text" presStyleLbl="fgAcc0" presStyleIdx="0" presStyleCnt="2">
        <dgm:presLayoutVars>
          <dgm:chPref val="3"/>
        </dgm:presLayoutVars>
      </dgm:prSet>
      <dgm:spPr/>
    </dgm:pt>
    <dgm:pt modelId="{BC3D0FD2-B6F0-4CEF-82A5-B5E5BC0DF3AF}" type="pres">
      <dgm:prSet presAssocID="{BB45F25D-E322-4B3A-8886-69BC4DF3D429}" presName="hierChild2" presStyleCnt="0"/>
      <dgm:spPr/>
    </dgm:pt>
    <dgm:pt modelId="{412E5394-60A2-43E3-9072-555E0D561F91}" type="pres">
      <dgm:prSet presAssocID="{A325339D-916B-4B9E-8E19-950DC38E5940}" presName="hierRoot1" presStyleCnt="0"/>
      <dgm:spPr/>
    </dgm:pt>
    <dgm:pt modelId="{DDE09BFC-0EF5-410F-9485-18CBFC799703}" type="pres">
      <dgm:prSet presAssocID="{A325339D-916B-4B9E-8E19-950DC38E5940}" presName="composite" presStyleCnt="0"/>
      <dgm:spPr/>
    </dgm:pt>
    <dgm:pt modelId="{8433F95C-5ACB-4DAC-B4D0-365CDEBFE35C}" type="pres">
      <dgm:prSet presAssocID="{A325339D-916B-4B9E-8E19-950DC38E5940}" presName="background" presStyleLbl="node0" presStyleIdx="1" presStyleCnt="2"/>
      <dgm:spPr/>
    </dgm:pt>
    <dgm:pt modelId="{12C1A7D9-6550-4301-95CF-E377905E0B1D}" type="pres">
      <dgm:prSet presAssocID="{A325339D-916B-4B9E-8E19-950DC38E5940}" presName="text" presStyleLbl="fgAcc0" presStyleIdx="1" presStyleCnt="2">
        <dgm:presLayoutVars>
          <dgm:chPref val="3"/>
        </dgm:presLayoutVars>
      </dgm:prSet>
      <dgm:spPr/>
    </dgm:pt>
    <dgm:pt modelId="{1AB8E3B6-05FE-41FA-8F79-259347134CD5}" type="pres">
      <dgm:prSet presAssocID="{A325339D-916B-4B9E-8E19-950DC38E5940}" presName="hierChild2" presStyleCnt="0"/>
      <dgm:spPr/>
    </dgm:pt>
  </dgm:ptLst>
  <dgm:cxnLst>
    <dgm:cxn modelId="{00493336-9BD2-4442-A1EE-5017E17B35E1}" srcId="{C0B364E3-393B-4AAF-B31D-7E2AF9299A4C}" destId="{A325339D-916B-4B9E-8E19-950DC38E5940}" srcOrd="1" destOrd="0" parTransId="{079EE400-8E7F-4F1C-841A-07609CDBABEE}" sibTransId="{CE5341FC-0521-4E6E-95FB-A30B00B91D4B}"/>
    <dgm:cxn modelId="{F9770441-7B83-423A-9A23-1A56D98015E9}" type="presOf" srcId="{A325339D-916B-4B9E-8E19-950DC38E5940}" destId="{12C1A7D9-6550-4301-95CF-E377905E0B1D}" srcOrd="0" destOrd="0" presId="urn:microsoft.com/office/officeart/2005/8/layout/hierarchy1"/>
    <dgm:cxn modelId="{8FD4567C-18C0-4394-9244-9F5DDB5B7E49}" type="presOf" srcId="{C0B364E3-393B-4AAF-B31D-7E2AF9299A4C}" destId="{0B43BAAC-8CF3-4CD4-95B0-D87A328DD991}" srcOrd="0" destOrd="0" presId="urn:microsoft.com/office/officeart/2005/8/layout/hierarchy1"/>
    <dgm:cxn modelId="{25E92D97-D7DE-417C-BB73-F2262EE68B0C}" type="presOf" srcId="{BB45F25D-E322-4B3A-8886-69BC4DF3D429}" destId="{A67B5250-E90B-4BC7-8557-CFA7DDD64DC5}" srcOrd="0" destOrd="0" presId="urn:microsoft.com/office/officeart/2005/8/layout/hierarchy1"/>
    <dgm:cxn modelId="{7CF9EAE6-5409-4101-8665-9C360C0124D5}" srcId="{C0B364E3-393B-4AAF-B31D-7E2AF9299A4C}" destId="{BB45F25D-E322-4B3A-8886-69BC4DF3D429}" srcOrd="0" destOrd="0" parTransId="{4123A2F4-CD85-4C8D-8F9A-76F0E8148F79}" sibTransId="{49FF7668-8DF9-4EFF-B8FD-EF1D216C63F6}"/>
    <dgm:cxn modelId="{97237B67-6CB9-4D91-B869-82DA99EA531E}" type="presParOf" srcId="{0B43BAAC-8CF3-4CD4-95B0-D87A328DD991}" destId="{4407B61C-DAA5-4C51-9642-FAFA43D14C30}" srcOrd="0" destOrd="0" presId="urn:microsoft.com/office/officeart/2005/8/layout/hierarchy1"/>
    <dgm:cxn modelId="{DC2BE0F4-2015-48C7-9B33-AC64FA0DE177}" type="presParOf" srcId="{4407B61C-DAA5-4C51-9642-FAFA43D14C30}" destId="{2CEE9EEE-008E-4471-A018-6E16F0182D58}" srcOrd="0" destOrd="0" presId="urn:microsoft.com/office/officeart/2005/8/layout/hierarchy1"/>
    <dgm:cxn modelId="{210E4334-97FC-4AF2-B35C-CA2D6E777C6B}" type="presParOf" srcId="{2CEE9EEE-008E-4471-A018-6E16F0182D58}" destId="{48F5CCB6-DA86-4E38-ABE5-15E8C35547B2}" srcOrd="0" destOrd="0" presId="urn:microsoft.com/office/officeart/2005/8/layout/hierarchy1"/>
    <dgm:cxn modelId="{5A46E507-DDC7-4A08-8926-40127144249D}" type="presParOf" srcId="{2CEE9EEE-008E-4471-A018-6E16F0182D58}" destId="{A67B5250-E90B-4BC7-8557-CFA7DDD64DC5}" srcOrd="1" destOrd="0" presId="urn:microsoft.com/office/officeart/2005/8/layout/hierarchy1"/>
    <dgm:cxn modelId="{6199D5A0-53E1-413C-B4CD-E0A885322F46}" type="presParOf" srcId="{4407B61C-DAA5-4C51-9642-FAFA43D14C30}" destId="{BC3D0FD2-B6F0-4CEF-82A5-B5E5BC0DF3AF}" srcOrd="1" destOrd="0" presId="urn:microsoft.com/office/officeart/2005/8/layout/hierarchy1"/>
    <dgm:cxn modelId="{0DF8D3D8-D0E9-4167-A11E-60514B2FCDA5}" type="presParOf" srcId="{0B43BAAC-8CF3-4CD4-95B0-D87A328DD991}" destId="{412E5394-60A2-43E3-9072-555E0D561F91}" srcOrd="1" destOrd="0" presId="urn:microsoft.com/office/officeart/2005/8/layout/hierarchy1"/>
    <dgm:cxn modelId="{FE011173-B91D-459B-A141-4AA2ECC678AE}" type="presParOf" srcId="{412E5394-60A2-43E3-9072-555E0D561F91}" destId="{DDE09BFC-0EF5-410F-9485-18CBFC799703}" srcOrd="0" destOrd="0" presId="urn:microsoft.com/office/officeart/2005/8/layout/hierarchy1"/>
    <dgm:cxn modelId="{EC2E3D41-F79A-4CF0-A059-4B21042263A3}" type="presParOf" srcId="{DDE09BFC-0EF5-410F-9485-18CBFC799703}" destId="{8433F95C-5ACB-4DAC-B4D0-365CDEBFE35C}" srcOrd="0" destOrd="0" presId="urn:microsoft.com/office/officeart/2005/8/layout/hierarchy1"/>
    <dgm:cxn modelId="{61AFE18E-FB5E-4DA1-8F45-6D51F09868D1}" type="presParOf" srcId="{DDE09BFC-0EF5-410F-9485-18CBFC799703}" destId="{12C1A7D9-6550-4301-95CF-E377905E0B1D}" srcOrd="1" destOrd="0" presId="urn:microsoft.com/office/officeart/2005/8/layout/hierarchy1"/>
    <dgm:cxn modelId="{D3D02772-3D40-4702-9E28-1552EE4E9D12}" type="presParOf" srcId="{412E5394-60A2-43E3-9072-555E0D561F91}" destId="{1AB8E3B6-05FE-41FA-8F79-259347134C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7D26B4-C460-47DB-84D9-B7B8F11FAE9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8448BA6-5DFE-48EE-B38E-8AEC4E42AE83}">
      <dgm:prSet/>
      <dgm:spPr/>
      <dgm:t>
        <a:bodyPr/>
        <a:lstStyle/>
        <a:p>
          <a:r>
            <a:rPr lang="en-US" b="0"/>
            <a:t>Lastly, we compare inference time run under both networks with the environment configurations specified (Tesla P100). </a:t>
          </a:r>
          <a:endParaRPr lang="en-US"/>
        </a:p>
      </dgm:t>
    </dgm:pt>
    <dgm:pt modelId="{640A084B-2ADF-4CD0-B89E-3A237E74975D}" type="parTrans" cxnId="{A5DEF16D-1FD8-41A9-A0C3-AF922746C8F7}">
      <dgm:prSet/>
      <dgm:spPr/>
      <dgm:t>
        <a:bodyPr/>
        <a:lstStyle/>
        <a:p>
          <a:endParaRPr lang="en-US"/>
        </a:p>
      </dgm:t>
    </dgm:pt>
    <dgm:pt modelId="{AB9BA143-E0AD-4DED-B080-2F9B53FE74B1}" type="sibTrans" cxnId="{A5DEF16D-1FD8-41A9-A0C3-AF922746C8F7}">
      <dgm:prSet/>
      <dgm:spPr/>
      <dgm:t>
        <a:bodyPr/>
        <a:lstStyle/>
        <a:p>
          <a:endParaRPr lang="en-US"/>
        </a:p>
      </dgm:t>
    </dgm:pt>
    <dgm:pt modelId="{63328201-71B5-416C-9A16-12F54BDB39E9}">
      <dgm:prSet/>
      <dgm:spPr/>
      <dgm:t>
        <a:bodyPr/>
        <a:lstStyle/>
        <a:p>
          <a:r>
            <a:rPr lang="en-US" b="0"/>
            <a:t>On </a:t>
          </a:r>
          <a:r>
            <a:rPr lang="en-US" b="0" i="1"/>
            <a:t>single images</a:t>
          </a:r>
          <a:r>
            <a:rPr lang="en-US" b="0"/>
            <a:t> (batch size of 1), YOLOv4 inferences in 22 ms and YOLOv5s inferences in 20ms.</a:t>
          </a:r>
          <a:endParaRPr lang="en-US"/>
        </a:p>
      </dgm:t>
    </dgm:pt>
    <dgm:pt modelId="{C84F1948-E333-4788-BF6A-DBB8E8AED196}" type="parTrans" cxnId="{AED557E8-A04F-4C91-BEFE-23F10CCF3DD5}">
      <dgm:prSet/>
      <dgm:spPr/>
      <dgm:t>
        <a:bodyPr/>
        <a:lstStyle/>
        <a:p>
          <a:endParaRPr lang="en-US"/>
        </a:p>
      </dgm:t>
    </dgm:pt>
    <dgm:pt modelId="{3F8FF8A9-52C5-4E9E-B368-53FE8D634357}" type="sibTrans" cxnId="{AED557E8-A04F-4C91-BEFE-23F10CCF3DD5}">
      <dgm:prSet/>
      <dgm:spPr/>
      <dgm:t>
        <a:bodyPr/>
        <a:lstStyle/>
        <a:p>
          <a:endParaRPr lang="en-US"/>
        </a:p>
      </dgm:t>
    </dgm:pt>
    <dgm:pt modelId="{02486C42-2DF7-4029-8B28-D0418F3184AF}" type="pres">
      <dgm:prSet presAssocID="{BE7D26B4-C460-47DB-84D9-B7B8F11FAE90}" presName="root" presStyleCnt="0">
        <dgm:presLayoutVars>
          <dgm:dir/>
          <dgm:resizeHandles val="exact"/>
        </dgm:presLayoutVars>
      </dgm:prSet>
      <dgm:spPr/>
    </dgm:pt>
    <dgm:pt modelId="{6C9505CE-9C65-4B03-BB74-BA76E1100B8B}" type="pres">
      <dgm:prSet presAssocID="{E8448BA6-5DFE-48EE-B38E-8AEC4E42AE83}" presName="compNode" presStyleCnt="0"/>
      <dgm:spPr/>
    </dgm:pt>
    <dgm:pt modelId="{BCD0D2F3-DEAD-4C6A-8266-8CB32063B734}" type="pres">
      <dgm:prSet presAssocID="{E8448BA6-5DFE-48EE-B38E-8AEC4E42AE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Car"/>
        </a:ext>
      </dgm:extLst>
    </dgm:pt>
    <dgm:pt modelId="{46A667CC-8468-407C-9FDD-269EF7D90C9F}" type="pres">
      <dgm:prSet presAssocID="{E8448BA6-5DFE-48EE-B38E-8AEC4E42AE83}" presName="spaceRect" presStyleCnt="0"/>
      <dgm:spPr/>
    </dgm:pt>
    <dgm:pt modelId="{A58BD808-062A-46FF-AA10-29218D0D05A3}" type="pres">
      <dgm:prSet presAssocID="{E8448BA6-5DFE-48EE-B38E-8AEC4E42AE83}" presName="textRect" presStyleLbl="revTx" presStyleIdx="0" presStyleCnt="2">
        <dgm:presLayoutVars>
          <dgm:chMax val="1"/>
          <dgm:chPref val="1"/>
        </dgm:presLayoutVars>
      </dgm:prSet>
      <dgm:spPr/>
    </dgm:pt>
    <dgm:pt modelId="{DDA03D44-6BAE-4FB0-8015-99E671AC881D}" type="pres">
      <dgm:prSet presAssocID="{AB9BA143-E0AD-4DED-B080-2F9B53FE74B1}" presName="sibTrans" presStyleCnt="0"/>
      <dgm:spPr/>
    </dgm:pt>
    <dgm:pt modelId="{B74F2AE5-CE3A-4D13-9823-997655B387F7}" type="pres">
      <dgm:prSet presAssocID="{63328201-71B5-416C-9A16-12F54BDB39E9}" presName="compNode" presStyleCnt="0"/>
      <dgm:spPr/>
    </dgm:pt>
    <dgm:pt modelId="{8158D4ED-1D42-492E-87E8-18B3127E5FDA}" type="pres">
      <dgm:prSet presAssocID="{63328201-71B5-416C-9A16-12F54BDB39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0626F8E-383B-41C9-B78E-0C4B55EDEF18}" type="pres">
      <dgm:prSet presAssocID="{63328201-71B5-416C-9A16-12F54BDB39E9}" presName="spaceRect" presStyleCnt="0"/>
      <dgm:spPr/>
    </dgm:pt>
    <dgm:pt modelId="{F1D98F6A-A418-4829-AE0E-3324E9B1CD13}" type="pres">
      <dgm:prSet presAssocID="{63328201-71B5-416C-9A16-12F54BDB39E9}" presName="textRect" presStyleLbl="revTx" presStyleIdx="1" presStyleCnt="2">
        <dgm:presLayoutVars>
          <dgm:chMax val="1"/>
          <dgm:chPref val="1"/>
        </dgm:presLayoutVars>
      </dgm:prSet>
      <dgm:spPr/>
    </dgm:pt>
  </dgm:ptLst>
  <dgm:cxnLst>
    <dgm:cxn modelId="{B50F4E4A-B6F2-4D70-B0EA-3F80BED87163}" type="presOf" srcId="{63328201-71B5-416C-9A16-12F54BDB39E9}" destId="{F1D98F6A-A418-4829-AE0E-3324E9B1CD13}" srcOrd="0" destOrd="0" presId="urn:microsoft.com/office/officeart/2018/2/layout/IconLabelList"/>
    <dgm:cxn modelId="{A5DEF16D-1FD8-41A9-A0C3-AF922746C8F7}" srcId="{BE7D26B4-C460-47DB-84D9-B7B8F11FAE90}" destId="{E8448BA6-5DFE-48EE-B38E-8AEC4E42AE83}" srcOrd="0" destOrd="0" parTransId="{640A084B-2ADF-4CD0-B89E-3A237E74975D}" sibTransId="{AB9BA143-E0AD-4DED-B080-2F9B53FE74B1}"/>
    <dgm:cxn modelId="{0C30E8A4-0456-4275-A520-0A882A14CD3D}" type="presOf" srcId="{E8448BA6-5DFE-48EE-B38E-8AEC4E42AE83}" destId="{A58BD808-062A-46FF-AA10-29218D0D05A3}" srcOrd="0" destOrd="0" presId="urn:microsoft.com/office/officeart/2018/2/layout/IconLabelList"/>
    <dgm:cxn modelId="{A62C55D5-44F0-4A73-8119-46465C0BD5BD}" type="presOf" srcId="{BE7D26B4-C460-47DB-84D9-B7B8F11FAE90}" destId="{02486C42-2DF7-4029-8B28-D0418F3184AF}" srcOrd="0" destOrd="0" presId="urn:microsoft.com/office/officeart/2018/2/layout/IconLabelList"/>
    <dgm:cxn modelId="{AED557E8-A04F-4C91-BEFE-23F10CCF3DD5}" srcId="{BE7D26B4-C460-47DB-84D9-B7B8F11FAE90}" destId="{63328201-71B5-416C-9A16-12F54BDB39E9}" srcOrd="1" destOrd="0" parTransId="{C84F1948-E333-4788-BF6A-DBB8E8AED196}" sibTransId="{3F8FF8A9-52C5-4E9E-B368-53FE8D634357}"/>
    <dgm:cxn modelId="{B5AC37D5-D2EE-4C1A-B560-CE87B6C7F536}" type="presParOf" srcId="{02486C42-2DF7-4029-8B28-D0418F3184AF}" destId="{6C9505CE-9C65-4B03-BB74-BA76E1100B8B}" srcOrd="0" destOrd="0" presId="urn:microsoft.com/office/officeart/2018/2/layout/IconLabelList"/>
    <dgm:cxn modelId="{52D82CC3-4D1F-437D-A9B8-920F645E1844}" type="presParOf" srcId="{6C9505CE-9C65-4B03-BB74-BA76E1100B8B}" destId="{BCD0D2F3-DEAD-4C6A-8266-8CB32063B734}" srcOrd="0" destOrd="0" presId="urn:microsoft.com/office/officeart/2018/2/layout/IconLabelList"/>
    <dgm:cxn modelId="{8C7AEF40-FBF9-478D-88A2-F3CE82910D8A}" type="presParOf" srcId="{6C9505CE-9C65-4B03-BB74-BA76E1100B8B}" destId="{46A667CC-8468-407C-9FDD-269EF7D90C9F}" srcOrd="1" destOrd="0" presId="urn:microsoft.com/office/officeart/2018/2/layout/IconLabelList"/>
    <dgm:cxn modelId="{83AED20B-3438-41AF-BE66-06A7BCD76171}" type="presParOf" srcId="{6C9505CE-9C65-4B03-BB74-BA76E1100B8B}" destId="{A58BD808-062A-46FF-AA10-29218D0D05A3}" srcOrd="2" destOrd="0" presId="urn:microsoft.com/office/officeart/2018/2/layout/IconLabelList"/>
    <dgm:cxn modelId="{E73B0F59-E998-40DB-A7E7-6CC2D29ACC4F}" type="presParOf" srcId="{02486C42-2DF7-4029-8B28-D0418F3184AF}" destId="{DDA03D44-6BAE-4FB0-8015-99E671AC881D}" srcOrd="1" destOrd="0" presId="urn:microsoft.com/office/officeart/2018/2/layout/IconLabelList"/>
    <dgm:cxn modelId="{CAA23699-6320-4F88-9B8C-5758229A6C9F}" type="presParOf" srcId="{02486C42-2DF7-4029-8B28-D0418F3184AF}" destId="{B74F2AE5-CE3A-4D13-9823-997655B387F7}" srcOrd="2" destOrd="0" presId="urn:microsoft.com/office/officeart/2018/2/layout/IconLabelList"/>
    <dgm:cxn modelId="{00BB9053-CA28-4A80-8039-F2E958F9E056}" type="presParOf" srcId="{B74F2AE5-CE3A-4D13-9823-997655B387F7}" destId="{8158D4ED-1D42-492E-87E8-18B3127E5FDA}" srcOrd="0" destOrd="0" presId="urn:microsoft.com/office/officeart/2018/2/layout/IconLabelList"/>
    <dgm:cxn modelId="{1009BB1D-2121-4EC9-AC77-5D88EFFBC02F}" type="presParOf" srcId="{B74F2AE5-CE3A-4D13-9823-997655B387F7}" destId="{70626F8E-383B-41C9-B78E-0C4B55EDEF18}" srcOrd="1" destOrd="0" presId="urn:microsoft.com/office/officeart/2018/2/layout/IconLabelList"/>
    <dgm:cxn modelId="{803137EC-DF7A-414E-ADC5-AE12CC347DA9}" type="presParOf" srcId="{B74F2AE5-CE3A-4D13-9823-997655B387F7}" destId="{F1D98F6A-A418-4829-AE0E-3324E9B1CD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44BC3-1D90-4FF3-BA5A-BA7999C6580F}">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D80F0-FE8E-4050-A94C-DF62BCCDF46D}">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baseline="0"/>
            <a:t>For the experimental study, we use the Waymo Open Dataset, which is the largest existing benchmark. </a:t>
          </a:r>
          <a:endParaRPr lang="en-US" sz="2000" kern="1200"/>
        </a:p>
      </dsp:txBody>
      <dsp:txXfrm>
        <a:off x="547797" y="641626"/>
        <a:ext cx="4057260" cy="2519147"/>
      </dsp:txXfrm>
    </dsp:sp>
    <dsp:sp modelId="{D7E7BE2E-8120-4CFD-9EEA-EFEFCBB6494A}">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0B597-52C0-48D8-B70E-7BCE9D621E2B}">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baseline="0"/>
            <a:t>Despite the rising popularity of one-stage detectors, our findings show that two-stage detectors still provide the most robust performance. </a:t>
          </a:r>
          <a:endParaRPr lang="en-US" sz="2000" kern="1200"/>
        </a:p>
      </dsp:txBody>
      <dsp:txXfrm>
        <a:off x="5698252" y="641626"/>
        <a:ext cx="4057260" cy="2519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55DBC-D115-4776-B71E-7C7DDA9B53A2}">
      <dsp:nvSpPr>
        <dsp:cNvPr id="0" name=""/>
        <dsp:cNvSpPr/>
      </dsp:nvSpPr>
      <dsp:spPr>
        <a:xfrm>
          <a:off x="0" y="0"/>
          <a:ext cx="61721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A17F6-FD54-468F-A00E-8B086B499CDB}">
      <dsp:nvSpPr>
        <dsp:cNvPr id="0" name=""/>
        <dsp:cNvSpPr/>
      </dsp:nvSpPr>
      <dsp:spPr>
        <a:xfrm>
          <a:off x="0" y="0"/>
          <a:ext cx="6172199" cy="259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kern="1200" baseline="0"/>
            <a:t>On the other hand, one-stage detectors contain a single feed-forward fully convolutional network that directly provides the bounding boxes and the object classification. </a:t>
          </a:r>
          <a:endParaRPr lang="en-US" sz="2100" kern="1200"/>
        </a:p>
      </dsp:txBody>
      <dsp:txXfrm>
        <a:off x="0" y="0"/>
        <a:ext cx="6172199" cy="2598737"/>
      </dsp:txXfrm>
    </dsp:sp>
    <dsp:sp modelId="{2EDB20A7-F73E-48B8-978A-BF9B1F7D7274}">
      <dsp:nvSpPr>
        <dsp:cNvPr id="0" name=""/>
        <dsp:cNvSpPr/>
      </dsp:nvSpPr>
      <dsp:spPr>
        <a:xfrm>
          <a:off x="0" y="2598737"/>
          <a:ext cx="6172199" cy="0"/>
        </a:xfrm>
        <a:prstGeom prst="line">
          <a:avLst/>
        </a:prstGeom>
        <a:solidFill>
          <a:schemeClr val="accent2">
            <a:hueOff val="20104296"/>
            <a:satOff val="-503"/>
            <a:lumOff val="7058"/>
            <a:alphaOff val="0"/>
          </a:schemeClr>
        </a:solidFill>
        <a:ln w="12700" cap="flat" cmpd="sng" algn="ctr">
          <a:solidFill>
            <a:schemeClr val="accent2">
              <a:hueOff val="20104296"/>
              <a:satOff val="-503"/>
              <a:lumOff val="7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B4193D-F2A5-4A85-80CA-E237999A49C0}">
      <dsp:nvSpPr>
        <dsp:cNvPr id="0" name=""/>
        <dsp:cNvSpPr/>
      </dsp:nvSpPr>
      <dsp:spPr>
        <a:xfrm>
          <a:off x="0" y="2598737"/>
          <a:ext cx="6172199" cy="259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kern="1200" baseline="0"/>
            <a:t>The Single Shot MultiBox Detector (SSD) and YOLO (You Only Look Once) were among the first to propose a single unified architecture, without requiring a per-proposal computation. </a:t>
          </a:r>
          <a:endParaRPr lang="en-US" sz="2100" kern="1200"/>
        </a:p>
      </dsp:txBody>
      <dsp:txXfrm>
        <a:off x="0" y="2598737"/>
        <a:ext cx="6172199" cy="2598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8BA4D-DE6F-47D8-8F19-4E291B57FB1F}">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262AB-D3B7-4CE1-873E-ECB68535D207}">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kern="1200" baseline="0"/>
            <a:t>Besides these challenges, there are several works that addressed detection tasks in the context of autonomous vehicles. </a:t>
          </a:r>
          <a:endParaRPr lang="en-US" sz="1900" kern="1200"/>
        </a:p>
      </dsp:txBody>
      <dsp:txXfrm>
        <a:off x="547797" y="641626"/>
        <a:ext cx="4057260" cy="2519147"/>
      </dsp:txXfrm>
    </dsp:sp>
    <dsp:sp modelId="{2512C367-1B7B-4273-A313-70B961EEC34F}">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8A04A3-C4BC-4DD4-8F4C-6B8836AD142B}">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kern="1200" baseline="0"/>
            <a:t>However, there is the need to find out general guidelines on which models are best suited for 2D on-board object detection, in which real-time speed is crucial. </a:t>
          </a:r>
          <a:endParaRPr lang="en-US" sz="1900" kern="1200"/>
        </a:p>
      </dsp:txBody>
      <dsp:txXfrm>
        <a:off x="5698252" y="641626"/>
        <a:ext cx="4057260" cy="2519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13315-01E4-4B75-8C31-A9F400099D2A}">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31B265-0F0F-4887-843C-860D63B90AC4}">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kern="1200" baseline="0"/>
            <a:t>The metric used to evaluate the detection accuracy of the models in the images from the cameras of the autonomous vehicle is the Average Precision (AP). </a:t>
          </a:r>
          <a:endParaRPr lang="en-US" sz="1900" kern="1200"/>
        </a:p>
      </dsp:txBody>
      <dsp:txXfrm>
        <a:off x="547797" y="641626"/>
        <a:ext cx="4057260" cy="2519147"/>
      </dsp:txXfrm>
    </dsp:sp>
    <dsp:sp modelId="{7AE54F1E-6222-45C1-BC65-1A136577B797}">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4C522E-8275-49DB-83F0-9BEA6A19815C}">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kern="1200" baseline="0"/>
            <a:t>AP is the most widely used performance metric in the object-detection literature.</a:t>
          </a:r>
          <a:endParaRPr lang="en-US" sz="1900" kern="1200"/>
        </a:p>
      </dsp:txBody>
      <dsp:txXfrm>
        <a:off x="5698252" y="641626"/>
        <a:ext cx="4057260" cy="25191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6FA4E-78BA-4630-A8E5-BC83A65E1A27}">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DEBB7A-5D10-4F8D-80EA-91819F0D3B93}">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kern="1200"/>
            <a:t>On May 29, 2020, Glenn Jocher created a repository called YOLOv5 that didn't contain any model code, and on June 9, 2020, he added </a:t>
          </a:r>
          <a:r>
            <a:rPr lang="en-US" sz="1500" kern="1200"/>
            <a:t>a commit message </a:t>
          </a:r>
          <a:r>
            <a:rPr lang="en-US" sz="1500" b="0" kern="1200"/>
            <a:t>to his YOLOv3 implementation titled "YOLOv5 greetings."</a:t>
          </a:r>
          <a:endParaRPr lang="en-US" sz="1500" kern="1200"/>
        </a:p>
      </dsp:txBody>
      <dsp:txXfrm>
        <a:off x="547797" y="641626"/>
        <a:ext cx="4057260" cy="2519147"/>
      </dsp:txXfrm>
    </dsp:sp>
    <dsp:sp modelId="{74CD86BF-91E9-4558-BB3B-7D0933EB145D}">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50964-B8D5-4297-B5BE-F8F228B6503D}">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kern="1200"/>
            <a:t>Jocher's YOLOv5 implementation differs from prior releases in a few notable ways. First, Jocher did not (yet) publish a paper to accompany his release. </a:t>
          </a:r>
          <a:endParaRPr lang="en-US" sz="1500" kern="1200"/>
        </a:p>
      </dsp:txBody>
      <dsp:txXfrm>
        <a:off x="5698252" y="641626"/>
        <a:ext cx="4057260" cy="25191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5CCB6-DA86-4E38-ABE5-15E8C35547B2}">
      <dsp:nvSpPr>
        <dsp:cNvPr id="0" name=""/>
        <dsp:cNvSpPr/>
      </dsp:nvSpPr>
      <dsp:spPr>
        <a:xfrm>
          <a:off x="1200" y="118440"/>
          <a:ext cx="4214008" cy="267589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B5250-E90B-4BC7-8557-CFA7DDD64DC5}">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kern="1200"/>
            <a:t>Bochkovskiy alluded to how we might expect these two models to perform on Microsoft COCO as well:</a:t>
          </a:r>
          <a:endParaRPr lang="en-US" sz="1500" kern="1200"/>
        </a:p>
      </dsp:txBody>
      <dsp:txXfrm>
        <a:off x="547797" y="641626"/>
        <a:ext cx="4057260" cy="2519147"/>
      </dsp:txXfrm>
    </dsp:sp>
    <dsp:sp modelId="{8433F95C-5ACB-4DAC-B4D0-365CDEBFE35C}">
      <dsp:nvSpPr>
        <dsp:cNvPr id="0" name=""/>
        <dsp:cNvSpPr/>
      </dsp:nvSpPr>
      <dsp:spPr>
        <a:xfrm>
          <a:off x="5151655" y="118440"/>
          <a:ext cx="4214008" cy="267589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1A7D9-6550-4301-95CF-E377905E0B1D}">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kern="1200"/>
            <a:t>They compared size of models of small ultralytics-YOLOv5-version YOLOv5s (27 MB) with very low accuracy 26-36% AP on Microsoft COCO with big YOLOv4 (245 MB) with very high accuracy 41-43% AP on Microsoft COCO.</a:t>
          </a:r>
          <a:endParaRPr lang="en-US" sz="1500" kern="1200"/>
        </a:p>
      </dsp:txBody>
      <dsp:txXfrm>
        <a:off x="5698252" y="641626"/>
        <a:ext cx="4057260" cy="25191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0D2F3-DEAD-4C6A-8266-8CB32063B734}">
      <dsp:nvSpPr>
        <dsp:cNvPr id="0" name=""/>
        <dsp:cNvSpPr/>
      </dsp:nvSpPr>
      <dsp:spPr>
        <a:xfrm>
          <a:off x="1407543" y="11169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8BD808-062A-46FF-AA10-29218D0D05A3}">
      <dsp:nvSpPr>
        <dsp:cNvPr id="0" name=""/>
        <dsp:cNvSpPr/>
      </dsp:nvSpPr>
      <dsp:spPr>
        <a:xfrm>
          <a:off x="219543" y="252589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kern="1200"/>
            <a:t>Lastly, we compare inference time run under both networks with the environment configurations specified (Tesla P100). </a:t>
          </a:r>
          <a:endParaRPr lang="en-US" sz="1100" kern="1200"/>
        </a:p>
      </dsp:txBody>
      <dsp:txXfrm>
        <a:off x="219543" y="2525890"/>
        <a:ext cx="4320000" cy="720000"/>
      </dsp:txXfrm>
    </dsp:sp>
    <dsp:sp modelId="{8158D4ED-1D42-492E-87E8-18B3127E5FDA}">
      <dsp:nvSpPr>
        <dsp:cNvPr id="0" name=""/>
        <dsp:cNvSpPr/>
      </dsp:nvSpPr>
      <dsp:spPr>
        <a:xfrm>
          <a:off x="6483543" y="11169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D98F6A-A418-4829-AE0E-3324E9B1CD13}">
      <dsp:nvSpPr>
        <dsp:cNvPr id="0" name=""/>
        <dsp:cNvSpPr/>
      </dsp:nvSpPr>
      <dsp:spPr>
        <a:xfrm>
          <a:off x="5295543" y="252589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kern="1200"/>
            <a:t>On </a:t>
          </a:r>
          <a:r>
            <a:rPr lang="en-US" sz="1100" b="0" i="1" kern="1200"/>
            <a:t>single images</a:t>
          </a:r>
          <a:r>
            <a:rPr lang="en-US" sz="1100" b="0" kern="1200"/>
            <a:t> (batch size of 1), YOLOv4 inferences in 22 ms and YOLOv5s inferences in 20ms.</a:t>
          </a:r>
          <a:endParaRPr lang="en-US" sz="1100" kern="1200"/>
        </a:p>
      </dsp:txBody>
      <dsp:txXfrm>
        <a:off x="5295543" y="252589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8/6/2021</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872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12691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8/6/2021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03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27794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8/6/2021</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03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914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8/6/2021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9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67776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8/6/2021</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4482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8/6/2021</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4292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8/6/2021</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34086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8/6/2021</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0583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lab.research.google.com/github/hardik0/Multi-Object-Tracking-Google-Colab/blob/main/YOLOv4-DeepSORT.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colab.research.google.com/drive/1gDZ2xcTOgR39tGGs-EZ6i3RTs16wmzZQ"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a:extLst>
              <a:ext uri="{FF2B5EF4-FFF2-40B4-BE49-F238E27FC236}">
                <a16:creationId xmlns:a16="http://schemas.microsoft.com/office/drawing/2014/main" id="{5C9ABCE0-3712-4767-8BAB-5A6C22107568}"/>
              </a:ext>
            </a:extLst>
          </p:cNvPr>
          <p:cNvPicPr>
            <a:picLocks noChangeAspect="1"/>
          </p:cNvPicPr>
          <p:nvPr/>
        </p:nvPicPr>
        <p:blipFill rotWithShape="1">
          <a:blip r:embed="rId2"/>
          <a:srcRect t="3319" b="3320"/>
          <a:stretch/>
        </p:blipFill>
        <p:spPr>
          <a:xfrm>
            <a:off x="20" y="-2"/>
            <a:ext cx="12191980" cy="6858002"/>
          </a:xfrm>
          <a:prstGeom prst="rect">
            <a:avLst/>
          </a:prstGeom>
        </p:spPr>
      </p:pic>
      <p:sp>
        <p:nvSpPr>
          <p:cNvPr id="28" name="Rectangle 27">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5663" y="863600"/>
            <a:ext cx="6007100" cy="3366494"/>
          </a:xfrm>
        </p:spPr>
        <p:txBody>
          <a:bodyPr anchor="b">
            <a:normAutofit/>
          </a:bodyPr>
          <a:lstStyle/>
          <a:p>
            <a:pPr>
              <a:lnSpc>
                <a:spcPct val="115000"/>
              </a:lnSpc>
            </a:pPr>
            <a:r>
              <a:rPr lang="en-US">
                <a:solidFill>
                  <a:schemeClr val="bg1"/>
                </a:solidFill>
              </a:rPr>
              <a:t>More in depth research</a:t>
            </a:r>
          </a:p>
        </p:txBody>
      </p:sp>
      <p:sp>
        <p:nvSpPr>
          <p:cNvPr id="3" name="Subtitle 2"/>
          <p:cNvSpPr>
            <a:spLocks noGrp="1"/>
          </p:cNvSpPr>
          <p:nvPr>
            <p:ph type="subTitle" idx="1"/>
          </p:nvPr>
        </p:nvSpPr>
        <p:spPr>
          <a:xfrm>
            <a:off x="859536" y="4290191"/>
            <a:ext cx="6074001" cy="1345689"/>
          </a:xfrm>
        </p:spPr>
        <p:txBody>
          <a:bodyPr vert="horz" lIns="91440" tIns="45720" rIns="91440" bIns="45720" rtlCol="0" anchor="t">
            <a:normAutofit/>
          </a:bodyPr>
          <a:lstStyle/>
          <a:p>
            <a:r>
              <a:rPr lang="en-US">
                <a:solidFill>
                  <a:schemeClr val="bg1"/>
                </a:solidFill>
              </a:rPr>
              <a:t>A summary</a:t>
            </a:r>
          </a:p>
        </p:txBody>
      </p:sp>
    </p:spTree>
    <p:extLst>
      <p:ext uri="{BB962C8B-B14F-4D97-AF65-F5344CB8AC3E}">
        <p14:creationId xmlns:p14="http://schemas.microsoft.com/office/powerpoint/2010/main" val="360108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35F464-7A59-4221-AA5E-B60EF8D3C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A683F3-965C-4A8F-BE4F-EA3619AFE817}"/>
              </a:ext>
            </a:extLst>
          </p:cNvPr>
          <p:cNvSpPr>
            <a:spLocks noGrp="1"/>
          </p:cNvSpPr>
          <p:nvPr>
            <p:ph type="title"/>
          </p:nvPr>
        </p:nvSpPr>
        <p:spPr>
          <a:xfrm>
            <a:off x="642918" y="705113"/>
            <a:ext cx="3411973" cy="5197498"/>
          </a:xfrm>
        </p:spPr>
        <p:txBody>
          <a:bodyPr>
            <a:normAutofit/>
          </a:bodyPr>
          <a:lstStyle/>
          <a:p>
            <a:r>
              <a:rPr lang="en-US" b="0">
                <a:ea typeface="+mj-lt"/>
                <a:cs typeface="+mj-lt"/>
              </a:rPr>
              <a:t>One-Stage Detectors </a:t>
            </a:r>
            <a:endParaRPr lang="en-US">
              <a:ea typeface="Meiryo"/>
            </a:endParaRPr>
          </a:p>
        </p:txBody>
      </p:sp>
      <p:sp>
        <p:nvSpPr>
          <p:cNvPr id="24" name="Rectangle 23">
            <a:extLst>
              <a:ext uri="{FF2B5EF4-FFF2-40B4-BE49-F238E27FC236}">
                <a16:creationId xmlns:a16="http://schemas.microsoft.com/office/drawing/2014/main" id="{2C57B5ED-61CB-4AF5-A47A-A41A996F8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61644" y="0"/>
            <a:ext cx="7530351"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14C9CDB-7738-4B6C-BCE1-D9516C1E0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45C37D57-C465-49CB-9736-A925FEA9C6BC}"/>
              </a:ext>
            </a:extLst>
          </p:cNvPr>
          <p:cNvGraphicFramePr>
            <a:graphicFrameLocks noGrp="1"/>
          </p:cNvGraphicFramePr>
          <p:nvPr>
            <p:ph idx="1"/>
            <p:extLst>
              <p:ext uri="{D42A27DB-BD31-4B8C-83A1-F6EECF244321}">
                <p14:modId xmlns:p14="http://schemas.microsoft.com/office/powerpoint/2010/main" val="2458405012"/>
              </p:ext>
            </p:extLst>
          </p:nvPr>
        </p:nvGraphicFramePr>
        <p:xfrm>
          <a:off x="5376863" y="704850"/>
          <a:ext cx="6172200" cy="5197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84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B5E35-6D66-4DB6-A110-D6531D290A37}"/>
              </a:ext>
            </a:extLst>
          </p:cNvPr>
          <p:cNvSpPr>
            <a:spLocks noGrp="1"/>
          </p:cNvSpPr>
          <p:nvPr>
            <p:ph type="title"/>
          </p:nvPr>
        </p:nvSpPr>
        <p:spPr>
          <a:xfrm>
            <a:off x="1535371" y="1044054"/>
            <a:ext cx="10013709" cy="1030360"/>
          </a:xfrm>
        </p:spPr>
        <p:txBody>
          <a:bodyPr>
            <a:normAutofit/>
          </a:bodyPr>
          <a:lstStyle/>
          <a:p>
            <a:r>
              <a:rPr lang="en-US" b="0" dirty="0">
                <a:solidFill>
                  <a:schemeClr val="bg1"/>
                </a:solidFill>
                <a:ea typeface="+mj-lt"/>
                <a:cs typeface="+mj-lt"/>
              </a:rPr>
              <a:t>One-Stage Detectors </a:t>
            </a:r>
            <a:endParaRPr lang="en-US" b="0">
              <a:solidFill>
                <a:schemeClr val="bg1"/>
              </a:solidFill>
              <a:ea typeface="+mj-lt"/>
              <a:cs typeface="+mj-lt"/>
            </a:endParaRPr>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64E994-9897-4B25-9081-518CA704CF16}"/>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However, the extreme foreground-background imbalance in the images prevented these one-stage models from achieving high accuracy. </a:t>
            </a:r>
          </a:p>
          <a:p>
            <a:r>
              <a:rPr lang="en-US" b="0" dirty="0" err="1">
                <a:ea typeface="+mn-lt"/>
                <a:cs typeface="+mn-lt"/>
              </a:rPr>
              <a:t>RetinaNet</a:t>
            </a:r>
            <a:r>
              <a:rPr lang="en-US" b="0" dirty="0">
                <a:ea typeface="+mn-lt"/>
                <a:cs typeface="+mn-lt"/>
              </a:rPr>
              <a:t> tried to solve this problem by modifying the loss function used in the SSD architecture. </a:t>
            </a:r>
          </a:p>
          <a:p>
            <a:r>
              <a:rPr lang="en-US" b="0" dirty="0" err="1">
                <a:ea typeface="+mn-lt"/>
                <a:cs typeface="+mn-lt"/>
              </a:rPr>
              <a:t>RetinaNet</a:t>
            </a:r>
            <a:r>
              <a:rPr lang="en-US" b="0" dirty="0">
                <a:ea typeface="+mn-lt"/>
                <a:cs typeface="+mn-lt"/>
              </a:rPr>
              <a:t> also uses FPN and proposes a novel focal loss function that down-weights the importance of easy samples in order to focus on difficult objects.</a:t>
            </a:r>
          </a:p>
          <a:p>
            <a:endParaRPr lang="en-US" dirty="0">
              <a:ea typeface="Meiryo"/>
            </a:endParaRPr>
          </a:p>
        </p:txBody>
      </p:sp>
    </p:spTree>
    <p:extLst>
      <p:ext uri="{BB962C8B-B14F-4D97-AF65-F5344CB8AC3E}">
        <p14:creationId xmlns:p14="http://schemas.microsoft.com/office/powerpoint/2010/main" val="52821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37230"/>
            <a:ext cx="9158373" cy="50751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B8742-E1D6-4DA3-BC73-A87BDD767E0F}"/>
              </a:ext>
            </a:extLst>
          </p:cNvPr>
          <p:cNvSpPr>
            <a:spLocks noGrp="1"/>
          </p:cNvSpPr>
          <p:nvPr>
            <p:ph type="title"/>
          </p:nvPr>
        </p:nvSpPr>
        <p:spPr>
          <a:xfrm>
            <a:off x="642918" y="1475399"/>
            <a:ext cx="7610536" cy="1140580"/>
          </a:xfrm>
        </p:spPr>
        <p:txBody>
          <a:bodyPr>
            <a:normAutofit/>
          </a:bodyPr>
          <a:lstStyle/>
          <a:p>
            <a:r>
              <a:rPr lang="en-US" b="0">
                <a:ea typeface="+mj-lt"/>
                <a:cs typeface="+mj-lt"/>
              </a:rPr>
              <a:t>One-Stage Detectors </a:t>
            </a:r>
          </a:p>
        </p:txBody>
      </p:sp>
      <p:sp>
        <p:nvSpPr>
          <p:cNvPr id="25" name="Rectangle 24">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4078"/>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1079DE-42AC-4D2A-8027-2E9A51B36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7F362-0EB5-44CF-AC43-6F053E2D6AE3}"/>
              </a:ext>
            </a:extLst>
          </p:cNvPr>
          <p:cNvSpPr>
            <a:spLocks noGrp="1"/>
          </p:cNvSpPr>
          <p:nvPr>
            <p:ph idx="1"/>
          </p:nvPr>
        </p:nvSpPr>
        <p:spPr>
          <a:xfrm>
            <a:off x="787179" y="2743995"/>
            <a:ext cx="7610536" cy="3030599"/>
          </a:xfrm>
        </p:spPr>
        <p:txBody>
          <a:bodyPr anchor="t">
            <a:normAutofit/>
          </a:bodyPr>
          <a:lstStyle/>
          <a:p>
            <a:r>
              <a:rPr lang="en-US" b="0" dirty="0">
                <a:ea typeface="+mn-lt"/>
                <a:cs typeface="+mn-lt"/>
              </a:rPr>
              <a:t>YOLO detectors are another anchor-based alternative that divides the image into regions and predict bounding boxes and probabilities for each region. </a:t>
            </a:r>
          </a:p>
          <a:p>
            <a:r>
              <a:rPr lang="en-US" b="0" dirty="0">
                <a:ea typeface="+mn-lt"/>
                <a:cs typeface="+mn-lt"/>
              </a:rPr>
              <a:t>YOLO networks have proved to achieve faster inference rates than </a:t>
            </a:r>
            <a:r>
              <a:rPr lang="en-US" b="0" dirty="0" err="1">
                <a:ea typeface="+mn-lt"/>
                <a:cs typeface="+mn-lt"/>
              </a:rPr>
              <a:t>RetinaNet</a:t>
            </a:r>
            <a:r>
              <a:rPr lang="en-US" b="0" dirty="0">
                <a:ea typeface="+mn-lt"/>
                <a:cs typeface="+mn-lt"/>
              </a:rPr>
              <a:t>, although not being as accurate.</a:t>
            </a:r>
            <a:endParaRPr lang="en-US" dirty="0"/>
          </a:p>
        </p:txBody>
      </p:sp>
      <p:sp>
        <p:nvSpPr>
          <p:cNvPr id="35" name="Rectangle 34">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97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37230"/>
            <a:ext cx="9158373" cy="50751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0BA4D-8BE3-42A9-9F73-5CE4BD8DF9B6}"/>
              </a:ext>
            </a:extLst>
          </p:cNvPr>
          <p:cNvSpPr>
            <a:spLocks noGrp="1"/>
          </p:cNvSpPr>
          <p:nvPr>
            <p:ph type="title"/>
          </p:nvPr>
        </p:nvSpPr>
        <p:spPr>
          <a:xfrm>
            <a:off x="642918" y="1475399"/>
            <a:ext cx="7610536" cy="1140580"/>
          </a:xfrm>
        </p:spPr>
        <p:txBody>
          <a:bodyPr>
            <a:normAutofit/>
          </a:bodyPr>
          <a:lstStyle/>
          <a:p>
            <a:r>
              <a:rPr lang="en-US" b="0">
                <a:ea typeface="+mj-lt"/>
                <a:cs typeface="+mj-lt"/>
              </a:rPr>
              <a:t>One-Stage Detectors </a:t>
            </a:r>
            <a:endParaRPr lang="en-US"/>
          </a:p>
        </p:txBody>
      </p:sp>
      <p:sp>
        <p:nvSpPr>
          <p:cNvPr id="25" name="Rectangle 24">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4078"/>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1079DE-42AC-4D2A-8027-2E9A51B36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71872A-8623-4CFB-A471-4A2932EA5183}"/>
              </a:ext>
            </a:extLst>
          </p:cNvPr>
          <p:cNvSpPr>
            <a:spLocks noGrp="1"/>
          </p:cNvSpPr>
          <p:nvPr>
            <p:ph idx="1"/>
          </p:nvPr>
        </p:nvSpPr>
        <p:spPr>
          <a:xfrm>
            <a:off x="787179" y="2743995"/>
            <a:ext cx="7610536" cy="3030599"/>
          </a:xfrm>
        </p:spPr>
        <p:txBody>
          <a:bodyPr anchor="t">
            <a:normAutofit/>
          </a:bodyPr>
          <a:lstStyle/>
          <a:p>
            <a:r>
              <a:rPr lang="en-US" b="0">
                <a:ea typeface="+mn-lt"/>
                <a:cs typeface="+mn-lt"/>
              </a:rPr>
              <a:t>More recently, another popular approach has been to design anchor-free one-stage detectors that do not rely on pre-defined anchor boxes. </a:t>
            </a:r>
            <a:endParaRPr lang="en-US"/>
          </a:p>
          <a:p>
            <a:r>
              <a:rPr lang="en-US" b="0">
                <a:ea typeface="+mn-lt"/>
                <a:cs typeface="+mn-lt"/>
              </a:rPr>
              <a:t>For instance, FCOS aims to simplify the object detection problem by using the </a:t>
            </a:r>
            <a:r>
              <a:rPr lang="en-US" b="0" dirty="0">
                <a:ea typeface="+mn-lt"/>
                <a:cs typeface="+mn-lt"/>
              </a:rPr>
              <a:t>center point of objects to define positives and then predicts the four distances that build the bounding box. </a:t>
            </a:r>
            <a:endParaRPr lang="en-US" dirty="0">
              <a:ea typeface="+mn-lt"/>
              <a:cs typeface="+mn-lt"/>
            </a:endParaRPr>
          </a:p>
          <a:p>
            <a:endParaRPr lang="en-US" dirty="0">
              <a:ea typeface="Meiryo"/>
            </a:endParaRPr>
          </a:p>
        </p:txBody>
      </p:sp>
      <p:sp>
        <p:nvSpPr>
          <p:cNvPr id="35" name="Rectangle 34">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34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37230"/>
            <a:ext cx="9158373" cy="50751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33715-3777-4CE0-AF30-1762C3DBDCB8}"/>
              </a:ext>
            </a:extLst>
          </p:cNvPr>
          <p:cNvSpPr>
            <a:spLocks noGrp="1"/>
          </p:cNvSpPr>
          <p:nvPr>
            <p:ph type="title"/>
          </p:nvPr>
        </p:nvSpPr>
        <p:spPr>
          <a:xfrm>
            <a:off x="642918" y="1475399"/>
            <a:ext cx="7610536" cy="1140580"/>
          </a:xfrm>
        </p:spPr>
        <p:txBody>
          <a:bodyPr>
            <a:normAutofit/>
          </a:bodyPr>
          <a:lstStyle/>
          <a:p>
            <a:r>
              <a:rPr lang="en-US" b="0">
                <a:ea typeface="+mj-lt"/>
                <a:cs typeface="+mj-lt"/>
              </a:rPr>
              <a:t>One-Stage Detectors </a:t>
            </a:r>
            <a:endParaRPr lang="en-US"/>
          </a:p>
        </p:txBody>
      </p:sp>
      <p:sp>
        <p:nvSpPr>
          <p:cNvPr id="25" name="Rectangle 24">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4078"/>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1079DE-42AC-4D2A-8027-2E9A51B36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5C45CE-4EF5-4CEF-8DF7-BB02ACDE29D9}"/>
              </a:ext>
            </a:extLst>
          </p:cNvPr>
          <p:cNvSpPr>
            <a:spLocks noGrp="1"/>
          </p:cNvSpPr>
          <p:nvPr>
            <p:ph idx="1"/>
          </p:nvPr>
        </p:nvSpPr>
        <p:spPr>
          <a:xfrm>
            <a:off x="787179" y="2743995"/>
            <a:ext cx="7610536" cy="3030599"/>
          </a:xfrm>
        </p:spPr>
        <p:txBody>
          <a:bodyPr anchor="t">
            <a:normAutofit/>
          </a:bodyPr>
          <a:lstStyle/>
          <a:p>
            <a:r>
              <a:rPr lang="en-US" b="0" dirty="0">
                <a:ea typeface="+mn-lt"/>
                <a:cs typeface="+mn-lt"/>
              </a:rPr>
              <a:t>FCOS can outperform </a:t>
            </a:r>
            <a:r>
              <a:rPr lang="en-US" b="0" dirty="0" err="1">
                <a:ea typeface="+mn-lt"/>
                <a:cs typeface="+mn-lt"/>
              </a:rPr>
              <a:t>RetinaNet</a:t>
            </a:r>
            <a:r>
              <a:rPr lang="en-US" b="0" dirty="0">
                <a:ea typeface="+mn-lt"/>
                <a:cs typeface="+mn-lt"/>
              </a:rPr>
              <a:t> while being simpler and more flexible, eliminating the need for carefully designing anchor boxes for each problem. </a:t>
            </a:r>
          </a:p>
          <a:p>
            <a:endParaRPr lang="en-US" dirty="0">
              <a:ea typeface="+mn-lt"/>
              <a:cs typeface="+mn-lt"/>
            </a:endParaRPr>
          </a:p>
        </p:txBody>
      </p:sp>
      <p:sp>
        <p:nvSpPr>
          <p:cNvPr id="35" name="Rectangle 34">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53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37230"/>
            <a:ext cx="9158373" cy="50751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FBDDE-772F-414D-B49C-1EC986237942}"/>
              </a:ext>
            </a:extLst>
          </p:cNvPr>
          <p:cNvSpPr>
            <a:spLocks noGrp="1"/>
          </p:cNvSpPr>
          <p:nvPr>
            <p:ph type="title"/>
          </p:nvPr>
        </p:nvSpPr>
        <p:spPr>
          <a:xfrm>
            <a:off x="642918" y="1475399"/>
            <a:ext cx="7610536" cy="1140580"/>
          </a:xfrm>
        </p:spPr>
        <p:txBody>
          <a:bodyPr>
            <a:normAutofit/>
          </a:bodyPr>
          <a:lstStyle/>
          <a:p>
            <a:r>
              <a:rPr lang="en-US" b="0">
                <a:ea typeface="+mj-lt"/>
                <a:cs typeface="+mj-lt"/>
              </a:rPr>
              <a:t>One-Stage Detectors </a:t>
            </a:r>
          </a:p>
        </p:txBody>
      </p:sp>
      <p:sp>
        <p:nvSpPr>
          <p:cNvPr id="25" name="Rectangle 24">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4078"/>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1079DE-42AC-4D2A-8027-2E9A51B36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E35885-B7BD-466A-AF17-7616D3DF1EB0}"/>
              </a:ext>
            </a:extLst>
          </p:cNvPr>
          <p:cNvSpPr>
            <a:spLocks noGrp="1"/>
          </p:cNvSpPr>
          <p:nvPr>
            <p:ph idx="1"/>
          </p:nvPr>
        </p:nvSpPr>
        <p:spPr>
          <a:xfrm>
            <a:off x="787179" y="2743995"/>
            <a:ext cx="7610536" cy="3030599"/>
          </a:xfrm>
        </p:spPr>
        <p:txBody>
          <a:bodyPr anchor="t">
            <a:normAutofit/>
          </a:bodyPr>
          <a:lstStyle/>
          <a:p>
            <a:r>
              <a:rPr lang="en-US" b="0" dirty="0">
                <a:ea typeface="+mn-lt"/>
                <a:cs typeface="+mn-lt"/>
                <a:hlinkClick r:id="rId2"/>
              </a:rPr>
              <a:t>https://colab.research.google.com/github/hardik0/Multi-Object-Tracking-Google-Colab/blob/main/YOLOv4-DeepSORT.ipynb</a:t>
            </a:r>
            <a:endParaRPr lang="en-US">
              <a:ea typeface="+mn-lt"/>
              <a:cs typeface="+mn-lt"/>
            </a:endParaRPr>
          </a:p>
          <a:p>
            <a:endParaRPr lang="en-US" b="0" dirty="0">
              <a:ea typeface="Meiryo"/>
            </a:endParaRPr>
          </a:p>
          <a:p>
            <a:r>
              <a:rPr lang="en-US" b="0" dirty="0">
                <a:ea typeface="Meiryo"/>
              </a:rPr>
              <a:t>This script helped me tackle the One-Shot detectors on a </a:t>
            </a:r>
            <a:r>
              <a:rPr lang="en-US" b="0">
                <a:ea typeface="Meiryo"/>
              </a:rPr>
              <a:t>video-based training</a:t>
            </a:r>
            <a:r>
              <a:rPr lang="en-US" b="0" dirty="0">
                <a:ea typeface="Meiryo"/>
              </a:rPr>
              <a:t> approach</a:t>
            </a:r>
          </a:p>
        </p:txBody>
      </p:sp>
      <p:sp>
        <p:nvSpPr>
          <p:cNvPr id="35" name="Rectangle 34">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43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A34DB71E-CDA6-4948-9CAE-9E193AD84C8A}"/>
              </a:ext>
            </a:extLst>
          </p:cNvPr>
          <p:cNvPicPr>
            <a:picLocks noChangeAspect="1"/>
          </p:cNvPicPr>
          <p:nvPr/>
        </p:nvPicPr>
        <p:blipFill>
          <a:blip r:embed="rId2"/>
          <a:stretch>
            <a:fillRect/>
          </a:stretch>
        </p:blipFill>
        <p:spPr>
          <a:xfrm>
            <a:off x="1316875" y="1517350"/>
            <a:ext cx="9558251" cy="3823300"/>
          </a:xfrm>
          <a:prstGeom prst="rect">
            <a:avLst/>
          </a:prstGeom>
        </p:spPr>
      </p:pic>
      <p:sp>
        <p:nvSpPr>
          <p:cNvPr id="13" name="Rectangle 12">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29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45B5D-0561-46C6-AFF4-7FAA73090FA6}"/>
              </a:ext>
            </a:extLst>
          </p:cNvPr>
          <p:cNvSpPr>
            <a:spLocks noGrp="1"/>
          </p:cNvSpPr>
          <p:nvPr>
            <p:ph type="title"/>
          </p:nvPr>
        </p:nvSpPr>
        <p:spPr>
          <a:xfrm>
            <a:off x="1535371" y="1044054"/>
            <a:ext cx="10013709" cy="1030360"/>
          </a:xfrm>
        </p:spPr>
        <p:txBody>
          <a:bodyPr>
            <a:normAutofit fontScale="90000"/>
          </a:bodyPr>
          <a:lstStyle/>
          <a:p>
            <a:r>
              <a:rPr lang="en-US" b="0">
                <a:solidFill>
                  <a:schemeClr val="bg1"/>
                </a:solidFill>
                <a:ea typeface="+mj-lt"/>
                <a:cs typeface="+mj-lt"/>
              </a:rPr>
              <a:t>Object Detection in Autonomous Vehicles </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C2D6C-E174-4F84-89B1-E86DF1117901}"/>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In recent years, the interest in autonomous vehicles has risen. </a:t>
            </a:r>
            <a:endParaRPr lang="en-US">
              <a:ea typeface="+mn-lt"/>
              <a:cs typeface="+mn-lt"/>
            </a:endParaRPr>
          </a:p>
          <a:p>
            <a:r>
              <a:rPr lang="en-US" b="0" dirty="0">
                <a:ea typeface="+mn-lt"/>
                <a:cs typeface="+mn-lt"/>
              </a:rPr>
              <a:t>Many datasets have been publicly released, which provides a unique opportunity for researchers to improve the state-of-the-art. </a:t>
            </a:r>
            <a:endParaRPr lang="en-US">
              <a:ea typeface="+mn-lt"/>
              <a:cs typeface="+mn-lt"/>
            </a:endParaRPr>
          </a:p>
          <a:p>
            <a:r>
              <a:rPr lang="en-US" b="0" dirty="0">
                <a:ea typeface="+mn-lt"/>
                <a:cs typeface="+mn-lt"/>
              </a:rPr>
              <a:t>The focus is on maximizing accuracy, ignoring the computational efficiency of the proposals, which is extremely important in this context. </a:t>
            </a:r>
            <a:endParaRPr lang="en-US">
              <a:ea typeface="+mn-lt"/>
              <a:cs typeface="+mn-lt"/>
            </a:endParaRPr>
          </a:p>
          <a:p>
            <a:endParaRPr lang="en-US" b="0" dirty="0">
              <a:ea typeface="Meiryo"/>
            </a:endParaRPr>
          </a:p>
        </p:txBody>
      </p:sp>
    </p:spTree>
    <p:extLst>
      <p:ext uri="{BB962C8B-B14F-4D97-AF65-F5344CB8AC3E}">
        <p14:creationId xmlns:p14="http://schemas.microsoft.com/office/powerpoint/2010/main" val="206942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EA8E8-E676-46FB-8083-84AF0523E841}"/>
              </a:ext>
            </a:extLst>
          </p:cNvPr>
          <p:cNvSpPr>
            <a:spLocks noGrp="1"/>
          </p:cNvSpPr>
          <p:nvPr>
            <p:ph type="title"/>
          </p:nvPr>
        </p:nvSpPr>
        <p:spPr>
          <a:xfrm>
            <a:off x="1535371" y="1044054"/>
            <a:ext cx="10013709" cy="1030360"/>
          </a:xfrm>
        </p:spPr>
        <p:txBody>
          <a:bodyPr>
            <a:normAutofit/>
          </a:bodyPr>
          <a:lstStyle/>
          <a:p>
            <a:r>
              <a:rPr lang="en-US" sz="3300" b="0">
                <a:solidFill>
                  <a:schemeClr val="bg1"/>
                </a:solidFill>
                <a:ea typeface="+mj-lt"/>
                <a:cs typeface="+mj-lt"/>
              </a:rPr>
              <a:t>Object Detection in Autonomous Vehicles </a:t>
            </a:r>
          </a:p>
        </p:txBody>
      </p:sp>
      <p:sp>
        <p:nvSpPr>
          <p:cNvPr id="23" name="Rectangle 2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09047ADB-8A92-449B-BEAE-D0E4DEBEA07C}"/>
              </a:ext>
            </a:extLst>
          </p:cNvPr>
          <p:cNvGraphicFramePr>
            <a:graphicFrameLocks noGrp="1"/>
          </p:cNvGraphicFramePr>
          <p:nvPr>
            <p:ph idx="1"/>
            <p:extLst>
              <p:ext uri="{D42A27DB-BD31-4B8C-83A1-F6EECF244321}">
                <p14:modId xmlns:p14="http://schemas.microsoft.com/office/powerpoint/2010/main" val="2195897954"/>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780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687CB-3DBA-47C9-8CC4-2E7341F55955}"/>
              </a:ext>
            </a:extLst>
          </p:cNvPr>
          <p:cNvSpPr>
            <a:spLocks noGrp="1"/>
          </p:cNvSpPr>
          <p:nvPr>
            <p:ph type="title"/>
          </p:nvPr>
        </p:nvSpPr>
        <p:spPr>
          <a:xfrm>
            <a:off x="1535371" y="1044054"/>
            <a:ext cx="10013709" cy="1030360"/>
          </a:xfrm>
        </p:spPr>
        <p:txBody>
          <a:bodyPr>
            <a:normAutofit/>
          </a:bodyPr>
          <a:lstStyle/>
          <a:p>
            <a:r>
              <a:rPr lang="en-US" b="0">
                <a:solidFill>
                  <a:schemeClr val="bg1"/>
                </a:solidFill>
                <a:ea typeface="+mj-lt"/>
                <a:cs typeface="+mj-lt"/>
              </a:rPr>
              <a:t>Materials and Methods</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2CCF4C-1B09-47C1-99F8-81BB6880EC1B}"/>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In this section, I will present the </a:t>
            </a:r>
            <a:r>
              <a:rPr lang="en-US" dirty="0">
                <a:ea typeface="+mn-lt"/>
                <a:cs typeface="+mn-lt"/>
              </a:rPr>
              <a:t>Waymo </a:t>
            </a:r>
            <a:r>
              <a:rPr lang="en-US" b="0" dirty="0">
                <a:ea typeface="+mn-lt"/>
                <a:cs typeface="+mn-lt"/>
              </a:rPr>
              <a:t>dataset, and the methodology proposed for the experimental study.</a:t>
            </a:r>
            <a:endParaRPr lang="en-US" dirty="0">
              <a:ea typeface="+mn-lt"/>
              <a:cs typeface="+mn-lt"/>
            </a:endParaRPr>
          </a:p>
          <a:p>
            <a:r>
              <a:rPr lang="en-US" b="0" dirty="0">
                <a:ea typeface="+mn-lt"/>
                <a:cs typeface="+mn-lt"/>
              </a:rPr>
              <a:t>I selected the recently released Waymo Open Dataset, which contains more than a thousand driving scenes recorded across different urban areas. </a:t>
            </a:r>
            <a:endParaRPr lang="en-US">
              <a:ea typeface="+mn-lt"/>
              <a:cs typeface="+mn-lt"/>
            </a:endParaRPr>
          </a:p>
          <a:p>
            <a:r>
              <a:rPr lang="en-US" b="0" dirty="0">
                <a:ea typeface="+mn-lt"/>
                <a:cs typeface="+mn-lt"/>
              </a:rPr>
              <a:t>It is the most diverse dataset of this field up to date, in terms of both different locations and weather conditions. </a:t>
            </a:r>
            <a:endParaRPr lang="en-US">
              <a:ea typeface="+mn-lt"/>
              <a:cs typeface="+mn-lt"/>
            </a:endParaRPr>
          </a:p>
          <a:p>
            <a:endParaRPr lang="en-US" b="0" dirty="0">
              <a:ea typeface="Meiryo"/>
            </a:endParaRPr>
          </a:p>
        </p:txBody>
      </p:sp>
    </p:spTree>
    <p:extLst>
      <p:ext uri="{BB962C8B-B14F-4D97-AF65-F5344CB8AC3E}">
        <p14:creationId xmlns:p14="http://schemas.microsoft.com/office/powerpoint/2010/main" val="358823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A2EA7-7C34-4F9F-8EB0-AC4440EBBAB6}"/>
              </a:ext>
            </a:extLst>
          </p:cNvPr>
          <p:cNvSpPr>
            <a:spLocks noGrp="1"/>
          </p:cNvSpPr>
          <p:nvPr>
            <p:ph type="title"/>
          </p:nvPr>
        </p:nvSpPr>
        <p:spPr>
          <a:xfrm>
            <a:off x="1170936" y="999880"/>
            <a:ext cx="10013709" cy="1030360"/>
          </a:xfrm>
        </p:spPr>
        <p:txBody>
          <a:bodyPr>
            <a:normAutofit fontScale="90000"/>
          </a:bodyPr>
          <a:lstStyle/>
          <a:p>
            <a:r>
              <a:rPr lang="en-US" b="0">
                <a:solidFill>
                  <a:schemeClr val="bg1"/>
                </a:solidFill>
                <a:ea typeface="+mj-lt"/>
                <a:cs typeface="+mj-lt"/>
              </a:rPr>
              <a:t>On the Performance of One-Stage and Two-Stage Object Detectors</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2D1482-D1D9-4278-9AC0-8175230C556D}"/>
              </a:ext>
            </a:extLst>
          </p:cNvPr>
          <p:cNvSpPr>
            <a:spLocks noGrp="1"/>
          </p:cNvSpPr>
          <p:nvPr>
            <p:ph idx="1"/>
          </p:nvPr>
        </p:nvSpPr>
        <p:spPr>
          <a:xfrm>
            <a:off x="1535371" y="2702257"/>
            <a:ext cx="9935571" cy="3426158"/>
          </a:xfrm>
        </p:spPr>
        <p:txBody>
          <a:bodyPr anchor="t">
            <a:normAutofit/>
          </a:bodyPr>
          <a:lstStyle/>
          <a:p>
            <a:r>
              <a:rPr lang="en-US" b="0">
                <a:ea typeface="+mn-lt"/>
                <a:cs typeface="+mn-lt"/>
              </a:rPr>
              <a:t>We evaluate several one-stage (RetinaNet, FCOS, and YOLOv3) and two-stage (Faster R-</a:t>
            </a:r>
            <a:r>
              <a:rPr lang="en-US" b="0" dirty="0">
                <a:ea typeface="+mn-lt"/>
                <a:cs typeface="+mn-lt"/>
              </a:rPr>
              <a:t>CNN) deep learning meta-architectures under different image resolutions and feature extractors (ResNet, ResNeXt, Res2Net, DarkNet, and MobileNet). </a:t>
            </a:r>
            <a:endParaRPr lang="en-US" dirty="0">
              <a:ea typeface="+mn-lt"/>
              <a:cs typeface="+mn-lt"/>
            </a:endParaRPr>
          </a:p>
          <a:p>
            <a:r>
              <a:rPr lang="en-US" b="0">
                <a:ea typeface="+mn-lt"/>
                <a:cs typeface="+mn-lt"/>
              </a:rPr>
              <a:t>These models are trained </a:t>
            </a:r>
            <a:r>
              <a:rPr lang="en-US" b="0" dirty="0">
                <a:ea typeface="+mn-lt"/>
                <a:cs typeface="+mn-lt"/>
              </a:rPr>
              <a:t>using transfer learning and compared in terms of both precision and efficiency, with special attention to the real-time </a:t>
            </a:r>
            <a:r>
              <a:rPr lang="en-US" b="0">
                <a:ea typeface="+mn-lt"/>
                <a:cs typeface="+mn-lt"/>
              </a:rPr>
              <a:t>requirements of this context. </a:t>
            </a:r>
            <a:endParaRPr lang="en-US">
              <a:ea typeface="+mn-lt"/>
              <a:cs typeface="+mn-lt"/>
            </a:endParaRPr>
          </a:p>
          <a:p>
            <a:endParaRPr lang="en-US" b="0" dirty="0">
              <a:ea typeface="Meiryo"/>
            </a:endParaRPr>
          </a:p>
        </p:txBody>
      </p:sp>
    </p:spTree>
    <p:extLst>
      <p:ext uri="{BB962C8B-B14F-4D97-AF65-F5344CB8AC3E}">
        <p14:creationId xmlns:p14="http://schemas.microsoft.com/office/powerpoint/2010/main" val="491068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way, sky, road&#10;&#10;Description automatically generated">
            <a:extLst>
              <a:ext uri="{FF2B5EF4-FFF2-40B4-BE49-F238E27FC236}">
                <a16:creationId xmlns:a16="http://schemas.microsoft.com/office/drawing/2014/main" id="{BACA19DD-369E-4781-BBE3-DB03446E24F1}"/>
              </a:ext>
            </a:extLst>
          </p:cNvPr>
          <p:cNvPicPr>
            <a:picLocks noGrp="1" noChangeAspect="1"/>
          </p:cNvPicPr>
          <p:nvPr>
            <p:ph idx="1"/>
          </p:nvPr>
        </p:nvPicPr>
        <p:blipFill>
          <a:blip r:embed="rId2"/>
          <a:stretch>
            <a:fillRect/>
          </a:stretch>
        </p:blipFill>
        <p:spPr>
          <a:xfrm>
            <a:off x="1315341" y="1622027"/>
            <a:ext cx="10233744" cy="3632979"/>
          </a:xfrm>
          <a:prstGeom prst="rect">
            <a:avLst/>
          </a:prstGeom>
        </p:spPr>
      </p:pic>
      <p:sp>
        <p:nvSpPr>
          <p:cNvPr id="25" name="Rectangle 24">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77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6DF2D-B070-4D8F-8FD1-E2EC441D7B40}"/>
              </a:ext>
            </a:extLst>
          </p:cNvPr>
          <p:cNvSpPr>
            <a:spLocks noGrp="1"/>
          </p:cNvSpPr>
          <p:nvPr>
            <p:ph type="title"/>
          </p:nvPr>
        </p:nvSpPr>
        <p:spPr>
          <a:xfrm>
            <a:off x="1535371" y="1044054"/>
            <a:ext cx="10013709" cy="1030360"/>
          </a:xfrm>
        </p:spPr>
        <p:txBody>
          <a:bodyPr>
            <a:normAutofit/>
          </a:bodyPr>
          <a:lstStyle/>
          <a:p>
            <a:r>
              <a:rPr lang="en-US" b="0" dirty="0">
                <a:solidFill>
                  <a:schemeClr val="bg1"/>
                </a:solidFill>
                <a:ea typeface="+mj-lt"/>
                <a:cs typeface="+mj-lt"/>
              </a:rPr>
              <a:t>Materials and Methods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4B605F-C023-4549-B361-3F5592F85201}"/>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The 2D object detection task in this dataset is a multi-class problem with three different types of objects: vehicles, pedestrians, and cyclists. </a:t>
            </a:r>
            <a:endParaRPr lang="en-US" dirty="0">
              <a:ea typeface="+mn-lt"/>
              <a:cs typeface="+mn-lt"/>
            </a:endParaRPr>
          </a:p>
          <a:p>
            <a:r>
              <a:rPr lang="en-US" b="0" dirty="0">
                <a:ea typeface="+mn-lt"/>
                <a:cs typeface="+mn-lt"/>
              </a:rPr>
              <a:t>The dataset contains around 100,000 images in total with almost one million manually annotated objects. </a:t>
            </a:r>
            <a:endParaRPr lang="en-US">
              <a:ea typeface="+mn-lt"/>
              <a:cs typeface="+mn-lt"/>
            </a:endParaRPr>
          </a:p>
          <a:p>
            <a:r>
              <a:rPr lang="en-US" b="0" dirty="0">
                <a:ea typeface="+mn-lt"/>
                <a:cs typeface="+mn-lt"/>
              </a:rPr>
              <a:t>The number of pedestrians and cyclists is significantly lower than the number of vehicles. </a:t>
            </a:r>
            <a:endParaRPr lang="en-US">
              <a:ea typeface="+mn-lt"/>
              <a:cs typeface="+mn-lt"/>
            </a:endParaRPr>
          </a:p>
          <a:p>
            <a:r>
              <a:rPr lang="en-US" b="0" dirty="0">
                <a:ea typeface="+mn-lt"/>
                <a:cs typeface="+mn-lt"/>
              </a:rPr>
              <a:t>As can be seen, the distribution of objects is highly imbalanced. </a:t>
            </a:r>
            <a:endParaRPr lang="en-US" dirty="0">
              <a:ea typeface="Meiryo"/>
            </a:endParaRPr>
          </a:p>
        </p:txBody>
      </p:sp>
    </p:spTree>
    <p:extLst>
      <p:ext uri="{BB962C8B-B14F-4D97-AF65-F5344CB8AC3E}">
        <p14:creationId xmlns:p14="http://schemas.microsoft.com/office/powerpoint/2010/main" val="273527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D9B31-30FB-4293-9387-4C2DDDD3EC07}"/>
              </a:ext>
            </a:extLst>
          </p:cNvPr>
          <p:cNvSpPr>
            <a:spLocks noGrp="1"/>
          </p:cNvSpPr>
          <p:nvPr>
            <p:ph type="title"/>
          </p:nvPr>
        </p:nvSpPr>
        <p:spPr>
          <a:xfrm>
            <a:off x="1535371" y="1044054"/>
            <a:ext cx="10013709" cy="1030360"/>
          </a:xfrm>
        </p:spPr>
        <p:txBody>
          <a:bodyPr>
            <a:normAutofit/>
          </a:bodyPr>
          <a:lstStyle/>
          <a:p>
            <a:r>
              <a:rPr lang="en-US" b="0" dirty="0">
                <a:solidFill>
                  <a:schemeClr val="bg1">
                    <a:lumMod val="95000"/>
                  </a:schemeClr>
                </a:solidFill>
                <a:ea typeface="+mj-lt"/>
                <a:cs typeface="+mj-lt"/>
              </a:rPr>
              <a:t>Results and Discussion </a:t>
            </a:r>
            <a:endParaRPr lang="en-US">
              <a:solidFill>
                <a:schemeClr val="bg1">
                  <a:lumMod val="95000"/>
                </a:schemeClr>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DEFE9E09-3FF8-4E8A-A3F3-4294EEDA9EA4}"/>
              </a:ext>
            </a:extLst>
          </p:cNvPr>
          <p:cNvPicPr>
            <a:picLocks noGrp="1" noChangeAspect="1"/>
          </p:cNvPicPr>
          <p:nvPr>
            <p:ph idx="1"/>
          </p:nvPr>
        </p:nvPicPr>
        <p:blipFill>
          <a:blip r:embed="rId2"/>
          <a:stretch>
            <a:fillRect/>
          </a:stretch>
        </p:blipFill>
        <p:spPr>
          <a:xfrm>
            <a:off x="1406384" y="2436621"/>
            <a:ext cx="10414413" cy="3891168"/>
          </a:xfrm>
        </p:spPr>
      </p:pic>
    </p:spTree>
    <p:extLst>
      <p:ext uri="{BB962C8B-B14F-4D97-AF65-F5344CB8AC3E}">
        <p14:creationId xmlns:p14="http://schemas.microsoft.com/office/powerpoint/2010/main" val="379712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B6DA-8F48-4DB2-8048-52A3D4C5241C}"/>
              </a:ext>
            </a:extLst>
          </p:cNvPr>
          <p:cNvSpPr>
            <a:spLocks noGrp="1"/>
          </p:cNvSpPr>
          <p:nvPr>
            <p:ph type="title"/>
          </p:nvPr>
        </p:nvSpPr>
        <p:spPr>
          <a:xfrm>
            <a:off x="1535371" y="1044054"/>
            <a:ext cx="10013709" cy="1030360"/>
          </a:xfrm>
        </p:spPr>
        <p:txBody>
          <a:bodyPr>
            <a:normAutofit/>
          </a:bodyPr>
          <a:lstStyle/>
          <a:p>
            <a:r>
              <a:rPr lang="en-US" b="0">
                <a:solidFill>
                  <a:schemeClr val="bg1"/>
                </a:solidFill>
                <a:ea typeface="+mj-lt"/>
                <a:cs typeface="+mj-lt"/>
              </a:rPr>
              <a:t>Evaluation Metrics</a:t>
            </a:r>
          </a:p>
        </p:txBody>
      </p:sp>
      <p:sp>
        <p:nvSpPr>
          <p:cNvPr id="28" name="Rectangle 2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367E06A2-4C54-431D-89B2-7F33F448DCF9}"/>
              </a:ext>
            </a:extLst>
          </p:cNvPr>
          <p:cNvGraphicFramePr>
            <a:graphicFrameLocks noGrp="1"/>
          </p:cNvGraphicFramePr>
          <p:nvPr>
            <p:ph idx="1"/>
            <p:extLst>
              <p:ext uri="{D42A27DB-BD31-4B8C-83A1-F6EECF244321}">
                <p14:modId xmlns:p14="http://schemas.microsoft.com/office/powerpoint/2010/main" val="1459688565"/>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032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47507-C2D8-456B-98CF-9DF6F1A253CC}"/>
              </a:ext>
            </a:extLst>
          </p:cNvPr>
          <p:cNvSpPr>
            <a:spLocks noGrp="1"/>
          </p:cNvSpPr>
          <p:nvPr>
            <p:ph type="title"/>
          </p:nvPr>
        </p:nvSpPr>
        <p:spPr>
          <a:xfrm>
            <a:off x="1535371" y="1044054"/>
            <a:ext cx="10013709" cy="1030360"/>
          </a:xfrm>
        </p:spPr>
        <p:txBody>
          <a:bodyPr>
            <a:normAutofit/>
          </a:bodyPr>
          <a:lstStyle/>
          <a:p>
            <a:r>
              <a:rPr lang="en-US" b="0">
                <a:solidFill>
                  <a:schemeClr val="bg1"/>
                </a:solidFill>
                <a:ea typeface="+mj-lt"/>
                <a:cs typeface="+mj-lt"/>
              </a:rPr>
              <a:t>Evaluation Metrics</a:t>
            </a:r>
            <a:endParaRPr lang="en-US">
              <a:solidFill>
                <a:schemeClr val="bg1"/>
              </a:solidFill>
            </a:endParaRPr>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07A22D-E8A7-42EF-A1FD-EB7B0C59954C}"/>
              </a:ext>
            </a:extLst>
          </p:cNvPr>
          <p:cNvSpPr>
            <a:spLocks noGrp="1"/>
          </p:cNvSpPr>
          <p:nvPr>
            <p:ph idx="1"/>
          </p:nvPr>
        </p:nvSpPr>
        <p:spPr>
          <a:xfrm>
            <a:off x="1535371" y="2702257"/>
            <a:ext cx="9935571" cy="3426158"/>
          </a:xfrm>
        </p:spPr>
        <p:txBody>
          <a:bodyPr anchor="t">
            <a:normAutofit/>
          </a:bodyPr>
          <a:lstStyle/>
          <a:p>
            <a:endParaRPr lang="en-US" b="0" dirty="0">
              <a:ea typeface="+mn-lt"/>
              <a:cs typeface="+mn-lt"/>
            </a:endParaRPr>
          </a:p>
          <a:p>
            <a:r>
              <a:rPr lang="en-US" b="0" dirty="0">
                <a:ea typeface="+mn-lt"/>
                <a:cs typeface="+mn-lt"/>
              </a:rPr>
              <a:t>We focus the discussion mainly on the inference speed since it is the most important aspect of this scenario. </a:t>
            </a:r>
          </a:p>
          <a:p>
            <a:r>
              <a:rPr lang="en-US" b="0" dirty="0">
                <a:ea typeface="+mn-lt"/>
                <a:cs typeface="+mn-lt"/>
              </a:rPr>
              <a:t>We consider real-time speed to be 10 frames per second (FPS), given that the input video comes at 10 Hz in the Waymo data. </a:t>
            </a:r>
          </a:p>
          <a:p>
            <a:endParaRPr lang="en-US" b="0" dirty="0">
              <a:ea typeface="Meiryo"/>
            </a:endParaRPr>
          </a:p>
        </p:txBody>
      </p:sp>
    </p:spTree>
    <p:extLst>
      <p:ext uri="{BB962C8B-B14F-4D97-AF65-F5344CB8AC3E}">
        <p14:creationId xmlns:p14="http://schemas.microsoft.com/office/powerpoint/2010/main" val="3162138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3F569-4DD5-4785-8452-BE8396A3E146}"/>
              </a:ext>
            </a:extLst>
          </p:cNvPr>
          <p:cNvSpPr>
            <a:spLocks noGrp="1"/>
          </p:cNvSpPr>
          <p:nvPr>
            <p:ph type="title"/>
          </p:nvPr>
        </p:nvSpPr>
        <p:spPr>
          <a:xfrm>
            <a:off x="1535371" y="1044054"/>
            <a:ext cx="10013709" cy="1030360"/>
          </a:xfrm>
        </p:spPr>
        <p:txBody>
          <a:bodyPr>
            <a:normAutofit/>
          </a:bodyPr>
          <a:lstStyle/>
          <a:p>
            <a:r>
              <a:rPr lang="en-US" b="0" dirty="0">
                <a:solidFill>
                  <a:schemeClr val="bg1">
                    <a:lumMod val="95000"/>
                  </a:schemeClr>
                </a:solidFill>
                <a:ea typeface="+mj-lt"/>
                <a:cs typeface="+mj-lt"/>
              </a:rPr>
              <a:t>Evaluation Metrics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0CD93B-932C-44C5-A453-7EA3C6419A5A}"/>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However, we also discuss the performance under harder requirements, given that video cameras traditionally record at 30 Hz.</a:t>
            </a:r>
          </a:p>
          <a:p>
            <a:r>
              <a:rPr lang="en-US" b="0" dirty="0">
                <a:ea typeface="+mn-lt"/>
                <a:cs typeface="+mn-lt"/>
              </a:rPr>
              <a:t>Besides speed, we report other metrics such as memory usage, floating-point operations, and the number of parameters. </a:t>
            </a:r>
          </a:p>
          <a:p>
            <a:r>
              <a:rPr lang="en-US" b="0" dirty="0">
                <a:ea typeface="+mn-lt"/>
                <a:cs typeface="+mn-lt"/>
              </a:rPr>
              <a:t>These factors allow comparing the models independently from the hardware used in the experiments.</a:t>
            </a:r>
            <a:endParaRPr lang="en-US" dirty="0"/>
          </a:p>
        </p:txBody>
      </p:sp>
    </p:spTree>
    <p:extLst>
      <p:ext uri="{BB962C8B-B14F-4D97-AF65-F5344CB8AC3E}">
        <p14:creationId xmlns:p14="http://schemas.microsoft.com/office/powerpoint/2010/main" val="3162495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92B361C2-1469-47BA-9E94-95DDC160622B}"/>
              </a:ext>
            </a:extLst>
          </p:cNvPr>
          <p:cNvPicPr>
            <a:picLocks noGrp="1" noChangeAspect="1"/>
          </p:cNvPicPr>
          <p:nvPr>
            <p:ph idx="1"/>
          </p:nvPr>
        </p:nvPicPr>
        <p:blipFill>
          <a:blip r:embed="rId2"/>
          <a:stretch>
            <a:fillRect/>
          </a:stretch>
        </p:blipFill>
        <p:spPr>
          <a:xfrm>
            <a:off x="1316875" y="1373976"/>
            <a:ext cx="9558251" cy="4110048"/>
          </a:xfrm>
          <a:prstGeom prst="rect">
            <a:avLst/>
          </a:prstGeom>
        </p:spPr>
      </p:pic>
      <p:sp>
        <p:nvSpPr>
          <p:cNvPr id="34" name="Rectangle 33">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67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13D0A-2615-4A34-AE1C-3DA25198614A}"/>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Results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6ABA50-72F4-45B5-8F87-51966AB5AC23}"/>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Among all the studied models, the Faster </a:t>
            </a:r>
            <a:r>
              <a:rPr lang="en-US" dirty="0">
                <a:ea typeface="+mn-lt"/>
                <a:cs typeface="+mn-lt"/>
              </a:rPr>
              <a:t>R-CNN Res2Net-101</a:t>
            </a:r>
            <a:r>
              <a:rPr lang="en-US" b="0" dirty="0">
                <a:ea typeface="+mn-lt"/>
                <a:cs typeface="+mn-lt"/>
              </a:rPr>
              <a:t> strikes the best balance between accuracy and speed but needs smaller images to reach real-time rates. </a:t>
            </a:r>
            <a:endParaRPr lang="en-US" dirty="0">
              <a:ea typeface="+mn-lt"/>
              <a:cs typeface="+mn-lt"/>
            </a:endParaRPr>
          </a:p>
          <a:p>
            <a:r>
              <a:rPr lang="en-US" b="0" dirty="0">
                <a:ea typeface="+mn-lt"/>
                <a:cs typeface="+mn-lt"/>
              </a:rPr>
              <a:t>It achieves an AP of 32.4 and can process a low-resolution image in 74.20 </a:t>
            </a:r>
            <a:r>
              <a:rPr lang="en-US" b="0" dirty="0" err="1">
                <a:ea typeface="+mn-lt"/>
                <a:cs typeface="+mn-lt"/>
              </a:rPr>
              <a:t>ms</a:t>
            </a:r>
            <a:r>
              <a:rPr lang="en-US" b="0" dirty="0">
                <a:ea typeface="+mn-lt"/>
                <a:cs typeface="+mn-lt"/>
              </a:rPr>
              <a:t> (15.7 FPS).</a:t>
            </a:r>
          </a:p>
          <a:p>
            <a:r>
              <a:rPr lang="en-US" b="0" dirty="0">
                <a:ea typeface="+mn-lt"/>
                <a:cs typeface="+mn-lt"/>
              </a:rPr>
              <a:t>The only models that achieve 30 FPS are the </a:t>
            </a:r>
            <a:r>
              <a:rPr lang="en-US" b="0" dirty="0" err="1">
                <a:ea typeface="+mn-lt"/>
                <a:cs typeface="+mn-lt"/>
              </a:rPr>
              <a:t>RetinaNet</a:t>
            </a:r>
            <a:r>
              <a:rPr lang="en-US" b="0" dirty="0">
                <a:ea typeface="+mn-lt"/>
                <a:cs typeface="+mn-lt"/>
              </a:rPr>
              <a:t> </a:t>
            </a:r>
            <a:r>
              <a:rPr lang="en-US" b="0" dirty="0" err="1">
                <a:ea typeface="+mn-lt"/>
                <a:cs typeface="+mn-lt"/>
              </a:rPr>
              <a:t>MobileNets</a:t>
            </a:r>
            <a:r>
              <a:rPr lang="en-US" b="0" dirty="0">
                <a:ea typeface="+mn-lt"/>
                <a:cs typeface="+mn-lt"/>
              </a:rPr>
              <a:t> with low resolution, which obtain around 25 AP points. </a:t>
            </a:r>
            <a:endParaRPr lang="en-US" b="0">
              <a:ea typeface="+mn-lt"/>
              <a:cs typeface="+mn-lt"/>
            </a:endParaRPr>
          </a:p>
          <a:p>
            <a:endParaRPr lang="en-US" b="0">
              <a:ea typeface="Meiryo"/>
            </a:endParaRPr>
          </a:p>
        </p:txBody>
      </p:sp>
    </p:spTree>
    <p:extLst>
      <p:ext uri="{BB962C8B-B14F-4D97-AF65-F5344CB8AC3E}">
        <p14:creationId xmlns:p14="http://schemas.microsoft.com/office/powerpoint/2010/main" val="2230188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BDDD9-E537-40DF-A85A-FC0F56EB43A5}"/>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Results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390B22-F1AF-4342-87FC-35EAAD0473D3}"/>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However, YOLOv3 nearly reaches that speed (25 FPS) with a significant improvement in accuracy (29.6 AP). </a:t>
            </a:r>
          </a:p>
          <a:p>
            <a:r>
              <a:rPr lang="en-US" b="0" dirty="0">
                <a:ea typeface="+mn-lt"/>
                <a:cs typeface="+mn-lt"/>
              </a:rPr>
              <a:t>It is also worth mentioning that the inference times in low-resolution models are more similar when comparing increasingly complex feature extractors. </a:t>
            </a:r>
          </a:p>
          <a:p>
            <a:r>
              <a:rPr lang="en-US" b="0" dirty="0">
                <a:ea typeface="+mn-lt"/>
                <a:cs typeface="+mn-lt"/>
              </a:rPr>
              <a:t>As can be seen, the points at the left part of the plot are closer to each other, while the points at the right are sparser. </a:t>
            </a:r>
            <a:endParaRPr lang="en-US" dirty="0"/>
          </a:p>
        </p:txBody>
      </p:sp>
    </p:spTree>
    <p:extLst>
      <p:ext uri="{BB962C8B-B14F-4D97-AF65-F5344CB8AC3E}">
        <p14:creationId xmlns:p14="http://schemas.microsoft.com/office/powerpoint/2010/main" val="81391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E94E0-D271-4658-80E1-3AD8721A291F}"/>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j-lt"/>
                <a:cs typeface="+mj-lt"/>
              </a:rPr>
              <a:t>Results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B3C0BC-15B0-4E7B-9FAF-B91068B9E89C}"/>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This indicates that the impact on the speed of the feature extractor is more important as the size of the image increases. </a:t>
            </a:r>
            <a:endParaRPr lang="en-US" dirty="0">
              <a:ea typeface="+mn-lt"/>
              <a:cs typeface="+mn-lt"/>
            </a:endParaRPr>
          </a:p>
          <a:p>
            <a:r>
              <a:rPr lang="en-US" b="0" dirty="0">
                <a:ea typeface="+mn-lt"/>
                <a:cs typeface="+mn-lt"/>
              </a:rPr>
              <a:t>Moreover, </a:t>
            </a:r>
            <a:r>
              <a:rPr lang="en-US" b="0" dirty="0" err="1">
                <a:ea typeface="+mn-lt"/>
                <a:cs typeface="+mn-lt"/>
              </a:rPr>
              <a:t>RetinaNet</a:t>
            </a:r>
            <a:r>
              <a:rPr lang="en-US" b="0" dirty="0">
                <a:ea typeface="+mn-lt"/>
                <a:cs typeface="+mn-lt"/>
              </a:rPr>
              <a:t> and FCOS seem to be less reliant on the selected feature extractor. </a:t>
            </a:r>
            <a:endParaRPr lang="en-US" dirty="0">
              <a:ea typeface="+mn-lt"/>
              <a:cs typeface="+mn-lt"/>
            </a:endParaRPr>
          </a:p>
          <a:p>
            <a:r>
              <a:rPr lang="en-US" b="0" dirty="0">
                <a:ea typeface="+mn-lt"/>
                <a:cs typeface="+mn-lt"/>
              </a:rPr>
              <a:t>Another important aspect to consider is the difference in processing time between one-stage and two-stage meta-architectures.</a:t>
            </a:r>
            <a:endParaRPr lang="en-US" dirty="0">
              <a:ea typeface="+mn-lt"/>
              <a:cs typeface="+mn-lt"/>
            </a:endParaRPr>
          </a:p>
          <a:p>
            <a:endParaRPr lang="en-US" b="0">
              <a:ea typeface="Meiryo"/>
            </a:endParaRPr>
          </a:p>
        </p:txBody>
      </p:sp>
    </p:spTree>
    <p:extLst>
      <p:ext uri="{BB962C8B-B14F-4D97-AF65-F5344CB8AC3E}">
        <p14:creationId xmlns:p14="http://schemas.microsoft.com/office/powerpoint/2010/main" val="152382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85547-ECA3-48BF-BF63-DE8907B3CF00}"/>
              </a:ext>
            </a:extLst>
          </p:cNvPr>
          <p:cNvSpPr>
            <a:spLocks noGrp="1"/>
          </p:cNvSpPr>
          <p:nvPr>
            <p:ph type="title"/>
          </p:nvPr>
        </p:nvSpPr>
        <p:spPr>
          <a:xfrm>
            <a:off x="1535371" y="1044054"/>
            <a:ext cx="10013709" cy="1030360"/>
          </a:xfrm>
        </p:spPr>
        <p:txBody>
          <a:bodyPr>
            <a:normAutofit/>
          </a:bodyPr>
          <a:lstStyle/>
          <a:p>
            <a:pPr>
              <a:lnSpc>
                <a:spcPct val="140000"/>
              </a:lnSpc>
            </a:pPr>
            <a:r>
              <a:rPr lang="en-US" sz="2000" b="0">
                <a:solidFill>
                  <a:schemeClr val="bg1"/>
                </a:solidFill>
                <a:ea typeface="+mj-lt"/>
                <a:cs typeface="+mj-lt"/>
              </a:rPr>
              <a:t>On the Performance of One-Stage and Two-Stage Object Detectors</a:t>
            </a:r>
            <a:endParaRPr lang="en-US" sz="2000">
              <a:solidFill>
                <a:schemeClr val="bg1"/>
              </a:solidFill>
            </a:endParaRPr>
          </a:p>
        </p:txBody>
      </p:sp>
      <p:sp>
        <p:nvSpPr>
          <p:cNvPr id="28" name="Rectangle 2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584F1686-3197-4BD7-80EE-2FD713D27C63}"/>
              </a:ext>
            </a:extLst>
          </p:cNvPr>
          <p:cNvGraphicFramePr>
            <a:graphicFrameLocks noGrp="1"/>
          </p:cNvGraphicFramePr>
          <p:nvPr>
            <p:ph idx="1"/>
            <p:extLst>
              <p:ext uri="{D42A27DB-BD31-4B8C-83A1-F6EECF244321}">
                <p14:modId xmlns:p14="http://schemas.microsoft.com/office/powerpoint/2010/main" val="3384653467"/>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96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6FCC2-A3FE-43D5-AFC1-41C434114255}"/>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j-lt"/>
                <a:cs typeface="+mj-lt"/>
              </a:rPr>
              <a:t>Results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624D32-4D94-497D-869D-FB0C4668C67D}"/>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We cannot claim that </a:t>
            </a:r>
            <a:r>
              <a:rPr lang="en-US" b="0" dirty="0" err="1">
                <a:ea typeface="+mn-lt"/>
                <a:cs typeface="+mn-lt"/>
              </a:rPr>
              <a:t>RetinaNet</a:t>
            </a:r>
            <a:r>
              <a:rPr lang="en-US" b="0" dirty="0">
                <a:ea typeface="+mn-lt"/>
                <a:cs typeface="+mn-lt"/>
              </a:rPr>
              <a:t> and FCOS models using ResNet have significantly faster inference speed than Faster R-CNN models. </a:t>
            </a:r>
            <a:endParaRPr lang="en-US"/>
          </a:p>
          <a:p>
            <a:r>
              <a:rPr lang="en-US" b="0" dirty="0">
                <a:ea typeface="+mn-lt"/>
                <a:cs typeface="+mn-lt"/>
              </a:rPr>
              <a:t>This fact is only true when considering the low-resolution images, and the difference is practically minimal.</a:t>
            </a:r>
            <a:endParaRPr lang="en-US" dirty="0">
              <a:ea typeface="+mn-lt"/>
              <a:cs typeface="+mn-lt"/>
            </a:endParaRPr>
          </a:p>
          <a:p>
            <a:r>
              <a:rPr lang="en-US" b="0" dirty="0">
                <a:ea typeface="+mn-lt"/>
                <a:cs typeface="+mn-lt"/>
              </a:rPr>
              <a:t>The only one-stage alternative that is more efficient than Faster R-CNN is the YOLOv3 detector. </a:t>
            </a:r>
            <a:endParaRPr lang="en-US" dirty="0">
              <a:ea typeface="Meiryo"/>
            </a:endParaRPr>
          </a:p>
        </p:txBody>
      </p:sp>
    </p:spTree>
    <p:extLst>
      <p:ext uri="{BB962C8B-B14F-4D97-AF65-F5344CB8AC3E}">
        <p14:creationId xmlns:p14="http://schemas.microsoft.com/office/powerpoint/2010/main" val="192083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8812B-E407-4481-8709-C7D6E6086076}"/>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j-lt"/>
                <a:cs typeface="+mj-lt"/>
              </a:rPr>
              <a:t>Results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5F4351-7CAB-49CA-8873-5E1A7A4AEC4E}"/>
              </a:ext>
            </a:extLst>
          </p:cNvPr>
          <p:cNvSpPr>
            <a:spLocks noGrp="1"/>
          </p:cNvSpPr>
          <p:nvPr>
            <p:ph idx="1"/>
          </p:nvPr>
        </p:nvSpPr>
        <p:spPr>
          <a:xfrm>
            <a:off x="1535371" y="2702257"/>
            <a:ext cx="9935571" cy="3426158"/>
          </a:xfrm>
        </p:spPr>
        <p:txBody>
          <a:bodyPr anchor="t">
            <a:normAutofit lnSpcReduction="10000"/>
          </a:bodyPr>
          <a:lstStyle/>
          <a:p>
            <a:r>
              <a:rPr lang="en-US" b="0" dirty="0">
                <a:ea typeface="+mn-lt"/>
                <a:cs typeface="+mn-lt"/>
              </a:rPr>
              <a:t>The reason for the other one-stage detectors not being faster may lie in the fact that, in this study, we are using images that are considerably larger than those used in existing works. </a:t>
            </a:r>
            <a:endParaRPr lang="en-US" dirty="0"/>
          </a:p>
          <a:p>
            <a:r>
              <a:rPr lang="en-US" b="0" dirty="0">
                <a:ea typeface="+mn-lt"/>
                <a:cs typeface="+mn-lt"/>
              </a:rPr>
              <a:t>It can be observed that increasing the image size reduces the differences between one-stage and two-stage meta-architectures, which present a very similar speed. </a:t>
            </a:r>
            <a:endParaRPr lang="en-US" dirty="0">
              <a:ea typeface="+mn-lt"/>
              <a:cs typeface="+mn-lt"/>
            </a:endParaRPr>
          </a:p>
          <a:p>
            <a:r>
              <a:rPr lang="en-US" b="0" dirty="0">
                <a:ea typeface="+mn-lt"/>
                <a:cs typeface="+mn-lt"/>
              </a:rPr>
              <a:t>The extreme case is </a:t>
            </a:r>
            <a:r>
              <a:rPr lang="en-US" b="0" dirty="0" err="1">
                <a:ea typeface="+mn-lt"/>
                <a:cs typeface="+mn-lt"/>
              </a:rPr>
              <a:t>RetinaNet</a:t>
            </a:r>
            <a:r>
              <a:rPr lang="en-US" b="0" dirty="0">
                <a:ea typeface="+mn-lt"/>
                <a:cs typeface="+mn-lt"/>
              </a:rPr>
              <a:t> that provides the worst performance in terms of efficiency, reaching only 5 FPS. </a:t>
            </a:r>
            <a:endParaRPr lang="en-US">
              <a:ea typeface="+mn-lt"/>
              <a:cs typeface="+mn-lt"/>
            </a:endParaRPr>
          </a:p>
          <a:p>
            <a:endParaRPr lang="en-US" b="0" dirty="0">
              <a:ea typeface="Meiryo"/>
            </a:endParaRPr>
          </a:p>
          <a:p>
            <a:endParaRPr lang="en-US" dirty="0">
              <a:ea typeface="Meiryo"/>
            </a:endParaRPr>
          </a:p>
        </p:txBody>
      </p:sp>
    </p:spTree>
    <p:extLst>
      <p:ext uri="{BB962C8B-B14F-4D97-AF65-F5344CB8AC3E}">
        <p14:creationId xmlns:p14="http://schemas.microsoft.com/office/powerpoint/2010/main" val="125679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69838-F964-4F2D-A770-47427A344A85}"/>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j-lt"/>
                <a:cs typeface="+mj-lt"/>
              </a:rPr>
              <a:t>Results</a:t>
            </a:r>
            <a:endParaRPr lang="en-US" dirty="0"/>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47379C-F108-4913-A26C-2EF2308C9723}"/>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The competitive inference speed of Faster R-CNN is supported by the fact that the number of proposals provided by the RPN in the Faster R-CNN is fixed to 1000 and not a higher number. </a:t>
            </a:r>
            <a:endParaRPr lang="en-US" dirty="0">
              <a:ea typeface="+mn-lt"/>
              <a:cs typeface="+mn-lt"/>
            </a:endParaRPr>
          </a:p>
          <a:p>
            <a:r>
              <a:rPr lang="en-US" b="0" dirty="0">
                <a:ea typeface="+mn-lt"/>
                <a:cs typeface="+mn-lt"/>
              </a:rPr>
              <a:t>Overall, these findings suggest that </a:t>
            </a:r>
            <a:r>
              <a:rPr lang="en-US" b="0" dirty="0" err="1">
                <a:ea typeface="+mn-lt"/>
                <a:cs typeface="+mn-lt"/>
              </a:rPr>
              <a:t>RetinaNet</a:t>
            </a:r>
            <a:r>
              <a:rPr lang="en-US" b="0" dirty="0">
                <a:ea typeface="+mn-lt"/>
                <a:cs typeface="+mn-lt"/>
              </a:rPr>
              <a:t> and FCOS with high-resolution images and ResNet backbones do not provide an advantage in this scenario and should be avoided by practitioners.</a:t>
            </a:r>
            <a:endParaRPr lang="en-US" dirty="0">
              <a:ea typeface="Meiryo"/>
            </a:endParaRPr>
          </a:p>
        </p:txBody>
      </p:sp>
    </p:spTree>
    <p:extLst>
      <p:ext uri="{BB962C8B-B14F-4D97-AF65-F5344CB8AC3E}">
        <p14:creationId xmlns:p14="http://schemas.microsoft.com/office/powerpoint/2010/main" val="254472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87BA4-587E-4583-8683-797CCB436663}"/>
              </a:ext>
            </a:extLst>
          </p:cNvPr>
          <p:cNvSpPr>
            <a:spLocks noGrp="1"/>
          </p:cNvSpPr>
          <p:nvPr>
            <p:ph type="title"/>
          </p:nvPr>
        </p:nvSpPr>
        <p:spPr>
          <a:xfrm>
            <a:off x="1535371" y="1044054"/>
            <a:ext cx="10013709" cy="1030360"/>
          </a:xfrm>
        </p:spPr>
        <p:txBody>
          <a:bodyPr>
            <a:normAutofit/>
          </a:bodyPr>
          <a:lstStyle/>
          <a:p>
            <a:r>
              <a:rPr lang="en-US" b="0">
                <a:solidFill>
                  <a:schemeClr val="bg1"/>
                </a:solidFill>
                <a:ea typeface="+mj-lt"/>
                <a:cs typeface="+mj-lt"/>
              </a:rPr>
              <a:t>Other Useful Metrics </a:t>
            </a:r>
            <a:endParaRPr lang="en-US">
              <a:solidFill>
                <a:schemeClr val="bg1"/>
              </a:solidFill>
            </a:endParaRPr>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A10DB9-22EF-4D8F-A68F-BE1B3ACC9111}"/>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Besides the precision and time efficiency metrics, we have also studied other aspects that are important in this application. </a:t>
            </a:r>
            <a:endParaRPr lang="en-US" dirty="0">
              <a:ea typeface="+mn-lt"/>
              <a:cs typeface="+mn-lt"/>
            </a:endParaRPr>
          </a:p>
          <a:p>
            <a:r>
              <a:rPr lang="en-US" b="0" dirty="0">
                <a:ea typeface="+mn-lt"/>
                <a:cs typeface="+mn-lt"/>
              </a:rPr>
              <a:t>In this section, we report the memory usage, the number of parameters, and the number of floating-point operations of all the studied models. </a:t>
            </a:r>
            <a:endParaRPr lang="en-US">
              <a:ea typeface="+mn-lt"/>
              <a:cs typeface="+mn-lt"/>
            </a:endParaRPr>
          </a:p>
          <a:p>
            <a:r>
              <a:rPr lang="en-US" b="0" dirty="0">
                <a:ea typeface="+mn-lt"/>
                <a:cs typeface="+mn-lt"/>
              </a:rPr>
              <a:t>They provide useful information that is independent of the hardware employed in this study.</a:t>
            </a:r>
            <a:endParaRPr lang="en-US" b="0" dirty="0">
              <a:ea typeface="Meiryo"/>
            </a:endParaRPr>
          </a:p>
        </p:txBody>
      </p:sp>
    </p:spTree>
    <p:extLst>
      <p:ext uri="{BB962C8B-B14F-4D97-AF65-F5344CB8AC3E}">
        <p14:creationId xmlns:p14="http://schemas.microsoft.com/office/powerpoint/2010/main" val="2421684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CF30DF5C-089B-4351-A411-54191AC353B7}"/>
              </a:ext>
            </a:extLst>
          </p:cNvPr>
          <p:cNvPicPr>
            <a:picLocks noGrp="1" noChangeAspect="1"/>
          </p:cNvPicPr>
          <p:nvPr>
            <p:ph idx="1"/>
          </p:nvPr>
        </p:nvPicPr>
        <p:blipFill>
          <a:blip r:embed="rId2"/>
          <a:stretch>
            <a:fillRect/>
          </a:stretch>
        </p:blipFill>
        <p:spPr>
          <a:xfrm>
            <a:off x="1543942" y="1300913"/>
            <a:ext cx="9104116" cy="4256175"/>
          </a:xfrm>
          <a:prstGeom prst="rect">
            <a:avLst/>
          </a:prstGeom>
        </p:spPr>
      </p:pic>
      <p:sp>
        <p:nvSpPr>
          <p:cNvPr id="34" name="Rectangle 33">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3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7FF44-DA04-42B6-A983-8B82FE034C2F}"/>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Conclusions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F2CE30-E8A5-4C05-B934-7904A33C5955}"/>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The conclusions obtained from this experimental study can be summarized as follows: </a:t>
            </a:r>
            <a:endParaRPr lang="en-US">
              <a:ea typeface="+mn-lt"/>
              <a:cs typeface="+mn-lt"/>
            </a:endParaRPr>
          </a:p>
          <a:p>
            <a:r>
              <a:rPr lang="en-US" b="0" dirty="0">
                <a:ea typeface="+mn-lt"/>
                <a:cs typeface="+mn-lt"/>
              </a:rPr>
              <a:t>• The most accurate detection models were obtained using high-resolution images and do not reach real-time speed. </a:t>
            </a:r>
            <a:endParaRPr lang="en-US">
              <a:ea typeface="+mn-lt"/>
              <a:cs typeface="+mn-lt"/>
            </a:endParaRPr>
          </a:p>
          <a:p>
            <a:r>
              <a:rPr lang="en-US" b="0" dirty="0">
                <a:ea typeface="+mn-lt"/>
                <a:cs typeface="+mn-lt"/>
              </a:rPr>
              <a:t>Therefore, in this context, it is necessary to sacrifice some accuracy by using smaller input images to improve the inference rate. </a:t>
            </a:r>
            <a:endParaRPr lang="en-US" dirty="0">
              <a:ea typeface="Meiryo"/>
            </a:endParaRPr>
          </a:p>
        </p:txBody>
      </p:sp>
    </p:spTree>
    <p:extLst>
      <p:ext uri="{BB962C8B-B14F-4D97-AF65-F5344CB8AC3E}">
        <p14:creationId xmlns:p14="http://schemas.microsoft.com/office/powerpoint/2010/main" val="2684247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7FF44-DA04-42B6-A983-8B82FE034C2F}"/>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Conclusions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F2CE30-E8A5-4C05-B934-7904A33C5955}"/>
              </a:ext>
            </a:extLst>
          </p:cNvPr>
          <p:cNvSpPr>
            <a:spLocks noGrp="1"/>
          </p:cNvSpPr>
          <p:nvPr>
            <p:ph idx="1"/>
          </p:nvPr>
        </p:nvSpPr>
        <p:spPr>
          <a:xfrm>
            <a:off x="1535371" y="2702257"/>
            <a:ext cx="9935571" cy="3426158"/>
          </a:xfrm>
        </p:spPr>
        <p:txBody>
          <a:bodyPr anchor="t">
            <a:normAutofit/>
          </a:bodyPr>
          <a:lstStyle/>
          <a:p>
            <a:r>
              <a:rPr lang="en-US" sz="2400" b="0" dirty="0">
                <a:ea typeface="+mn-lt"/>
                <a:cs typeface="+mn-lt"/>
              </a:rPr>
              <a:t>• Faster R-CNN obtains the best speed/accuracy trade-off but needs lower resolution images to achieve real-time inference speed. </a:t>
            </a:r>
            <a:endParaRPr lang="en-US" sz="2400">
              <a:ea typeface="+mn-lt"/>
              <a:cs typeface="+mn-lt"/>
            </a:endParaRPr>
          </a:p>
          <a:p>
            <a:r>
              <a:rPr lang="en-US" sz="2400" b="0" dirty="0">
                <a:ea typeface="+mn-lt"/>
                <a:cs typeface="+mn-lt"/>
              </a:rPr>
              <a:t>• Two-stage Faster R-CNN models can achieve speeds comparable to one-stage detectors with higher detection accuracy.</a:t>
            </a:r>
            <a:r>
              <a:rPr lang="en-US" b="0" dirty="0">
                <a:ea typeface="+mn-lt"/>
                <a:cs typeface="+mn-lt"/>
              </a:rPr>
              <a:t> </a:t>
            </a:r>
          </a:p>
        </p:txBody>
      </p:sp>
    </p:spTree>
    <p:extLst>
      <p:ext uri="{BB962C8B-B14F-4D97-AF65-F5344CB8AC3E}">
        <p14:creationId xmlns:p14="http://schemas.microsoft.com/office/powerpoint/2010/main" val="3694865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7FF44-DA04-42B6-A983-8B82FE034C2F}"/>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Conclusions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F2CE30-E8A5-4C05-B934-7904A33C5955}"/>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 The anchor-free FCOS detector is a slightly faster one-stage alternative to </a:t>
            </a:r>
            <a:r>
              <a:rPr lang="en-US" b="0" dirty="0" err="1">
                <a:ea typeface="+mn-lt"/>
                <a:cs typeface="+mn-lt"/>
              </a:rPr>
              <a:t>RetinaNet</a:t>
            </a:r>
            <a:r>
              <a:rPr lang="en-US" b="0" dirty="0">
                <a:ea typeface="+mn-lt"/>
                <a:cs typeface="+mn-lt"/>
              </a:rPr>
              <a:t>, with similar precision and lower memory usage. </a:t>
            </a:r>
            <a:endParaRPr lang="en-US" dirty="0"/>
          </a:p>
          <a:p>
            <a:r>
              <a:rPr lang="en-US" b="0" dirty="0">
                <a:ea typeface="+mn-lt"/>
                <a:cs typeface="+mn-lt"/>
              </a:rPr>
              <a:t>• </a:t>
            </a:r>
            <a:r>
              <a:rPr lang="en-US" b="0" dirty="0" err="1">
                <a:ea typeface="+mn-lt"/>
                <a:cs typeface="+mn-lt"/>
              </a:rPr>
              <a:t>RetinaNet</a:t>
            </a:r>
            <a:r>
              <a:rPr lang="en-US" b="0" dirty="0">
                <a:ea typeface="+mn-lt"/>
                <a:cs typeface="+mn-lt"/>
              </a:rPr>
              <a:t> MobileNet is the only model reaching 30 FPS, but with low precision.</a:t>
            </a:r>
            <a:endParaRPr lang="en-US" dirty="0">
              <a:ea typeface="+mn-lt"/>
              <a:cs typeface="+mn-lt"/>
            </a:endParaRPr>
          </a:p>
          <a:p>
            <a:r>
              <a:rPr lang="en-US" b="0" dirty="0">
                <a:ea typeface="+mn-lt"/>
                <a:cs typeface="+mn-lt"/>
              </a:rPr>
              <a:t>YOLOv3 or FCOS at 25 FPS are more convenient options for on-board applications, although not as accurate as Faster R-CNN. </a:t>
            </a:r>
            <a:endParaRPr lang="en-US" dirty="0">
              <a:ea typeface="Meiryo"/>
            </a:endParaRPr>
          </a:p>
          <a:p>
            <a:endParaRPr lang="en-US" b="0" dirty="0">
              <a:ea typeface="+mn-lt"/>
              <a:cs typeface="+mn-lt"/>
            </a:endParaRPr>
          </a:p>
        </p:txBody>
      </p:sp>
    </p:spTree>
    <p:extLst>
      <p:ext uri="{BB962C8B-B14F-4D97-AF65-F5344CB8AC3E}">
        <p14:creationId xmlns:p14="http://schemas.microsoft.com/office/powerpoint/2010/main" val="2599305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7FF44-DA04-42B6-A983-8B82FE034C2F}"/>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Conclusions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F2CE30-E8A5-4C05-B934-7904A33C5955}"/>
              </a:ext>
            </a:extLst>
          </p:cNvPr>
          <p:cNvSpPr>
            <a:spLocks noGrp="1"/>
          </p:cNvSpPr>
          <p:nvPr>
            <p:ph idx="1"/>
          </p:nvPr>
        </p:nvSpPr>
        <p:spPr>
          <a:xfrm>
            <a:off x="1535371" y="2702257"/>
            <a:ext cx="9935571" cy="3426158"/>
          </a:xfrm>
        </p:spPr>
        <p:txBody>
          <a:bodyPr anchor="t">
            <a:normAutofit/>
          </a:bodyPr>
          <a:lstStyle/>
          <a:p>
            <a:r>
              <a:rPr lang="en-US" b="0" dirty="0">
                <a:ea typeface="+mn-lt"/>
                <a:cs typeface="+mn-lt"/>
              </a:rPr>
              <a:t>• Increasing the image resolution significantly degrades the computational efficiency of </a:t>
            </a:r>
            <a:r>
              <a:rPr lang="en-US" b="0" dirty="0" err="1">
                <a:ea typeface="+mn-lt"/>
                <a:cs typeface="+mn-lt"/>
              </a:rPr>
              <a:t>RetinaNet</a:t>
            </a:r>
            <a:r>
              <a:rPr lang="en-US" b="0" dirty="0">
                <a:ea typeface="+mn-lt"/>
                <a:cs typeface="+mn-lt"/>
              </a:rPr>
              <a:t> models, hence becoming impractical for this application. </a:t>
            </a:r>
            <a:endParaRPr lang="en-US" dirty="0">
              <a:ea typeface="+mn-lt"/>
              <a:cs typeface="+mn-lt"/>
            </a:endParaRPr>
          </a:p>
          <a:p>
            <a:r>
              <a:rPr lang="en-US" b="0" dirty="0">
                <a:ea typeface="+mn-lt"/>
                <a:cs typeface="+mn-lt"/>
              </a:rPr>
              <a:t>• One-stage models fail to achieve good results over the minority class in this problem. </a:t>
            </a:r>
            <a:endParaRPr lang="en-US" dirty="0">
              <a:ea typeface="+mn-lt"/>
              <a:cs typeface="+mn-lt"/>
            </a:endParaRPr>
          </a:p>
          <a:p>
            <a:r>
              <a:rPr lang="en-US" dirty="0">
                <a:ea typeface="+mn-lt"/>
                <a:cs typeface="+mn-lt"/>
              </a:rPr>
              <a:t>Faster R-CNN models proved to be more robust to the presence of imbalanced data. </a:t>
            </a:r>
            <a:endParaRPr lang="en-US">
              <a:ea typeface="+mn-lt"/>
              <a:cs typeface="+mn-lt"/>
            </a:endParaRPr>
          </a:p>
          <a:p>
            <a:endParaRPr lang="en-US" b="0" dirty="0">
              <a:ea typeface="+mn-lt"/>
              <a:cs typeface="+mn-lt"/>
            </a:endParaRPr>
          </a:p>
        </p:txBody>
      </p:sp>
    </p:spTree>
    <p:extLst>
      <p:ext uri="{BB962C8B-B14F-4D97-AF65-F5344CB8AC3E}">
        <p14:creationId xmlns:p14="http://schemas.microsoft.com/office/powerpoint/2010/main" val="3087714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32" name="Rectangle 3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315A587-67D1-4DA5-9728-8610B0E648BC}"/>
              </a:ext>
            </a:extLst>
          </p:cNvPr>
          <p:cNvPicPr>
            <a:picLocks noChangeAspect="1"/>
          </p:cNvPicPr>
          <p:nvPr/>
        </p:nvPicPr>
        <p:blipFill rotWithShape="1">
          <a:blip r:embed="rId2"/>
          <a:srcRect t="19849" r="-1" b="35010"/>
          <a:stretch/>
        </p:blipFill>
        <p:spPr>
          <a:xfrm>
            <a:off x="20" y="-2"/>
            <a:ext cx="12191980" cy="6858002"/>
          </a:xfrm>
          <a:prstGeom prst="rect">
            <a:avLst/>
          </a:prstGeom>
        </p:spPr>
      </p:pic>
      <p:sp>
        <p:nvSpPr>
          <p:cNvPr id="36" name="Rectangle 35">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8DB94-01A1-4FA6-8702-42A0357CD917}"/>
              </a:ext>
            </a:extLst>
          </p:cNvPr>
          <p:cNvSpPr>
            <a:spLocks noGrp="1"/>
          </p:cNvSpPr>
          <p:nvPr>
            <p:ph type="title"/>
          </p:nvPr>
        </p:nvSpPr>
        <p:spPr>
          <a:xfrm>
            <a:off x="855663" y="863600"/>
            <a:ext cx="6007100" cy="3366494"/>
          </a:xfrm>
        </p:spPr>
        <p:txBody>
          <a:bodyPr vert="horz" lIns="109728" tIns="109728" rIns="109728" bIns="91440" rtlCol="0" anchor="b">
            <a:normAutofit/>
          </a:bodyPr>
          <a:lstStyle/>
          <a:p>
            <a:pPr algn="l"/>
            <a:r>
              <a:rPr lang="en-US" sz="6000" b="0" cap="all" dirty="0">
                <a:solidFill>
                  <a:schemeClr val="bg1"/>
                </a:solidFill>
              </a:rPr>
              <a:t>Comparison</a:t>
            </a:r>
          </a:p>
        </p:txBody>
      </p:sp>
      <p:sp>
        <p:nvSpPr>
          <p:cNvPr id="3" name="Text Placeholder 2">
            <a:extLst>
              <a:ext uri="{FF2B5EF4-FFF2-40B4-BE49-F238E27FC236}">
                <a16:creationId xmlns:a16="http://schemas.microsoft.com/office/drawing/2014/main" id="{9948163F-E9D9-420E-86EE-B46690090C2B}"/>
              </a:ext>
            </a:extLst>
          </p:cNvPr>
          <p:cNvSpPr>
            <a:spLocks noGrp="1"/>
          </p:cNvSpPr>
          <p:nvPr>
            <p:ph type="body" idx="1"/>
          </p:nvPr>
        </p:nvSpPr>
        <p:spPr>
          <a:xfrm>
            <a:off x="859536" y="4290191"/>
            <a:ext cx="6074001" cy="1345689"/>
          </a:xfrm>
        </p:spPr>
        <p:txBody>
          <a:bodyPr vert="horz" lIns="109728" tIns="109728" rIns="109728" bIns="91440" rtlCol="0" anchor="t">
            <a:normAutofit/>
          </a:bodyPr>
          <a:lstStyle/>
          <a:p>
            <a:pPr algn="l">
              <a:lnSpc>
                <a:spcPct val="150000"/>
              </a:lnSpc>
              <a:spcBef>
                <a:spcPts val="930"/>
              </a:spcBef>
            </a:pPr>
            <a:r>
              <a:rPr lang="en-US" dirty="0">
                <a:solidFill>
                  <a:schemeClr val="bg1"/>
                </a:solidFill>
                <a:ea typeface="Meiryo"/>
              </a:rPr>
              <a:t>YOLOv4 vs. YOLOv5</a:t>
            </a:r>
            <a:endParaRPr lang="en-US" dirty="0">
              <a:solidFill>
                <a:schemeClr val="bg1"/>
              </a:solidFill>
            </a:endParaRPr>
          </a:p>
        </p:txBody>
      </p:sp>
    </p:spTree>
    <p:extLst>
      <p:ext uri="{BB962C8B-B14F-4D97-AF65-F5344CB8AC3E}">
        <p14:creationId xmlns:p14="http://schemas.microsoft.com/office/powerpoint/2010/main" val="52046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17F31-A1D3-46CF-A758-C00FDE769F44}"/>
              </a:ext>
            </a:extLst>
          </p:cNvPr>
          <p:cNvSpPr>
            <a:spLocks noGrp="1"/>
          </p:cNvSpPr>
          <p:nvPr>
            <p:ph type="title"/>
          </p:nvPr>
        </p:nvSpPr>
        <p:spPr>
          <a:xfrm>
            <a:off x="642918" y="1952825"/>
            <a:ext cx="3411973" cy="3635693"/>
          </a:xfrm>
        </p:spPr>
        <p:txBody>
          <a:bodyPr>
            <a:normAutofit/>
          </a:bodyPr>
          <a:lstStyle/>
          <a:p>
            <a:pPr>
              <a:lnSpc>
                <a:spcPct val="140000"/>
              </a:lnSpc>
            </a:pPr>
            <a:r>
              <a:rPr lang="en-US" sz="2500" b="0">
                <a:solidFill>
                  <a:schemeClr val="bg1"/>
                </a:solidFill>
                <a:ea typeface="+mj-lt"/>
                <a:cs typeface="+mj-lt"/>
              </a:rPr>
              <a:t>On the Performance of One-Stage and Two-Stage Object Detectors</a:t>
            </a:r>
            <a:endParaRPr lang="en-US" sz="2500">
              <a:solidFill>
                <a:schemeClr val="bg1"/>
              </a:solidFill>
            </a:endParaRPr>
          </a:p>
        </p:txBody>
      </p:sp>
      <p:sp>
        <p:nvSpPr>
          <p:cNvPr id="25" name="Rectangle 2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912395-3B15-4C27-974C-F84BDE811581}"/>
              </a:ext>
            </a:extLst>
          </p:cNvPr>
          <p:cNvSpPr>
            <a:spLocks noGrp="1"/>
          </p:cNvSpPr>
          <p:nvPr>
            <p:ph idx="1"/>
          </p:nvPr>
        </p:nvSpPr>
        <p:spPr>
          <a:xfrm>
            <a:off x="5117909" y="1952825"/>
            <a:ext cx="6431173" cy="3635693"/>
          </a:xfrm>
        </p:spPr>
        <p:txBody>
          <a:bodyPr>
            <a:normAutofit/>
          </a:bodyPr>
          <a:lstStyle/>
          <a:p>
            <a:pPr>
              <a:lnSpc>
                <a:spcPct val="130000"/>
              </a:lnSpc>
            </a:pPr>
            <a:r>
              <a:rPr lang="en-US" sz="1500" b="0">
                <a:ea typeface="+mn-lt"/>
                <a:cs typeface="+mn-lt"/>
              </a:rPr>
              <a:t>Faster R-CNN models outperform one-stage detectors in accuracy, being also more reliable in the detection of minority classes. </a:t>
            </a:r>
          </a:p>
          <a:p>
            <a:pPr>
              <a:lnSpc>
                <a:spcPct val="130000"/>
              </a:lnSpc>
            </a:pPr>
            <a:r>
              <a:rPr lang="en-US" sz="1500" b="0">
                <a:ea typeface="+mn-lt"/>
                <a:cs typeface="+mn-lt"/>
              </a:rPr>
              <a:t>Faster R-CNN Res2Net-101 achieves the best speed/accuracy tradeoff but needs lower resolution images to reach real-time speed. </a:t>
            </a:r>
          </a:p>
          <a:p>
            <a:pPr>
              <a:lnSpc>
                <a:spcPct val="130000"/>
              </a:lnSpc>
            </a:pPr>
            <a:r>
              <a:rPr lang="en-US" sz="1500" b="0">
                <a:ea typeface="+mn-lt"/>
                <a:cs typeface="+mn-lt"/>
              </a:rPr>
              <a:t>Furthermore, the anchor-free FCOS detector is a slightly faster alternative to RetinaNet, with similar precision and lower memory usage.</a:t>
            </a:r>
            <a:endParaRPr lang="en-US" sz="1500"/>
          </a:p>
        </p:txBody>
      </p:sp>
    </p:spTree>
    <p:extLst>
      <p:ext uri="{BB962C8B-B14F-4D97-AF65-F5344CB8AC3E}">
        <p14:creationId xmlns:p14="http://schemas.microsoft.com/office/powerpoint/2010/main" val="3252205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F6E9F-8877-4998-9168-E6D005E6C8CC}"/>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j-lt"/>
                <a:cs typeface="+mj-lt"/>
              </a:rPr>
              <a:t>The Origins of YOLOv5</a:t>
            </a:r>
            <a:endParaRPr lang="en-US">
              <a:solidFill>
                <a:schemeClr val="bg1"/>
              </a:solidFill>
            </a:endParaRPr>
          </a:p>
        </p:txBody>
      </p:sp>
      <p:sp>
        <p:nvSpPr>
          <p:cNvPr id="54" name="Rectangle 5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Content Placeholder 2">
            <a:extLst>
              <a:ext uri="{FF2B5EF4-FFF2-40B4-BE49-F238E27FC236}">
                <a16:creationId xmlns:a16="http://schemas.microsoft.com/office/drawing/2014/main" id="{48DFB2C4-9041-4459-A5AB-4F9212C12DD8}"/>
              </a:ext>
            </a:extLst>
          </p:cNvPr>
          <p:cNvGraphicFramePr>
            <a:graphicFrameLocks noGrp="1"/>
          </p:cNvGraphicFramePr>
          <p:nvPr>
            <p:ph idx="1"/>
            <p:extLst>
              <p:ext uri="{D42A27DB-BD31-4B8C-83A1-F6EECF244321}">
                <p14:modId xmlns:p14="http://schemas.microsoft.com/office/powerpoint/2010/main" val="555615282"/>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888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8A143-0711-4B0A-97FF-F5D697F15FAF}"/>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j-lt"/>
                <a:cs typeface="+mj-lt"/>
              </a:rPr>
              <a:t>The Origins of YOLOv5</a:t>
            </a:r>
            <a:endParaRPr lang="en-US"/>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F4F093-D1F2-4237-ACF2-A89EC25C34EF}"/>
              </a:ext>
            </a:extLst>
          </p:cNvPr>
          <p:cNvSpPr>
            <a:spLocks noGrp="1"/>
          </p:cNvSpPr>
          <p:nvPr>
            <p:ph idx="1"/>
          </p:nvPr>
        </p:nvSpPr>
        <p:spPr>
          <a:xfrm>
            <a:off x="1535371" y="2702257"/>
            <a:ext cx="9935571" cy="3426158"/>
          </a:xfrm>
        </p:spPr>
        <p:txBody>
          <a:bodyPr anchor="t">
            <a:normAutofit/>
          </a:bodyPr>
          <a:lstStyle/>
          <a:p>
            <a:r>
              <a:rPr lang="en-US" b="0">
                <a:ea typeface="+mn-lt"/>
                <a:cs typeface="+mn-lt"/>
              </a:rPr>
              <a:t>Second, Jocher implemented YOLOv5 natively in PyTorch whereas all prior models in the YOLO family leverage Darknet.</a:t>
            </a:r>
          </a:p>
          <a:p>
            <a:r>
              <a:rPr lang="en-US" b="0">
                <a:ea typeface="+mn-lt"/>
                <a:cs typeface="+mn-lt"/>
              </a:rPr>
              <a:t>Notably, Jocher is also credited with creating mosaic data augmentation and including it in his YOLOv3, which is one of the many novel data augmentation in YOLOv4. </a:t>
            </a:r>
            <a:endParaRPr lang="en-US">
              <a:ea typeface="+mn-lt"/>
              <a:cs typeface="+mn-lt"/>
            </a:endParaRPr>
          </a:p>
          <a:p>
            <a:r>
              <a:rPr lang="en-US" b="0">
                <a:ea typeface="+mn-lt"/>
                <a:cs typeface="+mn-lt"/>
              </a:rPr>
              <a:t>He is given an acknowledgement in the YOLOv4 paper.</a:t>
            </a:r>
            <a:endParaRPr lang="en-US">
              <a:ea typeface="Meiryo"/>
            </a:endParaRPr>
          </a:p>
        </p:txBody>
      </p:sp>
    </p:spTree>
    <p:extLst>
      <p:ext uri="{BB962C8B-B14F-4D97-AF65-F5344CB8AC3E}">
        <p14:creationId xmlns:p14="http://schemas.microsoft.com/office/powerpoint/2010/main" val="1067380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6" name="Rectangle 2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Question mark on green pastel background">
            <a:extLst>
              <a:ext uri="{FF2B5EF4-FFF2-40B4-BE49-F238E27FC236}">
                <a16:creationId xmlns:a16="http://schemas.microsoft.com/office/drawing/2014/main" id="{5298F121-E33C-4B96-B5BA-671D7D47FD3C}"/>
              </a:ext>
            </a:extLst>
          </p:cNvPr>
          <p:cNvPicPr>
            <a:picLocks noChangeAspect="1"/>
          </p:cNvPicPr>
          <p:nvPr/>
        </p:nvPicPr>
        <p:blipFill rotWithShape="1">
          <a:blip r:embed="rId2"/>
          <a:srcRect t="5021" r="-2" b="19978"/>
          <a:stretch/>
        </p:blipFill>
        <p:spPr>
          <a:xfrm>
            <a:off x="20" y="-2"/>
            <a:ext cx="12191980" cy="6858002"/>
          </a:xfrm>
          <a:prstGeom prst="rect">
            <a:avLst/>
          </a:prstGeom>
        </p:spPr>
      </p:pic>
      <p:sp>
        <p:nvSpPr>
          <p:cNvPr id="30" name="Rectangle 29">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1"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88EBF-FE8E-4C0B-8F68-7742A7E5D39A}"/>
              </a:ext>
            </a:extLst>
          </p:cNvPr>
          <p:cNvSpPr>
            <a:spLocks noGrp="1"/>
          </p:cNvSpPr>
          <p:nvPr>
            <p:ph type="title"/>
          </p:nvPr>
        </p:nvSpPr>
        <p:spPr>
          <a:xfrm>
            <a:off x="5329237" y="863600"/>
            <a:ext cx="6007100" cy="3366494"/>
          </a:xfrm>
        </p:spPr>
        <p:txBody>
          <a:bodyPr vert="horz" lIns="109728" tIns="109728" rIns="109728" bIns="91440" rtlCol="0" anchor="b">
            <a:normAutofit/>
          </a:bodyPr>
          <a:lstStyle/>
          <a:p>
            <a:pPr>
              <a:lnSpc>
                <a:spcPct val="115000"/>
              </a:lnSpc>
            </a:pPr>
            <a:r>
              <a:rPr lang="en-US" sz="6000" b="0" cap="all">
                <a:solidFill>
                  <a:schemeClr val="bg1"/>
                </a:solidFill>
              </a:rPr>
              <a:t>Is YOLOv5 the Correct Name?</a:t>
            </a:r>
          </a:p>
        </p:txBody>
      </p:sp>
    </p:spTree>
    <p:extLst>
      <p:ext uri="{BB962C8B-B14F-4D97-AF65-F5344CB8AC3E}">
        <p14:creationId xmlns:p14="http://schemas.microsoft.com/office/powerpoint/2010/main" val="3862944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D57F7-EFD1-4C21-86C6-3800A1C384F7}"/>
              </a:ext>
            </a:extLst>
          </p:cNvPr>
          <p:cNvSpPr>
            <a:spLocks noGrp="1"/>
          </p:cNvSpPr>
          <p:nvPr>
            <p:ph type="title"/>
          </p:nvPr>
        </p:nvSpPr>
        <p:spPr>
          <a:xfrm>
            <a:off x="1535371" y="1044054"/>
            <a:ext cx="10013709" cy="1030360"/>
          </a:xfrm>
        </p:spPr>
        <p:txBody>
          <a:bodyPr>
            <a:normAutofit/>
          </a:bodyPr>
          <a:lstStyle/>
          <a:p>
            <a:pPr>
              <a:lnSpc>
                <a:spcPct val="140000"/>
              </a:lnSpc>
            </a:pPr>
            <a:r>
              <a:rPr lang="en-US" sz="2800">
                <a:solidFill>
                  <a:schemeClr val="bg1"/>
                </a:solidFill>
                <a:ea typeface="+mj-lt"/>
                <a:cs typeface="+mj-lt"/>
              </a:rPr>
              <a:t>Comparing YOLOv4 and YOLOv5 Training Time</a:t>
            </a:r>
            <a:endParaRPr lang="en-US" sz="2800">
              <a:solidFill>
                <a:schemeClr val="bg1"/>
              </a:solidFill>
            </a:endParaRPr>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75FA84-12DD-4973-85C7-AF02D9F333B1}"/>
              </a:ext>
            </a:extLst>
          </p:cNvPr>
          <p:cNvSpPr>
            <a:spLocks noGrp="1"/>
          </p:cNvSpPr>
          <p:nvPr>
            <p:ph idx="1"/>
          </p:nvPr>
        </p:nvSpPr>
        <p:spPr>
          <a:xfrm>
            <a:off x="1535371" y="2702257"/>
            <a:ext cx="9935571" cy="3426158"/>
          </a:xfrm>
        </p:spPr>
        <p:txBody>
          <a:bodyPr anchor="t">
            <a:normAutofit fontScale="92500"/>
          </a:bodyPr>
          <a:lstStyle/>
          <a:p>
            <a:r>
              <a:rPr lang="en-US" sz="1700" b="0">
                <a:ea typeface="+mn-lt"/>
                <a:cs typeface="+mn-lt"/>
              </a:rPr>
              <a:t>In YOLOv4 Darknet, you set training length based on number of iterations </a:t>
            </a:r>
            <a:r>
              <a:rPr lang="en-US" sz="1700" b="0">
                <a:latin typeface="Consolas"/>
              </a:rPr>
              <a:t>max_batches</a:t>
            </a:r>
            <a:r>
              <a:rPr lang="en-US" sz="1700" b="0">
                <a:ea typeface="+mn-lt"/>
                <a:cs typeface="+mn-lt"/>
              </a:rPr>
              <a:t> (not epochs). </a:t>
            </a:r>
            <a:endParaRPr lang="en-US" sz="1700">
              <a:ea typeface="+mn-lt"/>
              <a:cs typeface="+mn-lt"/>
            </a:endParaRPr>
          </a:p>
          <a:p>
            <a:r>
              <a:rPr lang="en-US" sz="1700" b="0">
                <a:ea typeface="+mn-lt"/>
                <a:cs typeface="+mn-lt"/>
              </a:rPr>
              <a:t>The recommendation in the repository for custom objects is 2000 x </a:t>
            </a:r>
            <a:r>
              <a:rPr lang="en-US" sz="1700" b="0">
                <a:latin typeface="Consolas"/>
              </a:rPr>
              <a:t>num_classes</a:t>
            </a:r>
            <a:r>
              <a:rPr lang="en-US" sz="1700" b="0">
                <a:ea typeface="+mn-lt"/>
                <a:cs typeface="+mn-lt"/>
              </a:rPr>
              <a:t>. </a:t>
            </a:r>
            <a:endParaRPr lang="en-US" sz="1700">
              <a:ea typeface="+mn-lt"/>
              <a:cs typeface="+mn-lt"/>
            </a:endParaRPr>
          </a:p>
          <a:p>
            <a:r>
              <a:rPr lang="en-US" sz="1700" b="0">
                <a:ea typeface="+mn-lt"/>
                <a:cs typeface="+mn-lt"/>
              </a:rPr>
              <a:t>With this setting YOLOv4 Darknet takes a whopping 14hrs on our example dataset. </a:t>
            </a:r>
            <a:endParaRPr lang="en-US" sz="1700">
              <a:ea typeface="+mn-lt"/>
              <a:cs typeface="+mn-lt"/>
            </a:endParaRPr>
          </a:p>
          <a:p>
            <a:r>
              <a:rPr lang="en-US" sz="1700" b="0">
                <a:ea typeface="+mn-lt"/>
                <a:cs typeface="+mn-lt"/>
              </a:rPr>
              <a:t>However, it reaches max validation eval well before that; we saw max validation evaluation at 1300 iterations, which took about 3.5 hrs to reach.</a:t>
            </a:r>
            <a:endParaRPr lang="en-US" sz="1700">
              <a:ea typeface="Meiryo"/>
            </a:endParaRPr>
          </a:p>
          <a:p>
            <a:r>
              <a:rPr lang="en-US" sz="1700" b="0">
                <a:ea typeface="+mn-lt"/>
                <a:cs typeface="+mn-lt"/>
              </a:rPr>
              <a:t>YOLOv5s, on the other hand, took 14.46 minutes to train on 200 epochs.</a:t>
            </a:r>
            <a:endParaRPr lang="en-US" sz="1700"/>
          </a:p>
          <a:p>
            <a:endParaRPr lang="en-US" sz="1700">
              <a:ea typeface="Meiryo"/>
            </a:endParaRPr>
          </a:p>
        </p:txBody>
      </p:sp>
    </p:spTree>
    <p:extLst>
      <p:ext uri="{BB962C8B-B14F-4D97-AF65-F5344CB8AC3E}">
        <p14:creationId xmlns:p14="http://schemas.microsoft.com/office/powerpoint/2010/main" val="1334894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BCB093BD-747C-42C8-ADD7-AC1397160B9B}"/>
              </a:ext>
            </a:extLst>
          </p:cNvPr>
          <p:cNvPicPr>
            <a:picLocks noGrp="1" noChangeAspect="1"/>
          </p:cNvPicPr>
          <p:nvPr>
            <p:ph idx="1"/>
          </p:nvPr>
        </p:nvPicPr>
        <p:blipFill>
          <a:blip r:embed="rId2"/>
          <a:stretch>
            <a:fillRect/>
          </a:stretch>
        </p:blipFill>
        <p:spPr>
          <a:xfrm>
            <a:off x="2221185" y="827054"/>
            <a:ext cx="8444140" cy="5211881"/>
          </a:xfrm>
          <a:prstGeom prst="rect">
            <a:avLst/>
          </a:prstGeom>
        </p:spPr>
      </p:pic>
      <p:sp>
        <p:nvSpPr>
          <p:cNvPr id="25" name="Rectangle 24">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673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E44BA-4FBE-4C71-A6BD-826844E68373}"/>
              </a:ext>
            </a:extLst>
          </p:cNvPr>
          <p:cNvSpPr>
            <a:spLocks noGrp="1"/>
          </p:cNvSpPr>
          <p:nvPr>
            <p:ph type="title"/>
          </p:nvPr>
        </p:nvSpPr>
        <p:spPr>
          <a:xfrm>
            <a:off x="1535371" y="1044054"/>
            <a:ext cx="10013709" cy="1030360"/>
          </a:xfrm>
        </p:spPr>
        <p:txBody>
          <a:bodyPr>
            <a:normAutofit/>
          </a:bodyPr>
          <a:lstStyle/>
          <a:p>
            <a:pPr>
              <a:lnSpc>
                <a:spcPct val="140000"/>
              </a:lnSpc>
            </a:pPr>
            <a:r>
              <a:rPr lang="en-US" sz="3100">
                <a:solidFill>
                  <a:schemeClr val="bg1"/>
                </a:solidFill>
                <a:ea typeface="+mj-lt"/>
                <a:cs typeface="+mj-lt"/>
              </a:rPr>
              <a:t>Comparing YOLOv4 vs YOLOv5 Evaluation</a:t>
            </a:r>
            <a:endParaRPr lang="en-US" sz="3100">
              <a:solidFill>
                <a:schemeClr val="bg1"/>
              </a:solidFill>
            </a:endParaRPr>
          </a:p>
        </p:txBody>
      </p:sp>
      <p:sp>
        <p:nvSpPr>
          <p:cNvPr id="40" name="Rectangle 39">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CCD070-95C1-4BCF-9B63-6E8AA8EF81A9}"/>
              </a:ext>
            </a:extLst>
          </p:cNvPr>
          <p:cNvSpPr>
            <a:spLocks noGrp="1"/>
          </p:cNvSpPr>
          <p:nvPr>
            <p:ph idx="1"/>
          </p:nvPr>
        </p:nvSpPr>
        <p:spPr>
          <a:xfrm>
            <a:off x="1535371" y="2702257"/>
            <a:ext cx="9935571" cy="3426158"/>
          </a:xfrm>
        </p:spPr>
        <p:txBody>
          <a:bodyPr anchor="t">
            <a:normAutofit lnSpcReduction="10000"/>
          </a:bodyPr>
          <a:lstStyle/>
          <a:p>
            <a:pPr>
              <a:lnSpc>
                <a:spcPct val="130000"/>
              </a:lnSpc>
            </a:pPr>
            <a:endParaRPr lang="en-US">
              <a:ea typeface="Meiryo"/>
            </a:endParaRPr>
          </a:p>
          <a:p>
            <a:pPr>
              <a:lnSpc>
                <a:spcPct val="130000"/>
              </a:lnSpc>
            </a:pPr>
            <a:r>
              <a:rPr lang="en-US" b="0" dirty="0">
                <a:ea typeface="+mn-lt"/>
                <a:cs typeface="+mn-lt"/>
              </a:rPr>
              <a:t>For both networks, we look at the max validation </a:t>
            </a:r>
            <a:r>
              <a:rPr lang="en-US" b="0" err="1">
                <a:ea typeface="+mn-lt"/>
                <a:cs typeface="+mn-lt"/>
              </a:rPr>
              <a:t>mAP</a:t>
            </a:r>
            <a:r>
              <a:rPr lang="en-US" b="0" dirty="0">
                <a:ea typeface="+mn-lt"/>
                <a:cs typeface="+mn-lt"/>
              </a:rPr>
              <a:t> @0.5. </a:t>
            </a:r>
            <a:endParaRPr lang="en-US" dirty="0">
              <a:ea typeface="+mn-lt"/>
              <a:cs typeface="+mn-lt"/>
            </a:endParaRPr>
          </a:p>
          <a:p>
            <a:pPr>
              <a:lnSpc>
                <a:spcPct val="130000"/>
              </a:lnSpc>
            </a:pPr>
            <a:r>
              <a:rPr lang="en-US" b="0">
                <a:ea typeface="+mn-lt"/>
                <a:cs typeface="+mn-lt"/>
              </a:rPr>
              <a:t>We find that </a:t>
            </a:r>
            <a:r>
              <a:rPr lang="en-US" b="0" dirty="0">
                <a:ea typeface="+mn-lt"/>
                <a:cs typeface="+mn-lt"/>
              </a:rPr>
              <a:t>they perform similarly in this metric (0.91 </a:t>
            </a:r>
            <a:r>
              <a:rPr lang="en-US" b="0" err="1">
                <a:ea typeface="+mn-lt"/>
                <a:cs typeface="+mn-lt"/>
              </a:rPr>
              <a:t>mAP</a:t>
            </a:r>
            <a:r>
              <a:rPr lang="en-US" b="0" dirty="0">
                <a:ea typeface="+mn-lt"/>
                <a:cs typeface="+mn-lt"/>
              </a:rPr>
              <a:t>) for our task.</a:t>
            </a:r>
            <a:endParaRPr lang="en-US" dirty="0">
              <a:ea typeface="Meiryo"/>
            </a:endParaRPr>
          </a:p>
          <a:p>
            <a:pPr>
              <a:lnSpc>
                <a:spcPct val="130000"/>
              </a:lnSpc>
            </a:pPr>
            <a:r>
              <a:rPr lang="en-US" b="0" dirty="0">
                <a:ea typeface="+mn-lt"/>
                <a:cs typeface="+mn-lt"/>
              </a:rPr>
              <a:t>This does not reflect the networks' performance on the COCO dataset. The reality is that both networks are probably approaching maximum performance for this custom task, based on this custom dataset.</a:t>
            </a:r>
            <a:endParaRPr lang="en-US" dirty="0"/>
          </a:p>
          <a:p>
            <a:pPr>
              <a:lnSpc>
                <a:spcPct val="130000"/>
              </a:lnSpc>
            </a:pPr>
            <a:br>
              <a:rPr lang="en-US" dirty="0"/>
            </a:br>
            <a:endParaRPr lang="en-US"/>
          </a:p>
        </p:txBody>
      </p:sp>
    </p:spTree>
    <p:extLst>
      <p:ext uri="{BB962C8B-B14F-4D97-AF65-F5344CB8AC3E}">
        <p14:creationId xmlns:p14="http://schemas.microsoft.com/office/powerpoint/2010/main" val="2143597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DCC4E822-A7F8-46C7-9222-8EDC53F24C4E}"/>
              </a:ext>
            </a:extLst>
          </p:cNvPr>
          <p:cNvPicPr>
            <a:picLocks noGrp="1" noChangeAspect="1"/>
          </p:cNvPicPr>
          <p:nvPr>
            <p:ph idx="1"/>
          </p:nvPr>
        </p:nvPicPr>
        <p:blipFill>
          <a:blip r:embed="rId2"/>
          <a:stretch>
            <a:fillRect/>
          </a:stretch>
        </p:blipFill>
        <p:spPr>
          <a:xfrm>
            <a:off x="2042313" y="870217"/>
            <a:ext cx="8118418" cy="5018174"/>
          </a:xfrm>
          <a:prstGeom prst="rect">
            <a:avLst/>
          </a:prstGeom>
        </p:spPr>
      </p:pic>
      <p:sp>
        <p:nvSpPr>
          <p:cNvPr id="27" name="Rectangle 26">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04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653F0-C53B-45EB-B5F1-9B6B30CD527A}"/>
              </a:ext>
            </a:extLst>
          </p:cNvPr>
          <p:cNvSpPr>
            <a:spLocks noGrp="1"/>
          </p:cNvSpPr>
          <p:nvPr>
            <p:ph type="title"/>
          </p:nvPr>
        </p:nvSpPr>
        <p:spPr>
          <a:xfrm>
            <a:off x="1535371" y="1044054"/>
            <a:ext cx="10013709" cy="1030360"/>
          </a:xfrm>
        </p:spPr>
        <p:txBody>
          <a:bodyPr>
            <a:normAutofit/>
          </a:bodyPr>
          <a:lstStyle/>
          <a:p>
            <a:pPr>
              <a:lnSpc>
                <a:spcPct val="140000"/>
              </a:lnSpc>
            </a:pPr>
            <a:endParaRPr lang="en-US" sz="1700">
              <a:solidFill>
                <a:schemeClr val="bg1"/>
              </a:solidFill>
            </a:endParaRPr>
          </a:p>
          <a:p>
            <a:pPr>
              <a:lnSpc>
                <a:spcPct val="140000"/>
              </a:lnSpc>
            </a:pPr>
            <a:r>
              <a:rPr lang="en-US" sz="1700">
                <a:solidFill>
                  <a:schemeClr val="bg1"/>
                </a:solidFill>
                <a:ea typeface="+mj-lt"/>
                <a:cs typeface="+mj-lt"/>
              </a:rPr>
              <a:t>comparing YOLOv4 vs YOLOv5 Evaluation</a:t>
            </a:r>
            <a:endParaRPr lang="en-US" sz="1700" b="0">
              <a:solidFill>
                <a:schemeClr val="bg1"/>
              </a:solidFill>
              <a:ea typeface="+mj-lt"/>
              <a:cs typeface="+mj-lt"/>
            </a:endParaRPr>
          </a:p>
          <a:p>
            <a:pPr>
              <a:lnSpc>
                <a:spcPct val="140000"/>
              </a:lnSpc>
            </a:pPr>
            <a:endParaRPr lang="en-US" sz="1700">
              <a:solidFill>
                <a:schemeClr val="bg1"/>
              </a:solidFill>
              <a:ea typeface="Meiryo"/>
            </a:endParaRPr>
          </a:p>
        </p:txBody>
      </p:sp>
      <p:sp>
        <p:nvSpPr>
          <p:cNvPr id="28" name="Rectangle 2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B270AE7-D41A-49F1-9FE9-30BA750DBE08}"/>
              </a:ext>
            </a:extLst>
          </p:cNvPr>
          <p:cNvGraphicFramePr>
            <a:graphicFrameLocks noGrp="1"/>
          </p:cNvGraphicFramePr>
          <p:nvPr>
            <p:ph idx="1"/>
            <p:extLst>
              <p:ext uri="{D42A27DB-BD31-4B8C-83A1-F6EECF244321}">
                <p14:modId xmlns:p14="http://schemas.microsoft.com/office/powerpoint/2010/main" val="2572982431"/>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324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6E4E1D66-D948-4360-B852-D7BDD14A08C3}"/>
              </a:ext>
            </a:extLst>
          </p:cNvPr>
          <p:cNvPicPr>
            <a:picLocks noGrp="1" noChangeAspect="1"/>
          </p:cNvPicPr>
          <p:nvPr>
            <p:ph idx="1"/>
          </p:nvPr>
        </p:nvPicPr>
        <p:blipFill>
          <a:blip r:embed="rId2"/>
          <a:stretch>
            <a:fillRect/>
          </a:stretch>
        </p:blipFill>
        <p:spPr>
          <a:xfrm>
            <a:off x="2944790" y="643467"/>
            <a:ext cx="6302421" cy="4931644"/>
          </a:xfrm>
          <a:prstGeom prst="rect">
            <a:avLst/>
          </a:prstGeom>
        </p:spPr>
      </p:pic>
      <p:sp>
        <p:nvSpPr>
          <p:cNvPr id="23" name="Rectangle 22">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122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0A8A1E9B-DCEB-4502-A9D8-C916078EA96C}"/>
              </a:ext>
            </a:extLst>
          </p:cNvPr>
          <p:cNvPicPr>
            <a:picLocks noGrp="1" noChangeAspect="1"/>
          </p:cNvPicPr>
          <p:nvPr>
            <p:ph idx="1"/>
          </p:nvPr>
        </p:nvPicPr>
        <p:blipFill>
          <a:blip r:embed="rId2"/>
          <a:stretch>
            <a:fillRect/>
          </a:stretch>
        </p:blipFill>
        <p:spPr>
          <a:xfrm>
            <a:off x="2102766" y="643467"/>
            <a:ext cx="7986469" cy="4931644"/>
          </a:xfrm>
          <a:prstGeom prst="rect">
            <a:avLst/>
          </a:prstGeom>
        </p:spPr>
      </p:pic>
      <p:sp>
        <p:nvSpPr>
          <p:cNvPr id="23" name="Rectangle 22">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87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9DA38-68A0-43EC-B138-18594834D2FE}"/>
              </a:ext>
            </a:extLst>
          </p:cNvPr>
          <p:cNvSpPr>
            <a:spLocks noGrp="1"/>
          </p:cNvSpPr>
          <p:nvPr>
            <p:ph type="title"/>
          </p:nvPr>
        </p:nvSpPr>
        <p:spPr>
          <a:xfrm>
            <a:off x="642918" y="1952825"/>
            <a:ext cx="3411973" cy="3635693"/>
          </a:xfrm>
        </p:spPr>
        <p:txBody>
          <a:bodyPr>
            <a:normAutofit/>
          </a:bodyPr>
          <a:lstStyle/>
          <a:p>
            <a:r>
              <a:rPr lang="en-US" b="0">
                <a:solidFill>
                  <a:schemeClr val="bg1"/>
                </a:solidFill>
                <a:ea typeface="+mj-lt"/>
                <a:cs typeface="+mj-lt"/>
              </a:rPr>
              <a:t>Two-Stage Detectors</a:t>
            </a:r>
            <a:endParaRPr lang="en-US">
              <a:solidFill>
                <a:schemeClr val="bg1"/>
              </a:solidFill>
            </a:endParaRPr>
          </a:p>
        </p:txBody>
      </p:sp>
      <p:sp>
        <p:nvSpPr>
          <p:cNvPr id="25" name="Rectangle 2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790D96-ED9A-4834-91FC-FC23403BD750}"/>
              </a:ext>
            </a:extLst>
          </p:cNvPr>
          <p:cNvSpPr>
            <a:spLocks noGrp="1"/>
          </p:cNvSpPr>
          <p:nvPr>
            <p:ph idx="1"/>
          </p:nvPr>
        </p:nvSpPr>
        <p:spPr>
          <a:xfrm>
            <a:off x="5117909" y="1952825"/>
            <a:ext cx="6431173" cy="3635693"/>
          </a:xfrm>
        </p:spPr>
        <p:txBody>
          <a:bodyPr>
            <a:normAutofit/>
          </a:bodyPr>
          <a:lstStyle/>
          <a:p>
            <a:r>
              <a:rPr lang="en-US" b="0">
                <a:ea typeface="+mn-lt"/>
                <a:cs typeface="+mn-lt"/>
              </a:rPr>
              <a:t>Two-stage frameworks divide the detection process into the region proposal and the classification stage. </a:t>
            </a:r>
            <a:endParaRPr lang="en-US">
              <a:ea typeface="+mn-lt"/>
              <a:cs typeface="+mn-lt"/>
            </a:endParaRPr>
          </a:p>
          <a:p>
            <a:r>
              <a:rPr lang="en-US" b="0">
                <a:ea typeface="+mn-lt"/>
                <a:cs typeface="+mn-lt"/>
              </a:rPr>
              <a:t>These models first propose several object candidates, known as regions of interest (RoI), using reference boxes (anchors). </a:t>
            </a:r>
            <a:endParaRPr lang="en-US">
              <a:ea typeface="+mn-lt"/>
              <a:cs typeface="+mn-lt"/>
            </a:endParaRPr>
          </a:p>
          <a:p>
            <a:endParaRPr lang="en-US" b="0" dirty="0">
              <a:ea typeface="+mn-lt"/>
              <a:cs typeface="+mn-lt"/>
            </a:endParaRPr>
          </a:p>
          <a:p>
            <a:endParaRPr lang="en-US" b="0" dirty="0">
              <a:ea typeface="Meiryo"/>
            </a:endParaRPr>
          </a:p>
        </p:txBody>
      </p:sp>
    </p:spTree>
    <p:extLst>
      <p:ext uri="{BB962C8B-B14F-4D97-AF65-F5344CB8AC3E}">
        <p14:creationId xmlns:p14="http://schemas.microsoft.com/office/powerpoint/2010/main" val="2912759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2B93A-E011-48C3-89DA-880FE7AA5576}"/>
              </a:ext>
            </a:extLst>
          </p:cNvPr>
          <p:cNvSpPr>
            <a:spLocks noGrp="1"/>
          </p:cNvSpPr>
          <p:nvPr>
            <p:ph type="title"/>
          </p:nvPr>
        </p:nvSpPr>
        <p:spPr>
          <a:xfrm>
            <a:off x="1535371" y="1044054"/>
            <a:ext cx="10013709" cy="1030360"/>
          </a:xfrm>
        </p:spPr>
        <p:txBody>
          <a:bodyPr>
            <a:normAutofit/>
          </a:bodyPr>
          <a:lstStyle/>
          <a:p>
            <a:pPr>
              <a:lnSpc>
                <a:spcPct val="140000"/>
              </a:lnSpc>
            </a:pPr>
            <a:r>
              <a:rPr lang="en-US" sz="2500">
                <a:solidFill>
                  <a:schemeClr val="bg1"/>
                </a:solidFill>
                <a:ea typeface="+mj-lt"/>
                <a:cs typeface="+mj-lt"/>
              </a:rPr>
              <a:t>Comparing YOLOV4 and YOLOv5s Inference Time</a:t>
            </a:r>
            <a:endParaRPr lang="en-US" sz="2500">
              <a:solidFill>
                <a:schemeClr val="bg1"/>
              </a:solidFill>
            </a:endParaRPr>
          </a:p>
        </p:txBody>
      </p:sp>
      <p:sp>
        <p:nvSpPr>
          <p:cNvPr id="41" name="Rectangle 40">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E03A2590-0F9C-4CF6-BC09-2229C73D56FB}"/>
              </a:ext>
            </a:extLst>
          </p:cNvPr>
          <p:cNvGraphicFramePr>
            <a:graphicFrameLocks noGrp="1"/>
          </p:cNvGraphicFramePr>
          <p:nvPr>
            <p:ph idx="1"/>
            <p:extLst>
              <p:ext uri="{D42A27DB-BD31-4B8C-83A1-F6EECF244321}">
                <p14:modId xmlns:p14="http://schemas.microsoft.com/office/powerpoint/2010/main" val="3835181973"/>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79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8876-800A-42FE-9575-2EE563535128}"/>
              </a:ext>
            </a:extLst>
          </p:cNvPr>
          <p:cNvSpPr>
            <a:spLocks noGrp="1"/>
          </p:cNvSpPr>
          <p:nvPr>
            <p:ph type="title"/>
          </p:nvPr>
        </p:nvSpPr>
        <p:spPr/>
        <p:txBody>
          <a:bodyPr/>
          <a:lstStyle/>
          <a:p>
            <a:r>
              <a:rPr lang="en-US">
                <a:solidFill>
                  <a:schemeClr val="bg2">
                    <a:lumMod val="10000"/>
                  </a:schemeClr>
                </a:solidFill>
                <a:ea typeface="+mj-lt"/>
                <a:cs typeface="+mj-lt"/>
              </a:rPr>
              <a:t>Comparing YOLOV4 and YOLOv5s Inference Time</a:t>
            </a:r>
            <a:endParaRPr lang="en-US">
              <a:solidFill>
                <a:schemeClr val="bg2">
                  <a:lumMod val="10000"/>
                </a:schemeClr>
              </a:solidFill>
            </a:endParaRPr>
          </a:p>
        </p:txBody>
      </p:sp>
      <p:sp>
        <p:nvSpPr>
          <p:cNvPr id="3" name="Content Placeholder 2">
            <a:extLst>
              <a:ext uri="{FF2B5EF4-FFF2-40B4-BE49-F238E27FC236}">
                <a16:creationId xmlns:a16="http://schemas.microsoft.com/office/drawing/2014/main" id="{96870E49-E639-4CB5-839F-CF9273ADA019}"/>
              </a:ext>
            </a:extLst>
          </p:cNvPr>
          <p:cNvSpPr>
            <a:spLocks noGrp="1"/>
          </p:cNvSpPr>
          <p:nvPr>
            <p:ph idx="1"/>
          </p:nvPr>
        </p:nvSpPr>
        <p:spPr/>
        <p:txBody>
          <a:bodyPr/>
          <a:lstStyle/>
          <a:p>
            <a:pPr>
              <a:lnSpc>
                <a:spcPct val="130000"/>
              </a:lnSpc>
            </a:pPr>
            <a:r>
              <a:rPr lang="en-US" b="0">
                <a:ea typeface="+mn-lt"/>
                <a:cs typeface="+mn-lt"/>
              </a:rPr>
              <a:t>YOLOv5s inferences in 7 ms (140 FPS) when you infer </a:t>
            </a:r>
            <a:r>
              <a:rPr lang="en-US" b="0" i="1">
                <a:ea typeface="+mn-lt"/>
                <a:cs typeface="+mn-lt"/>
              </a:rPr>
              <a:t>in batch</a:t>
            </a:r>
            <a:r>
              <a:rPr lang="en-US" b="0">
                <a:ea typeface="+mn-lt"/>
                <a:cs typeface="+mn-lt"/>
              </a:rPr>
              <a:t>. </a:t>
            </a:r>
          </a:p>
          <a:p>
            <a:pPr>
              <a:lnSpc>
                <a:spcPct val="130000"/>
              </a:lnSpc>
            </a:pPr>
            <a:r>
              <a:rPr lang="en-US" b="0">
                <a:ea typeface="+mn-lt"/>
                <a:cs typeface="+mn-lt"/>
              </a:rPr>
              <a:t>The output divides total inference time by the number of images being processed. </a:t>
            </a:r>
            <a:r>
              <a:rPr lang="en-US" i="1">
                <a:ea typeface="+mn-lt"/>
                <a:cs typeface="+mn-lt"/>
              </a:rPr>
              <a:t>The Ultralytics YOLOv5 implementation defaults to this setting</a:t>
            </a:r>
            <a:r>
              <a:rPr lang="en-US" b="0">
                <a:ea typeface="+mn-lt"/>
                <a:cs typeface="+mn-lt"/>
              </a:rPr>
              <a:t>, so if you implement from the repository, you will have batch inference at 140 FPS by default.</a:t>
            </a:r>
          </a:p>
          <a:p>
            <a:endParaRPr lang="en-US" dirty="0">
              <a:ea typeface="Meiryo"/>
            </a:endParaRPr>
          </a:p>
        </p:txBody>
      </p:sp>
    </p:spTree>
    <p:extLst>
      <p:ext uri="{BB962C8B-B14F-4D97-AF65-F5344CB8AC3E}">
        <p14:creationId xmlns:p14="http://schemas.microsoft.com/office/powerpoint/2010/main" val="467375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426C8A73-75F3-4DE9-9A8F-403397FE183F}"/>
              </a:ext>
            </a:extLst>
          </p:cNvPr>
          <p:cNvPicPr>
            <a:picLocks noGrp="1" noChangeAspect="1"/>
          </p:cNvPicPr>
          <p:nvPr>
            <p:ph idx="1"/>
          </p:nvPr>
        </p:nvPicPr>
        <p:blipFill>
          <a:blip r:embed="rId2"/>
          <a:stretch>
            <a:fillRect/>
          </a:stretch>
        </p:blipFill>
        <p:spPr>
          <a:xfrm>
            <a:off x="2102766" y="643467"/>
            <a:ext cx="7986469" cy="4931644"/>
          </a:xfrm>
          <a:prstGeom prst="rect">
            <a:avLst/>
          </a:prstGeom>
        </p:spPr>
      </p:pic>
      <p:sp>
        <p:nvSpPr>
          <p:cNvPr id="11" name="Rectangle 1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748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4C4B-012F-47F5-9D91-00507A82395F}"/>
              </a:ext>
            </a:extLst>
          </p:cNvPr>
          <p:cNvSpPr>
            <a:spLocks noGrp="1"/>
          </p:cNvSpPr>
          <p:nvPr>
            <p:ph type="title"/>
          </p:nvPr>
        </p:nvSpPr>
        <p:spPr/>
        <p:txBody>
          <a:bodyPr/>
          <a:lstStyle/>
          <a:p>
            <a:r>
              <a:rPr lang="en-US">
                <a:ea typeface="Meiryo"/>
              </a:rPr>
              <a:t>Conclusion</a:t>
            </a:r>
            <a:endParaRPr lang="en-US"/>
          </a:p>
        </p:txBody>
      </p:sp>
      <p:sp>
        <p:nvSpPr>
          <p:cNvPr id="3" name="Content Placeholder 2">
            <a:extLst>
              <a:ext uri="{FF2B5EF4-FFF2-40B4-BE49-F238E27FC236}">
                <a16:creationId xmlns:a16="http://schemas.microsoft.com/office/drawing/2014/main" id="{A21F5EAF-2D68-4FC7-B557-07C9895AB7F1}"/>
              </a:ext>
            </a:extLst>
          </p:cNvPr>
          <p:cNvSpPr>
            <a:spLocks noGrp="1"/>
          </p:cNvSpPr>
          <p:nvPr>
            <p:ph idx="1"/>
          </p:nvPr>
        </p:nvSpPr>
        <p:spPr/>
        <p:txBody>
          <a:bodyPr>
            <a:normAutofit/>
          </a:bodyPr>
          <a:lstStyle/>
          <a:p>
            <a:r>
              <a:rPr lang="en-US" b="0">
                <a:ea typeface="+mn-lt"/>
                <a:cs typeface="+mn-lt"/>
              </a:rPr>
              <a:t>So, it said to be that YOLO v5 is extremely fast and lightweight than YOLO v4, while the accuracy is on par with the YOLO v4 benchmark. </a:t>
            </a:r>
            <a:endParaRPr lang="en-US">
              <a:ea typeface="+mn-lt"/>
              <a:cs typeface="+mn-lt"/>
            </a:endParaRPr>
          </a:p>
          <a:p>
            <a:r>
              <a:rPr lang="en-US" b="0">
                <a:ea typeface="+mn-lt"/>
                <a:cs typeface="+mn-lt"/>
              </a:rPr>
              <a:t>But the major question raised by the community was: Are these benchmarks accurate and reproducible?</a:t>
            </a:r>
            <a:endParaRPr lang="en-US">
              <a:ea typeface="Meiryo"/>
            </a:endParaRPr>
          </a:p>
        </p:txBody>
      </p:sp>
    </p:spTree>
    <p:extLst>
      <p:ext uri="{BB962C8B-B14F-4D97-AF65-F5344CB8AC3E}">
        <p14:creationId xmlns:p14="http://schemas.microsoft.com/office/powerpoint/2010/main" val="4019362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7D12-4B3A-4C81-A934-774996973AC1}"/>
              </a:ext>
            </a:extLst>
          </p:cNvPr>
          <p:cNvSpPr>
            <a:spLocks noGrp="1"/>
          </p:cNvSpPr>
          <p:nvPr>
            <p:ph type="title"/>
          </p:nvPr>
        </p:nvSpPr>
        <p:spPr/>
        <p:txBody>
          <a:bodyPr/>
          <a:lstStyle/>
          <a:p>
            <a:r>
              <a:rPr lang="en-US">
                <a:ea typeface="Meiryo"/>
              </a:rPr>
              <a:t>Some practical examples</a:t>
            </a:r>
            <a:endParaRPr lang="en-US"/>
          </a:p>
        </p:txBody>
      </p:sp>
      <p:sp>
        <p:nvSpPr>
          <p:cNvPr id="3" name="Content Placeholder 2">
            <a:extLst>
              <a:ext uri="{FF2B5EF4-FFF2-40B4-BE49-F238E27FC236}">
                <a16:creationId xmlns:a16="http://schemas.microsoft.com/office/drawing/2014/main" id="{B16537DD-BC99-4804-B174-65FEA20BF860}"/>
              </a:ext>
            </a:extLst>
          </p:cNvPr>
          <p:cNvSpPr>
            <a:spLocks noGrp="1"/>
          </p:cNvSpPr>
          <p:nvPr>
            <p:ph idx="1"/>
          </p:nvPr>
        </p:nvSpPr>
        <p:spPr/>
        <p:txBody>
          <a:bodyPr/>
          <a:lstStyle/>
          <a:p>
            <a:r>
              <a:rPr lang="en-US" b="0" dirty="0">
                <a:ea typeface="+mn-lt"/>
                <a:cs typeface="+mn-lt"/>
                <a:hlinkClick r:id="rId2"/>
              </a:rPr>
              <a:t>https://colab.research.google.com/drive/1gDZ2xcTOgR39tGGs-EZ6i3RTs16wmzZQ</a:t>
            </a:r>
            <a:endParaRPr lang="en-US">
              <a:ea typeface="+mn-lt"/>
              <a:cs typeface="+mn-lt"/>
            </a:endParaRPr>
          </a:p>
          <a:p>
            <a:endParaRPr lang="en-US" b="0" dirty="0">
              <a:ea typeface="Meiryo"/>
            </a:endParaRPr>
          </a:p>
          <a:p>
            <a:r>
              <a:rPr lang="en-US" b="0" dirty="0">
                <a:ea typeface="+mn-lt"/>
                <a:cs typeface="+mn-lt"/>
              </a:rPr>
              <a:t>https://colab.research.google.com/drive/1mzL6WyY9BRx4xX476eQdhKDnd_eixBlG#scrollTo=GNVU7eu9CQj3</a:t>
            </a:r>
            <a:endParaRPr lang="en-US" dirty="0"/>
          </a:p>
        </p:txBody>
      </p:sp>
    </p:spTree>
    <p:extLst>
      <p:ext uri="{BB962C8B-B14F-4D97-AF65-F5344CB8AC3E}">
        <p14:creationId xmlns:p14="http://schemas.microsoft.com/office/powerpoint/2010/main" val="271562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4B432-1AA9-40D2-BB49-C330C16446B8}"/>
              </a:ext>
            </a:extLst>
          </p:cNvPr>
          <p:cNvSpPr>
            <a:spLocks noGrp="1"/>
          </p:cNvSpPr>
          <p:nvPr>
            <p:ph type="title"/>
          </p:nvPr>
        </p:nvSpPr>
        <p:spPr>
          <a:xfrm>
            <a:off x="642918" y="1952825"/>
            <a:ext cx="3411973" cy="3635693"/>
          </a:xfrm>
        </p:spPr>
        <p:txBody>
          <a:bodyPr>
            <a:normAutofit/>
          </a:bodyPr>
          <a:lstStyle/>
          <a:p>
            <a:r>
              <a:rPr lang="en-US" b="0">
                <a:solidFill>
                  <a:schemeClr val="bg1"/>
                </a:solidFill>
                <a:ea typeface="+mj-lt"/>
                <a:cs typeface="+mj-lt"/>
              </a:rPr>
              <a:t>Two-Stage Detectors</a:t>
            </a:r>
          </a:p>
        </p:txBody>
      </p:sp>
      <p:sp>
        <p:nvSpPr>
          <p:cNvPr id="25" name="Rectangle 2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3C2D92-DAA7-4D18-BF9E-336DC70C8B0B}"/>
              </a:ext>
            </a:extLst>
          </p:cNvPr>
          <p:cNvSpPr>
            <a:spLocks noGrp="1"/>
          </p:cNvSpPr>
          <p:nvPr>
            <p:ph idx="1"/>
          </p:nvPr>
        </p:nvSpPr>
        <p:spPr>
          <a:xfrm>
            <a:off x="5117909" y="1952825"/>
            <a:ext cx="6431173" cy="3635693"/>
          </a:xfrm>
        </p:spPr>
        <p:txBody>
          <a:bodyPr>
            <a:normAutofit/>
          </a:bodyPr>
          <a:lstStyle/>
          <a:p>
            <a:pPr>
              <a:lnSpc>
                <a:spcPct val="130000"/>
              </a:lnSpc>
            </a:pPr>
            <a:r>
              <a:rPr lang="en-US" sz="1600" b="0" dirty="0">
                <a:ea typeface="+mn-lt"/>
                <a:cs typeface="+mn-lt"/>
              </a:rPr>
              <a:t>Later, Faster-RCNN proposed a scheme in which features are shared between both stages, achieving a significant efficiency improvement. </a:t>
            </a:r>
          </a:p>
          <a:p>
            <a:pPr>
              <a:lnSpc>
                <a:spcPct val="130000"/>
              </a:lnSpc>
            </a:pPr>
            <a:endParaRPr lang="en-US" sz="1400" b="0" dirty="0">
              <a:ea typeface="Meiryo"/>
            </a:endParaRPr>
          </a:p>
        </p:txBody>
      </p:sp>
    </p:spTree>
    <p:extLst>
      <p:ext uri="{BB962C8B-B14F-4D97-AF65-F5344CB8AC3E}">
        <p14:creationId xmlns:p14="http://schemas.microsoft.com/office/powerpoint/2010/main" val="114407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C244E-A910-44C9-825F-19DC011D4E86}"/>
              </a:ext>
            </a:extLst>
          </p:cNvPr>
          <p:cNvSpPr>
            <a:spLocks noGrp="1"/>
          </p:cNvSpPr>
          <p:nvPr>
            <p:ph type="title"/>
          </p:nvPr>
        </p:nvSpPr>
        <p:spPr>
          <a:xfrm>
            <a:off x="642918" y="1952825"/>
            <a:ext cx="3411973" cy="3635693"/>
          </a:xfrm>
        </p:spPr>
        <p:txBody>
          <a:bodyPr>
            <a:normAutofit/>
          </a:bodyPr>
          <a:lstStyle/>
          <a:p>
            <a:r>
              <a:rPr lang="en-US" b="0">
                <a:solidFill>
                  <a:schemeClr val="bg1"/>
                </a:solidFill>
                <a:ea typeface="+mj-lt"/>
                <a:cs typeface="+mj-lt"/>
              </a:rPr>
              <a:t>Two-Stage Detectors</a:t>
            </a:r>
          </a:p>
        </p:txBody>
      </p:sp>
      <p:sp>
        <p:nvSpPr>
          <p:cNvPr id="25" name="Rectangle 2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E363FE-C4BA-4CD5-9AD2-A6307A4991E6}"/>
              </a:ext>
            </a:extLst>
          </p:cNvPr>
          <p:cNvSpPr>
            <a:spLocks noGrp="1"/>
          </p:cNvSpPr>
          <p:nvPr>
            <p:ph idx="1"/>
          </p:nvPr>
        </p:nvSpPr>
        <p:spPr>
          <a:xfrm>
            <a:off x="5117909" y="1952825"/>
            <a:ext cx="6431173" cy="3635693"/>
          </a:xfrm>
        </p:spPr>
        <p:txBody>
          <a:bodyPr>
            <a:normAutofit/>
          </a:bodyPr>
          <a:lstStyle/>
          <a:p>
            <a:pPr>
              <a:lnSpc>
                <a:spcPct val="130000"/>
              </a:lnSpc>
            </a:pPr>
            <a:r>
              <a:rPr lang="en-US" sz="1400" b="0" dirty="0">
                <a:ea typeface="+mn-lt"/>
                <a:cs typeface="+mn-lt"/>
              </a:rPr>
              <a:t>Faster R-CNN has inspired many follow-up works that have tried to improve detection accuracy with different approaches, such as designing better backbones that can obtain richer representations. </a:t>
            </a:r>
          </a:p>
          <a:p>
            <a:pPr>
              <a:lnSpc>
                <a:spcPct val="130000"/>
              </a:lnSpc>
            </a:pPr>
            <a:endParaRPr lang="en-US" sz="1400" b="0" dirty="0">
              <a:ea typeface="+mn-lt"/>
              <a:cs typeface="+mn-lt"/>
            </a:endParaRPr>
          </a:p>
          <a:p>
            <a:pPr>
              <a:lnSpc>
                <a:spcPct val="130000"/>
              </a:lnSpc>
            </a:pPr>
            <a:endParaRPr lang="en-US" sz="1400" b="0">
              <a:ea typeface="Meiryo"/>
            </a:endParaRPr>
          </a:p>
        </p:txBody>
      </p:sp>
    </p:spTree>
    <p:extLst>
      <p:ext uri="{BB962C8B-B14F-4D97-AF65-F5344CB8AC3E}">
        <p14:creationId xmlns:p14="http://schemas.microsoft.com/office/powerpoint/2010/main" val="338851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08D5B-F07B-4422-BAE8-C4F4329A2551}"/>
              </a:ext>
            </a:extLst>
          </p:cNvPr>
          <p:cNvSpPr>
            <a:spLocks noGrp="1"/>
          </p:cNvSpPr>
          <p:nvPr>
            <p:ph type="title"/>
          </p:nvPr>
        </p:nvSpPr>
        <p:spPr>
          <a:xfrm>
            <a:off x="642918" y="1952825"/>
            <a:ext cx="3411973" cy="3635693"/>
          </a:xfrm>
        </p:spPr>
        <p:txBody>
          <a:bodyPr>
            <a:normAutofit/>
          </a:bodyPr>
          <a:lstStyle/>
          <a:p>
            <a:r>
              <a:rPr lang="en-US" b="0">
                <a:solidFill>
                  <a:schemeClr val="bg1"/>
                </a:solidFill>
                <a:ea typeface="+mj-lt"/>
                <a:cs typeface="+mj-lt"/>
              </a:rPr>
              <a:t>Two-Stage Detectors</a:t>
            </a:r>
          </a:p>
        </p:txBody>
      </p:sp>
      <p:sp>
        <p:nvSpPr>
          <p:cNvPr id="25" name="Rectangle 2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C10590-73C6-41E4-AED0-11CBC61B0951}"/>
              </a:ext>
            </a:extLst>
          </p:cNvPr>
          <p:cNvSpPr>
            <a:spLocks noGrp="1"/>
          </p:cNvSpPr>
          <p:nvPr>
            <p:ph idx="1"/>
          </p:nvPr>
        </p:nvSpPr>
        <p:spPr>
          <a:xfrm>
            <a:off x="5117909" y="1952825"/>
            <a:ext cx="6431173" cy="3635693"/>
          </a:xfrm>
        </p:spPr>
        <p:txBody>
          <a:bodyPr>
            <a:normAutofit/>
          </a:bodyPr>
          <a:lstStyle/>
          <a:p>
            <a:pPr>
              <a:lnSpc>
                <a:spcPct val="130000"/>
              </a:lnSpc>
            </a:pPr>
            <a:r>
              <a:rPr lang="en-US" b="0" dirty="0">
                <a:ea typeface="+mn-lt"/>
                <a:cs typeface="+mn-lt"/>
              </a:rPr>
              <a:t>Other studies have enhanced the quality of detection by proposing modifications to the existing Faster R-CNN framework. </a:t>
            </a:r>
          </a:p>
          <a:p>
            <a:pPr>
              <a:lnSpc>
                <a:spcPct val="130000"/>
              </a:lnSpc>
            </a:pPr>
            <a:r>
              <a:rPr lang="en-US" b="0" dirty="0">
                <a:ea typeface="+mn-lt"/>
                <a:cs typeface="+mn-lt"/>
              </a:rPr>
              <a:t>This architecture can achieve more reliable detections, but increases the required computation, hence being less convenient for real-time applications.</a:t>
            </a:r>
            <a:endParaRPr lang="en-US" dirty="0">
              <a:ea typeface="Meiryo"/>
            </a:endParaRPr>
          </a:p>
        </p:txBody>
      </p:sp>
    </p:spTree>
    <p:extLst>
      <p:ext uri="{BB962C8B-B14F-4D97-AF65-F5344CB8AC3E}">
        <p14:creationId xmlns:p14="http://schemas.microsoft.com/office/powerpoint/2010/main" val="160843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2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7DD74-0C2E-4137-8B7F-4D17AAFBAAC3}"/>
              </a:ext>
            </a:extLst>
          </p:cNvPr>
          <p:cNvSpPr>
            <a:spLocks noGrp="1"/>
          </p:cNvSpPr>
          <p:nvPr>
            <p:ph type="title"/>
          </p:nvPr>
        </p:nvSpPr>
        <p:spPr>
          <a:xfrm>
            <a:off x="642918" y="1952825"/>
            <a:ext cx="3411973" cy="3635693"/>
          </a:xfrm>
        </p:spPr>
        <p:txBody>
          <a:bodyPr>
            <a:normAutofit/>
          </a:bodyPr>
          <a:lstStyle/>
          <a:p>
            <a:r>
              <a:rPr lang="en-US" b="0">
                <a:solidFill>
                  <a:schemeClr val="bg1"/>
                </a:solidFill>
                <a:ea typeface="+mj-lt"/>
                <a:cs typeface="+mj-lt"/>
              </a:rPr>
              <a:t>Two-Stage Detectors</a:t>
            </a:r>
            <a:endParaRPr lang="en-US">
              <a:solidFill>
                <a:schemeClr val="bg1"/>
              </a:solidFill>
            </a:endParaRPr>
          </a:p>
        </p:txBody>
      </p:sp>
      <p:sp>
        <p:nvSpPr>
          <p:cNvPr id="20" name="Rectangle 2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62A89C-A87A-4619-A654-9B7AA0755BA0}"/>
              </a:ext>
            </a:extLst>
          </p:cNvPr>
          <p:cNvSpPr>
            <a:spLocks noGrp="1"/>
          </p:cNvSpPr>
          <p:nvPr>
            <p:ph idx="1"/>
          </p:nvPr>
        </p:nvSpPr>
        <p:spPr>
          <a:xfrm>
            <a:off x="5117909" y="1952825"/>
            <a:ext cx="6431173" cy="3635693"/>
          </a:xfrm>
        </p:spPr>
        <p:txBody>
          <a:bodyPr>
            <a:normAutofit/>
          </a:bodyPr>
          <a:lstStyle/>
          <a:p>
            <a:r>
              <a:rPr lang="en-US" dirty="0">
                <a:ea typeface="Meiryo"/>
              </a:rPr>
              <a:t>I tested some famous codesourses from GitHub to see how the Faster R-CNN method works on the MOT17 Dataset: </a:t>
            </a:r>
            <a:endParaRPr lang="en-US" b="0" dirty="0">
              <a:ea typeface="+mn-lt"/>
              <a:cs typeface="+mn-lt"/>
            </a:endParaRPr>
          </a:p>
          <a:p>
            <a:r>
              <a:rPr lang="en-US" b="0" dirty="0">
                <a:ea typeface="+mn-lt"/>
                <a:cs typeface="+mn-lt"/>
              </a:rPr>
              <a:t>https://colab.research.google.com/github/hardik0/Multi-Object-Tracking-Google-Colab/</a:t>
            </a:r>
            <a:endParaRPr lang="en-US" b="0" dirty="0">
              <a:ea typeface="Meiryo"/>
            </a:endParaRPr>
          </a:p>
        </p:txBody>
      </p:sp>
    </p:spTree>
    <p:extLst>
      <p:ext uri="{BB962C8B-B14F-4D97-AF65-F5344CB8AC3E}">
        <p14:creationId xmlns:p14="http://schemas.microsoft.com/office/powerpoint/2010/main" val="1534743264"/>
      </p:ext>
    </p:extLst>
  </p:cSld>
  <p:clrMapOvr>
    <a:masterClrMapping/>
  </p:clrMapOvr>
</p:sld>
</file>

<file path=ppt/theme/theme1.xml><?xml version="1.0" encoding="utf-8"?>
<a:theme xmlns:a="http://schemas.openxmlformats.org/drawingml/2006/main" name="ShojiVTI">
  <a:themeElements>
    <a:clrScheme name="AnalogousFromRegularSeedLeftStep">
      <a:dk1>
        <a:srgbClr val="000000"/>
      </a:dk1>
      <a:lt1>
        <a:srgbClr val="FFFFFF"/>
      </a:lt1>
      <a:dk2>
        <a:srgbClr val="331D33"/>
      </a:dk2>
      <a:lt2>
        <a:srgbClr val="E2E5E8"/>
      </a:lt2>
      <a:accent1>
        <a:srgbClr val="CF8B41"/>
      </a:accent1>
      <a:accent2>
        <a:srgbClr val="BD3E2F"/>
      </a:accent2>
      <a:accent3>
        <a:srgbClr val="CF416D"/>
      </a:accent3>
      <a:accent4>
        <a:srgbClr val="BD2F97"/>
      </a:accent4>
      <a:accent5>
        <a:srgbClr val="BA41CF"/>
      </a:accent5>
      <a:accent6>
        <a:srgbClr val="6D2FBD"/>
      </a:accent6>
      <a:hlink>
        <a:srgbClr val="3F7C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ShojiVTI</vt:lpstr>
      <vt:lpstr>More in depth research</vt:lpstr>
      <vt:lpstr>On the Performance of One-Stage and Two-Stage Object Detectors</vt:lpstr>
      <vt:lpstr>On the Performance of One-Stage and Two-Stage Object Detectors</vt:lpstr>
      <vt:lpstr>On the Performance of One-Stage and Two-Stage Object Detectors</vt:lpstr>
      <vt:lpstr>Two-Stage Detectors</vt:lpstr>
      <vt:lpstr>Two-Stage Detectors</vt:lpstr>
      <vt:lpstr>Two-Stage Detectors</vt:lpstr>
      <vt:lpstr>Two-Stage Detectors</vt:lpstr>
      <vt:lpstr>Two-Stage Detectors</vt:lpstr>
      <vt:lpstr>One-Stage Detectors </vt:lpstr>
      <vt:lpstr>One-Stage Detectors </vt:lpstr>
      <vt:lpstr>One-Stage Detectors </vt:lpstr>
      <vt:lpstr>One-Stage Detectors </vt:lpstr>
      <vt:lpstr>One-Stage Detectors </vt:lpstr>
      <vt:lpstr>One-Stage Detectors </vt:lpstr>
      <vt:lpstr>PowerPoint Presentation</vt:lpstr>
      <vt:lpstr>Object Detection in Autonomous Vehicles </vt:lpstr>
      <vt:lpstr>Object Detection in Autonomous Vehicles </vt:lpstr>
      <vt:lpstr>Materials and Methods</vt:lpstr>
      <vt:lpstr>PowerPoint Presentation</vt:lpstr>
      <vt:lpstr>Materials and Methods</vt:lpstr>
      <vt:lpstr>Results and Discussion </vt:lpstr>
      <vt:lpstr>Evaluation Metrics</vt:lpstr>
      <vt:lpstr>Evaluation Metrics</vt:lpstr>
      <vt:lpstr>Evaluation Metrics</vt:lpstr>
      <vt:lpstr>PowerPoint Presentation</vt:lpstr>
      <vt:lpstr>Results</vt:lpstr>
      <vt:lpstr>Results</vt:lpstr>
      <vt:lpstr>Results</vt:lpstr>
      <vt:lpstr>Results</vt:lpstr>
      <vt:lpstr>Results</vt:lpstr>
      <vt:lpstr>Results</vt:lpstr>
      <vt:lpstr>Other Useful Metrics </vt:lpstr>
      <vt:lpstr>PowerPoint Presentation</vt:lpstr>
      <vt:lpstr>Conclusions</vt:lpstr>
      <vt:lpstr>Conclusions</vt:lpstr>
      <vt:lpstr>Conclusions</vt:lpstr>
      <vt:lpstr>Conclusions</vt:lpstr>
      <vt:lpstr>Comparison</vt:lpstr>
      <vt:lpstr>The Origins of YOLOv5</vt:lpstr>
      <vt:lpstr>The Origins of YOLOv5</vt:lpstr>
      <vt:lpstr>Is YOLOv5 the Correct Name?</vt:lpstr>
      <vt:lpstr>Comparing YOLOv4 and YOLOv5 Training Time</vt:lpstr>
      <vt:lpstr>PowerPoint Presentation</vt:lpstr>
      <vt:lpstr>Comparing YOLOv4 vs YOLOv5 Evaluation</vt:lpstr>
      <vt:lpstr>PowerPoint Presentation</vt:lpstr>
      <vt:lpstr> comparing YOLOv4 vs YOLOv5 Evaluation </vt:lpstr>
      <vt:lpstr>PowerPoint Presentation</vt:lpstr>
      <vt:lpstr>PowerPoint Presentation</vt:lpstr>
      <vt:lpstr>Comparing YOLOV4 and YOLOv5s Inference Time</vt:lpstr>
      <vt:lpstr>Comparing YOLOV4 and YOLOv5s Inference Time</vt:lpstr>
      <vt:lpstr>PowerPoint Presentation</vt:lpstr>
      <vt:lpstr>Conclusion</vt:lpstr>
      <vt:lpstr>Some practical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536</cp:revision>
  <dcterms:created xsi:type="dcterms:W3CDTF">2021-08-05T11:04:31Z</dcterms:created>
  <dcterms:modified xsi:type="dcterms:W3CDTF">2021-08-06T11:40:16Z</dcterms:modified>
</cp:coreProperties>
</file>