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CC6419-7A1C-4C58-A096-9D1CEF83CD74}" v="551" dt="2021-09-13T10:14:19.818"/>
    <p1510:client id="{C976C353-DED1-7D1E-762C-618669A065F3}" v="21" dt="2021-09-13T10:20:30.2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yaabid" userId="S::eyaabid@insat.u-carthage.tn::bd086841-9cb6-440d-8594-3c99dc65b8f0" providerId="AD" clId="Web-{C976C353-DED1-7D1E-762C-618669A065F3}"/>
    <pc:docChg chg="addSld modSld">
      <pc:chgData name="eyaabid" userId="S::eyaabid@insat.u-carthage.tn::bd086841-9cb6-440d-8594-3c99dc65b8f0" providerId="AD" clId="Web-{C976C353-DED1-7D1E-762C-618669A065F3}" dt="2021-09-13T10:20:30.110" v="11" actId="14100"/>
      <pc:docMkLst>
        <pc:docMk/>
      </pc:docMkLst>
      <pc:sldChg chg="modSp">
        <pc:chgData name="eyaabid" userId="S::eyaabid@insat.u-carthage.tn::bd086841-9cb6-440d-8594-3c99dc65b8f0" providerId="AD" clId="Web-{C976C353-DED1-7D1E-762C-618669A065F3}" dt="2021-09-13T10:20:30.110" v="11" actId="14100"/>
        <pc:sldMkLst>
          <pc:docMk/>
          <pc:sldMk cId="1558231312" sldId="257"/>
        </pc:sldMkLst>
        <pc:spChg chg="mod">
          <ac:chgData name="eyaabid" userId="S::eyaabid@insat.u-carthage.tn::bd086841-9cb6-440d-8594-3c99dc65b8f0" providerId="AD" clId="Web-{C976C353-DED1-7D1E-762C-618669A065F3}" dt="2021-09-13T10:20:30.110" v="11" actId="14100"/>
          <ac:spMkLst>
            <pc:docMk/>
            <pc:sldMk cId="1558231312" sldId="257"/>
            <ac:spMk id="2" creationId="{C90FA775-4D37-4B94-BAA1-1082965EF51B}"/>
          </ac:spMkLst>
        </pc:spChg>
      </pc:sldChg>
      <pc:sldChg chg="addSp delSp modSp mod setBg">
        <pc:chgData name="eyaabid" userId="S::eyaabid@insat.u-carthage.tn::bd086841-9cb6-440d-8594-3c99dc65b8f0" providerId="AD" clId="Web-{C976C353-DED1-7D1E-762C-618669A065F3}" dt="2021-09-13T10:16:33.956" v="0"/>
        <pc:sldMkLst>
          <pc:docMk/>
          <pc:sldMk cId="195234759" sldId="271"/>
        </pc:sldMkLst>
        <pc:spChg chg="mod">
          <ac:chgData name="eyaabid" userId="S::eyaabid@insat.u-carthage.tn::bd086841-9cb6-440d-8594-3c99dc65b8f0" providerId="AD" clId="Web-{C976C353-DED1-7D1E-762C-618669A065F3}" dt="2021-09-13T10:16:33.956" v="0"/>
          <ac:spMkLst>
            <pc:docMk/>
            <pc:sldMk cId="195234759" sldId="271"/>
            <ac:spMk id="2" creationId="{FC42C5A7-FB96-4162-A933-D4D23BB47982}"/>
          </ac:spMkLst>
        </pc:spChg>
        <pc:spChg chg="del">
          <ac:chgData name="eyaabid" userId="S::eyaabid@insat.u-carthage.tn::bd086841-9cb6-440d-8594-3c99dc65b8f0" providerId="AD" clId="Web-{C976C353-DED1-7D1E-762C-618669A065F3}" dt="2021-09-13T10:16:33.956" v="0"/>
          <ac:spMkLst>
            <pc:docMk/>
            <pc:sldMk cId="195234759" sldId="271"/>
            <ac:spMk id="3" creationId="{BDAAD95D-2679-454B-8612-EA9234EC4163}"/>
          </ac:spMkLst>
        </pc:spChg>
        <pc:spChg chg="add">
          <ac:chgData name="eyaabid" userId="S::eyaabid@insat.u-carthage.tn::bd086841-9cb6-440d-8594-3c99dc65b8f0" providerId="AD" clId="Web-{C976C353-DED1-7D1E-762C-618669A065F3}" dt="2021-09-13T10:16:33.956" v="0"/>
          <ac:spMkLst>
            <pc:docMk/>
            <pc:sldMk cId="195234759" sldId="271"/>
            <ac:spMk id="9" creationId="{DA8886A6-5426-494B-96D8-D962D2BA0818}"/>
          </ac:spMkLst>
        </pc:spChg>
        <pc:spChg chg="add">
          <ac:chgData name="eyaabid" userId="S::eyaabid@insat.u-carthage.tn::bd086841-9cb6-440d-8594-3c99dc65b8f0" providerId="AD" clId="Web-{C976C353-DED1-7D1E-762C-618669A065F3}" dt="2021-09-13T10:16:33.956" v="0"/>
          <ac:spMkLst>
            <pc:docMk/>
            <pc:sldMk cId="195234759" sldId="271"/>
            <ac:spMk id="11" creationId="{AA3ED336-C09E-46E8-9774-B977D15FC5E0}"/>
          </ac:spMkLst>
        </pc:spChg>
        <pc:graphicFrameChg chg="add">
          <ac:chgData name="eyaabid" userId="S::eyaabid@insat.u-carthage.tn::bd086841-9cb6-440d-8594-3c99dc65b8f0" providerId="AD" clId="Web-{C976C353-DED1-7D1E-762C-618669A065F3}" dt="2021-09-13T10:16:33.956" v="0"/>
          <ac:graphicFrameMkLst>
            <pc:docMk/>
            <pc:sldMk cId="195234759" sldId="271"/>
            <ac:graphicFrameMk id="5" creationId="{1F9DDCF1-B59A-4D2E-A4B0-6124B11943F7}"/>
          </ac:graphicFrameMkLst>
        </pc:graphicFrameChg>
      </pc:sldChg>
      <pc:sldChg chg="addSp modSp new mod setBg">
        <pc:chgData name="eyaabid" userId="S::eyaabid@insat.u-carthage.tn::bd086841-9cb6-440d-8594-3c99dc65b8f0" providerId="AD" clId="Web-{C976C353-DED1-7D1E-762C-618669A065F3}" dt="2021-09-13T10:20:12.766" v="9"/>
        <pc:sldMkLst>
          <pc:docMk/>
          <pc:sldMk cId="3475871954" sldId="272"/>
        </pc:sldMkLst>
        <pc:spChg chg="mod">
          <ac:chgData name="eyaabid" userId="S::eyaabid@insat.u-carthage.tn::bd086841-9cb6-440d-8594-3c99dc65b8f0" providerId="AD" clId="Web-{C976C353-DED1-7D1E-762C-618669A065F3}" dt="2021-09-13T10:20:12.766" v="9"/>
          <ac:spMkLst>
            <pc:docMk/>
            <pc:sldMk cId="3475871954" sldId="272"/>
            <ac:spMk id="2" creationId="{AE9A6B9A-6FE6-4C3C-A11B-355176081498}"/>
          </ac:spMkLst>
        </pc:spChg>
        <pc:spChg chg="mod">
          <ac:chgData name="eyaabid" userId="S::eyaabid@insat.u-carthage.tn::bd086841-9cb6-440d-8594-3c99dc65b8f0" providerId="AD" clId="Web-{C976C353-DED1-7D1E-762C-618669A065F3}" dt="2021-09-13T10:20:12.766" v="9"/>
          <ac:spMkLst>
            <pc:docMk/>
            <pc:sldMk cId="3475871954" sldId="272"/>
            <ac:spMk id="3" creationId="{AF35F07F-5EF3-4862-9A07-E6C7D79D0E7A}"/>
          </ac:spMkLst>
        </pc:spChg>
        <pc:spChg chg="add">
          <ac:chgData name="eyaabid" userId="S::eyaabid@insat.u-carthage.tn::bd086841-9cb6-440d-8594-3c99dc65b8f0" providerId="AD" clId="Web-{C976C353-DED1-7D1E-762C-618669A065F3}" dt="2021-09-13T10:20:12.766" v="9"/>
          <ac:spMkLst>
            <pc:docMk/>
            <pc:sldMk cId="3475871954" sldId="272"/>
            <ac:spMk id="8" creationId="{082FD8D3-C74C-4B1D-A596-F090EE1A2BA3}"/>
          </ac:spMkLst>
        </pc:spChg>
        <pc:spChg chg="add">
          <ac:chgData name="eyaabid" userId="S::eyaabid@insat.u-carthage.tn::bd086841-9cb6-440d-8594-3c99dc65b8f0" providerId="AD" clId="Web-{C976C353-DED1-7D1E-762C-618669A065F3}" dt="2021-09-13T10:20:12.766" v="9"/>
          <ac:spMkLst>
            <pc:docMk/>
            <pc:sldMk cId="3475871954" sldId="272"/>
            <ac:spMk id="10" creationId="{AD3D6B5C-B8B4-4071-9480-DEE5EC781CB9}"/>
          </ac:spMkLst>
        </pc:spChg>
      </pc:sldChg>
    </pc:docChg>
  </pc:docChgLst>
  <pc:docChgLst>
    <pc:chgData name="eyaabid" userId="S::eyaabid@insat.u-carthage.tn::bd086841-9cb6-440d-8594-3c99dc65b8f0" providerId="AD" clId="Web-{86CC6419-7A1C-4C58-A096-9D1CEF83CD74}"/>
    <pc:docChg chg="addSld modSld addMainMaster delMainMaster">
      <pc:chgData name="eyaabid" userId="S::eyaabid@insat.u-carthage.tn::bd086841-9cb6-440d-8594-3c99dc65b8f0" providerId="AD" clId="Web-{86CC6419-7A1C-4C58-A096-9D1CEF83CD74}" dt="2021-09-13T10:14:13.990" v="301" actId="20577"/>
      <pc:docMkLst>
        <pc:docMk/>
      </pc:docMkLst>
      <pc:sldChg chg="addSp delSp modSp mod setBg modClrScheme chgLayout">
        <pc:chgData name="eyaabid" userId="S::eyaabid@insat.u-carthage.tn::bd086841-9cb6-440d-8594-3c99dc65b8f0" providerId="AD" clId="Web-{86CC6419-7A1C-4C58-A096-9D1CEF83CD74}" dt="2021-09-13T09:10:21.501" v="29" actId="20577"/>
        <pc:sldMkLst>
          <pc:docMk/>
          <pc:sldMk cId="2979223466" sldId="256"/>
        </pc:sldMkLst>
        <pc:spChg chg="mod">
          <ac:chgData name="eyaabid" userId="S::eyaabid@insat.u-carthage.tn::bd086841-9cb6-440d-8594-3c99dc65b8f0" providerId="AD" clId="Web-{86CC6419-7A1C-4C58-A096-9D1CEF83CD74}" dt="2021-09-13T09:10:21.501" v="29" actId="20577"/>
          <ac:spMkLst>
            <pc:docMk/>
            <pc:sldMk cId="2979223466" sldId="256"/>
            <ac:spMk id="2" creationId="{00000000-0000-0000-0000-000000000000}"/>
          </ac:spMkLst>
        </pc:spChg>
        <pc:spChg chg="mod">
          <ac:chgData name="eyaabid" userId="S::eyaabid@insat.u-carthage.tn::bd086841-9cb6-440d-8594-3c99dc65b8f0" providerId="AD" clId="Web-{86CC6419-7A1C-4C58-A096-9D1CEF83CD74}" dt="2021-09-13T09:10:05.672" v="24"/>
          <ac:spMkLst>
            <pc:docMk/>
            <pc:sldMk cId="2979223466" sldId="256"/>
            <ac:spMk id="3" creationId="{00000000-0000-0000-0000-000000000000}"/>
          </ac:spMkLst>
        </pc:spChg>
        <pc:spChg chg="add">
          <ac:chgData name="eyaabid" userId="S::eyaabid@insat.u-carthage.tn::bd086841-9cb6-440d-8594-3c99dc65b8f0" providerId="AD" clId="Web-{86CC6419-7A1C-4C58-A096-9D1CEF83CD74}" dt="2021-09-13T09:10:05.672" v="24"/>
          <ac:spMkLst>
            <pc:docMk/>
            <pc:sldMk cId="2979223466" sldId="256"/>
            <ac:spMk id="5" creationId="{764E0904-5ABD-4DC7-8562-C38580C953A2}"/>
          </ac:spMkLst>
        </pc:spChg>
        <pc:spChg chg="add del">
          <ac:chgData name="eyaabid" userId="S::eyaabid@insat.u-carthage.tn::bd086841-9cb6-440d-8594-3c99dc65b8f0" providerId="AD" clId="Web-{86CC6419-7A1C-4C58-A096-9D1CEF83CD74}" dt="2021-09-13T09:10:05.516" v="23"/>
          <ac:spMkLst>
            <pc:docMk/>
            <pc:sldMk cId="2979223466" sldId="256"/>
            <ac:spMk id="9" creationId="{1F4CD6D0-88B6-45F4-AC60-54587D3C92A0}"/>
          </ac:spMkLst>
        </pc:spChg>
        <pc:spChg chg="add del">
          <ac:chgData name="eyaabid" userId="S::eyaabid@insat.u-carthage.tn::bd086841-9cb6-440d-8594-3c99dc65b8f0" providerId="AD" clId="Web-{86CC6419-7A1C-4C58-A096-9D1CEF83CD74}" dt="2021-09-13T09:10:05.516" v="23"/>
          <ac:spMkLst>
            <pc:docMk/>
            <pc:sldMk cId="2979223466" sldId="256"/>
            <ac:spMk id="11" creationId="{DCFCE6BC-4706-49A2-816A-A44669F98A30}"/>
          </ac:spMkLst>
        </pc:spChg>
        <pc:spChg chg="add del">
          <ac:chgData name="eyaabid" userId="S::eyaabid@insat.u-carthage.tn::bd086841-9cb6-440d-8594-3c99dc65b8f0" providerId="AD" clId="Web-{86CC6419-7A1C-4C58-A096-9D1CEF83CD74}" dt="2021-09-13T09:10:05.516" v="23"/>
          <ac:spMkLst>
            <pc:docMk/>
            <pc:sldMk cId="2979223466" sldId="256"/>
            <ac:spMk id="13" creationId="{F2519508-A780-4D3C-AFC8-363D53F24574}"/>
          </ac:spMkLst>
        </pc:spChg>
        <pc:spChg chg="add del">
          <ac:chgData name="eyaabid" userId="S::eyaabid@insat.u-carthage.tn::bd086841-9cb6-440d-8594-3c99dc65b8f0" providerId="AD" clId="Web-{86CC6419-7A1C-4C58-A096-9D1CEF83CD74}" dt="2021-09-13T09:10:05.516" v="23"/>
          <ac:spMkLst>
            <pc:docMk/>
            <pc:sldMk cId="2979223466" sldId="256"/>
            <ac:spMk id="15" creationId="{96FFB859-0BF4-44C8-92CE-827BC0BED6D5}"/>
          </ac:spMkLst>
        </pc:spChg>
        <pc:spChg chg="add del">
          <ac:chgData name="eyaabid" userId="S::eyaabid@insat.u-carthage.tn::bd086841-9cb6-440d-8594-3c99dc65b8f0" providerId="AD" clId="Web-{86CC6419-7A1C-4C58-A096-9D1CEF83CD74}" dt="2021-09-13T09:10:05.516" v="23"/>
          <ac:spMkLst>
            <pc:docMk/>
            <pc:sldMk cId="2979223466" sldId="256"/>
            <ac:spMk id="19" creationId="{AA3C88C9-7D12-4F69-958C-2A345F9633D7}"/>
          </ac:spMkLst>
        </pc:spChg>
        <pc:spChg chg="add del">
          <ac:chgData name="eyaabid" userId="S::eyaabid@insat.u-carthage.tn::bd086841-9cb6-440d-8594-3c99dc65b8f0" providerId="AD" clId="Web-{86CC6419-7A1C-4C58-A096-9D1CEF83CD74}" dt="2021-09-13T09:10:05.516" v="23"/>
          <ac:spMkLst>
            <pc:docMk/>
            <pc:sldMk cId="2979223466" sldId="256"/>
            <ac:spMk id="21" creationId="{D6F31C7F-BCF9-4876-B103-B1470FB2ECDE}"/>
          </ac:spMkLst>
        </pc:spChg>
        <pc:picChg chg="add del">
          <ac:chgData name="eyaabid" userId="S::eyaabid@insat.u-carthage.tn::bd086841-9cb6-440d-8594-3c99dc65b8f0" providerId="AD" clId="Web-{86CC6419-7A1C-4C58-A096-9D1CEF83CD74}" dt="2021-09-13T09:10:05.516" v="23"/>
          <ac:picMkLst>
            <pc:docMk/>
            <pc:sldMk cId="2979223466" sldId="256"/>
            <ac:picMk id="4" creationId="{36E5D645-8026-4279-928A-E78B0B575A2F}"/>
          </ac:picMkLst>
        </pc:picChg>
        <pc:picChg chg="add">
          <ac:chgData name="eyaabid" userId="S::eyaabid@insat.u-carthage.tn::bd086841-9cb6-440d-8594-3c99dc65b8f0" providerId="AD" clId="Web-{86CC6419-7A1C-4C58-A096-9D1CEF83CD74}" dt="2021-09-13T09:10:05.672" v="24"/>
          <ac:picMkLst>
            <pc:docMk/>
            <pc:sldMk cId="2979223466" sldId="256"/>
            <ac:picMk id="6" creationId="{3ED04E1A-4583-4EF8-9894-C227ED19208C}"/>
          </ac:picMkLst>
        </pc:picChg>
        <pc:cxnChg chg="add del">
          <ac:chgData name="eyaabid" userId="S::eyaabid@insat.u-carthage.tn::bd086841-9cb6-440d-8594-3c99dc65b8f0" providerId="AD" clId="Web-{86CC6419-7A1C-4C58-A096-9D1CEF83CD74}" dt="2021-09-13T09:10:05.516" v="23"/>
          <ac:cxnSpMkLst>
            <pc:docMk/>
            <pc:sldMk cId="2979223466" sldId="256"/>
            <ac:cxnSpMk id="17" creationId="{9E7C23BC-DAA6-40E1-8166-B8C4439D1430}"/>
          </ac:cxnSpMkLst>
        </pc:cxnChg>
      </pc:sldChg>
      <pc:sldChg chg="addSp delSp modSp new mod setBg">
        <pc:chgData name="eyaabid" userId="S::eyaabid@insat.u-carthage.tn::bd086841-9cb6-440d-8594-3c99dc65b8f0" providerId="AD" clId="Web-{86CC6419-7A1C-4C58-A096-9D1CEF83CD74}" dt="2021-09-13T09:14:06.162" v="44"/>
        <pc:sldMkLst>
          <pc:docMk/>
          <pc:sldMk cId="1558231312" sldId="257"/>
        </pc:sldMkLst>
        <pc:spChg chg="mod">
          <ac:chgData name="eyaabid" userId="S::eyaabid@insat.u-carthage.tn::bd086841-9cb6-440d-8594-3c99dc65b8f0" providerId="AD" clId="Web-{86CC6419-7A1C-4C58-A096-9D1CEF83CD74}" dt="2021-09-13T09:14:06.162" v="44"/>
          <ac:spMkLst>
            <pc:docMk/>
            <pc:sldMk cId="1558231312" sldId="257"/>
            <ac:spMk id="2" creationId="{C90FA775-4D37-4B94-BAA1-1082965EF51B}"/>
          </ac:spMkLst>
        </pc:spChg>
        <pc:spChg chg="del mod">
          <ac:chgData name="eyaabid" userId="S::eyaabid@insat.u-carthage.tn::bd086841-9cb6-440d-8594-3c99dc65b8f0" providerId="AD" clId="Web-{86CC6419-7A1C-4C58-A096-9D1CEF83CD74}" dt="2021-09-13T09:14:06.162" v="44"/>
          <ac:spMkLst>
            <pc:docMk/>
            <pc:sldMk cId="1558231312" sldId="257"/>
            <ac:spMk id="3" creationId="{3DB746F4-4992-4157-B34E-37E9D013EB47}"/>
          </ac:spMkLst>
        </pc:spChg>
        <pc:spChg chg="add">
          <ac:chgData name="eyaabid" userId="S::eyaabid@insat.u-carthage.tn::bd086841-9cb6-440d-8594-3c99dc65b8f0" providerId="AD" clId="Web-{86CC6419-7A1C-4C58-A096-9D1CEF83CD74}" dt="2021-09-13T09:14:06.162" v="44"/>
          <ac:spMkLst>
            <pc:docMk/>
            <pc:sldMk cId="1558231312" sldId="257"/>
            <ac:spMk id="9" creationId="{98DED6BC-9A3E-48D4-AD7C-A56D63F547E8}"/>
          </ac:spMkLst>
        </pc:spChg>
        <pc:spChg chg="add">
          <ac:chgData name="eyaabid" userId="S::eyaabid@insat.u-carthage.tn::bd086841-9cb6-440d-8594-3c99dc65b8f0" providerId="AD" clId="Web-{86CC6419-7A1C-4C58-A096-9D1CEF83CD74}" dt="2021-09-13T09:14:06.162" v="44"/>
          <ac:spMkLst>
            <pc:docMk/>
            <pc:sldMk cId="1558231312" sldId="257"/>
            <ac:spMk id="11" creationId="{6B6E033A-DB2E-49B8-B600-B38E0C280263}"/>
          </ac:spMkLst>
        </pc:spChg>
        <pc:graphicFrameChg chg="add">
          <ac:chgData name="eyaabid" userId="S::eyaabid@insat.u-carthage.tn::bd086841-9cb6-440d-8594-3c99dc65b8f0" providerId="AD" clId="Web-{86CC6419-7A1C-4C58-A096-9D1CEF83CD74}" dt="2021-09-13T09:14:06.162" v="44"/>
          <ac:graphicFrameMkLst>
            <pc:docMk/>
            <pc:sldMk cId="1558231312" sldId="257"/>
            <ac:graphicFrameMk id="5" creationId="{97A2C342-ED21-4DD0-BADE-1BE186F15158}"/>
          </ac:graphicFrameMkLst>
        </pc:graphicFrameChg>
      </pc:sldChg>
      <pc:sldChg chg="addSp delSp modSp new mod setBg">
        <pc:chgData name="eyaabid" userId="S::eyaabid@insat.u-carthage.tn::bd086841-9cb6-440d-8594-3c99dc65b8f0" providerId="AD" clId="Web-{86CC6419-7A1C-4C58-A096-9D1CEF83CD74}" dt="2021-09-13T09:21:01.609" v="63" actId="20577"/>
        <pc:sldMkLst>
          <pc:docMk/>
          <pc:sldMk cId="559928056" sldId="258"/>
        </pc:sldMkLst>
        <pc:spChg chg="mod">
          <ac:chgData name="eyaabid" userId="S::eyaabid@insat.u-carthage.tn::bd086841-9cb6-440d-8594-3c99dc65b8f0" providerId="AD" clId="Web-{86CC6419-7A1C-4C58-A096-9D1CEF83CD74}" dt="2021-09-13T09:21:01.609" v="63" actId="20577"/>
          <ac:spMkLst>
            <pc:docMk/>
            <pc:sldMk cId="559928056" sldId="258"/>
            <ac:spMk id="2" creationId="{3B43E9B9-C82E-4A7F-A438-772A5E95CAED}"/>
          </ac:spMkLst>
        </pc:spChg>
        <pc:spChg chg="mod">
          <ac:chgData name="eyaabid" userId="S::eyaabid@insat.u-carthage.tn::bd086841-9cb6-440d-8594-3c99dc65b8f0" providerId="AD" clId="Web-{86CC6419-7A1C-4C58-A096-9D1CEF83CD74}" dt="2021-09-13T09:20:43.499" v="58"/>
          <ac:spMkLst>
            <pc:docMk/>
            <pc:sldMk cId="559928056" sldId="258"/>
            <ac:spMk id="3" creationId="{CB38AE37-7EC5-416C-A243-DDC9E8CFD310}"/>
          </ac:spMkLst>
        </pc:spChg>
        <pc:spChg chg="add del">
          <ac:chgData name="eyaabid" userId="S::eyaabid@insat.u-carthage.tn::bd086841-9cb6-440d-8594-3c99dc65b8f0" providerId="AD" clId="Web-{86CC6419-7A1C-4C58-A096-9D1CEF83CD74}" dt="2021-09-13T09:20:43.499" v="58"/>
          <ac:spMkLst>
            <pc:docMk/>
            <pc:sldMk cId="559928056" sldId="258"/>
            <ac:spMk id="9" creationId="{79BB35BC-D5C2-4C8B-A22A-A71E6191913B}"/>
          </ac:spMkLst>
        </pc:spChg>
        <pc:spChg chg="add">
          <ac:chgData name="eyaabid" userId="S::eyaabid@insat.u-carthage.tn::bd086841-9cb6-440d-8594-3c99dc65b8f0" providerId="AD" clId="Web-{86CC6419-7A1C-4C58-A096-9D1CEF83CD74}" dt="2021-09-13T09:20:43.499" v="58"/>
          <ac:spMkLst>
            <pc:docMk/>
            <pc:sldMk cId="559928056" sldId="258"/>
            <ac:spMk id="14" creationId="{94C5663A-0CE3-4AEE-B47E-FB68D9EBFE1A}"/>
          </ac:spMkLst>
        </pc:spChg>
        <pc:picChg chg="add mod ord">
          <ac:chgData name="eyaabid" userId="S::eyaabid@insat.u-carthage.tn::bd086841-9cb6-440d-8594-3c99dc65b8f0" providerId="AD" clId="Web-{86CC6419-7A1C-4C58-A096-9D1CEF83CD74}" dt="2021-09-13T09:20:43.499" v="58"/>
          <ac:picMkLst>
            <pc:docMk/>
            <pc:sldMk cId="559928056" sldId="258"/>
            <ac:picMk id="5" creationId="{14547EF8-6C63-4956-B35A-C22331CD130E}"/>
          </ac:picMkLst>
        </pc:picChg>
      </pc:sldChg>
      <pc:sldChg chg="addSp delSp modSp new mod setBg">
        <pc:chgData name="eyaabid" userId="S::eyaabid@insat.u-carthage.tn::bd086841-9cb6-440d-8594-3c99dc65b8f0" providerId="AD" clId="Web-{86CC6419-7A1C-4C58-A096-9D1CEF83CD74}" dt="2021-09-13T09:21:45.844" v="80"/>
        <pc:sldMkLst>
          <pc:docMk/>
          <pc:sldMk cId="2503206714" sldId="259"/>
        </pc:sldMkLst>
        <pc:spChg chg="mod">
          <ac:chgData name="eyaabid" userId="S::eyaabid@insat.u-carthage.tn::bd086841-9cb6-440d-8594-3c99dc65b8f0" providerId="AD" clId="Web-{86CC6419-7A1C-4C58-A096-9D1CEF83CD74}" dt="2021-09-13T09:21:45.844" v="80"/>
          <ac:spMkLst>
            <pc:docMk/>
            <pc:sldMk cId="2503206714" sldId="259"/>
            <ac:spMk id="2" creationId="{2DF4D18E-4A3A-4B6B-BEE7-538F37C12625}"/>
          </ac:spMkLst>
        </pc:spChg>
        <pc:spChg chg="mod">
          <ac:chgData name="eyaabid" userId="S::eyaabid@insat.u-carthage.tn::bd086841-9cb6-440d-8594-3c99dc65b8f0" providerId="AD" clId="Web-{86CC6419-7A1C-4C58-A096-9D1CEF83CD74}" dt="2021-09-13T09:21:45.844" v="80"/>
          <ac:spMkLst>
            <pc:docMk/>
            <pc:sldMk cId="2503206714" sldId="259"/>
            <ac:spMk id="3" creationId="{F2BFA2A4-1A31-4D85-982F-FDE11D324846}"/>
          </ac:spMkLst>
        </pc:spChg>
        <pc:spChg chg="add">
          <ac:chgData name="eyaabid" userId="S::eyaabid@insat.u-carthage.tn::bd086841-9cb6-440d-8594-3c99dc65b8f0" providerId="AD" clId="Web-{86CC6419-7A1C-4C58-A096-9D1CEF83CD74}" dt="2021-09-13T09:21:45.844" v="80"/>
          <ac:spMkLst>
            <pc:docMk/>
            <pc:sldMk cId="2503206714" sldId="259"/>
            <ac:spMk id="6" creationId="{94C5663A-0CE3-4AEE-B47E-FB68D9EBFE1A}"/>
          </ac:spMkLst>
        </pc:spChg>
        <pc:spChg chg="add del">
          <ac:chgData name="eyaabid" userId="S::eyaabid@insat.u-carthage.tn::bd086841-9cb6-440d-8594-3c99dc65b8f0" providerId="AD" clId="Web-{86CC6419-7A1C-4C58-A096-9D1CEF83CD74}" dt="2021-09-13T09:21:45.813" v="79"/>
          <ac:spMkLst>
            <pc:docMk/>
            <pc:sldMk cId="2503206714" sldId="259"/>
            <ac:spMk id="9" creationId="{94C5663A-0CE3-4AEE-B47E-FB68D9EBFE1A}"/>
          </ac:spMkLst>
        </pc:spChg>
        <pc:picChg chg="add del">
          <ac:chgData name="eyaabid" userId="S::eyaabid@insat.u-carthage.tn::bd086841-9cb6-440d-8594-3c99dc65b8f0" providerId="AD" clId="Web-{86CC6419-7A1C-4C58-A096-9D1CEF83CD74}" dt="2021-09-13T09:21:45.813" v="79"/>
          <ac:picMkLst>
            <pc:docMk/>
            <pc:sldMk cId="2503206714" sldId="259"/>
            <ac:picMk id="5" creationId="{9976D868-DBCF-4793-BE9A-C839B37AE2D4}"/>
          </ac:picMkLst>
        </pc:picChg>
        <pc:picChg chg="add">
          <ac:chgData name="eyaabid" userId="S::eyaabid@insat.u-carthage.tn::bd086841-9cb6-440d-8594-3c99dc65b8f0" providerId="AD" clId="Web-{86CC6419-7A1C-4C58-A096-9D1CEF83CD74}" dt="2021-09-13T09:21:45.844" v="80"/>
          <ac:picMkLst>
            <pc:docMk/>
            <pc:sldMk cId="2503206714" sldId="259"/>
            <ac:picMk id="7" creationId="{EFAB9DAB-1541-42A7-9521-8510D15C6482}"/>
          </ac:picMkLst>
        </pc:picChg>
      </pc:sldChg>
      <pc:sldChg chg="addSp modSp new mod setBg">
        <pc:chgData name="eyaabid" userId="S::eyaabid@insat.u-carthage.tn::bd086841-9cb6-440d-8594-3c99dc65b8f0" providerId="AD" clId="Web-{86CC6419-7A1C-4C58-A096-9D1CEF83CD74}" dt="2021-09-13T09:22:04.110" v="89"/>
        <pc:sldMkLst>
          <pc:docMk/>
          <pc:sldMk cId="3424737936" sldId="260"/>
        </pc:sldMkLst>
        <pc:spChg chg="mod">
          <ac:chgData name="eyaabid" userId="S::eyaabid@insat.u-carthage.tn::bd086841-9cb6-440d-8594-3c99dc65b8f0" providerId="AD" clId="Web-{86CC6419-7A1C-4C58-A096-9D1CEF83CD74}" dt="2021-09-13T09:22:04.110" v="89"/>
          <ac:spMkLst>
            <pc:docMk/>
            <pc:sldMk cId="3424737936" sldId="260"/>
            <ac:spMk id="2" creationId="{7F46C91C-A413-4319-8186-2341F0E99326}"/>
          </ac:spMkLst>
        </pc:spChg>
        <pc:spChg chg="mod">
          <ac:chgData name="eyaabid" userId="S::eyaabid@insat.u-carthage.tn::bd086841-9cb6-440d-8594-3c99dc65b8f0" providerId="AD" clId="Web-{86CC6419-7A1C-4C58-A096-9D1CEF83CD74}" dt="2021-09-13T09:22:04.110" v="89"/>
          <ac:spMkLst>
            <pc:docMk/>
            <pc:sldMk cId="3424737936" sldId="260"/>
            <ac:spMk id="3" creationId="{58C2A82F-970F-44C1-B392-5275C049B789}"/>
          </ac:spMkLst>
        </pc:spChg>
        <pc:spChg chg="add">
          <ac:chgData name="eyaabid" userId="S::eyaabid@insat.u-carthage.tn::bd086841-9cb6-440d-8594-3c99dc65b8f0" providerId="AD" clId="Web-{86CC6419-7A1C-4C58-A096-9D1CEF83CD74}" dt="2021-09-13T09:22:04.110" v="89"/>
          <ac:spMkLst>
            <pc:docMk/>
            <pc:sldMk cId="3424737936" sldId="260"/>
            <ac:spMk id="9" creationId="{94C5663A-0CE3-4AEE-B47E-FB68D9EBFE1A}"/>
          </ac:spMkLst>
        </pc:spChg>
        <pc:picChg chg="add">
          <ac:chgData name="eyaabid" userId="S::eyaabid@insat.u-carthage.tn::bd086841-9cb6-440d-8594-3c99dc65b8f0" providerId="AD" clId="Web-{86CC6419-7A1C-4C58-A096-9D1CEF83CD74}" dt="2021-09-13T09:22:04.110" v="89"/>
          <ac:picMkLst>
            <pc:docMk/>
            <pc:sldMk cId="3424737936" sldId="260"/>
            <ac:picMk id="5" creationId="{A048208A-BCBF-43DD-8F8E-6ABF0B940D1F}"/>
          </ac:picMkLst>
        </pc:picChg>
      </pc:sldChg>
      <pc:sldChg chg="addSp modSp new mod setBg">
        <pc:chgData name="eyaabid" userId="S::eyaabid@insat.u-carthage.tn::bd086841-9cb6-440d-8594-3c99dc65b8f0" providerId="AD" clId="Web-{86CC6419-7A1C-4C58-A096-9D1CEF83CD74}" dt="2021-09-13T09:29:37.823" v="131"/>
        <pc:sldMkLst>
          <pc:docMk/>
          <pc:sldMk cId="813395457" sldId="261"/>
        </pc:sldMkLst>
        <pc:spChg chg="mod">
          <ac:chgData name="eyaabid" userId="S::eyaabid@insat.u-carthage.tn::bd086841-9cb6-440d-8594-3c99dc65b8f0" providerId="AD" clId="Web-{86CC6419-7A1C-4C58-A096-9D1CEF83CD74}" dt="2021-09-13T09:29:37.823" v="131"/>
          <ac:spMkLst>
            <pc:docMk/>
            <pc:sldMk cId="813395457" sldId="261"/>
            <ac:spMk id="2" creationId="{BC4315AF-D9CC-4601-9A6E-DF64530ACD58}"/>
          </ac:spMkLst>
        </pc:spChg>
        <pc:spChg chg="mod">
          <ac:chgData name="eyaabid" userId="S::eyaabid@insat.u-carthage.tn::bd086841-9cb6-440d-8594-3c99dc65b8f0" providerId="AD" clId="Web-{86CC6419-7A1C-4C58-A096-9D1CEF83CD74}" dt="2021-09-13T09:29:37.823" v="131"/>
          <ac:spMkLst>
            <pc:docMk/>
            <pc:sldMk cId="813395457" sldId="261"/>
            <ac:spMk id="3" creationId="{31DD8035-EA12-42CF-9C0B-28453C1492B8}"/>
          </ac:spMkLst>
        </pc:spChg>
        <pc:spChg chg="add">
          <ac:chgData name="eyaabid" userId="S::eyaabid@insat.u-carthage.tn::bd086841-9cb6-440d-8594-3c99dc65b8f0" providerId="AD" clId="Web-{86CC6419-7A1C-4C58-A096-9D1CEF83CD74}" dt="2021-09-13T09:29:37.823" v="131"/>
          <ac:spMkLst>
            <pc:docMk/>
            <pc:sldMk cId="813395457" sldId="261"/>
            <ac:spMk id="9" creationId="{94C5663A-0CE3-4AEE-B47E-FB68D9EBFE1A}"/>
          </ac:spMkLst>
        </pc:spChg>
        <pc:picChg chg="add">
          <ac:chgData name="eyaabid" userId="S::eyaabid@insat.u-carthage.tn::bd086841-9cb6-440d-8594-3c99dc65b8f0" providerId="AD" clId="Web-{86CC6419-7A1C-4C58-A096-9D1CEF83CD74}" dt="2021-09-13T09:29:37.823" v="131"/>
          <ac:picMkLst>
            <pc:docMk/>
            <pc:sldMk cId="813395457" sldId="261"/>
            <ac:picMk id="5" creationId="{6290A8D4-F605-43A3-8313-D27F304BF55D}"/>
          </ac:picMkLst>
        </pc:picChg>
      </pc:sldChg>
      <pc:sldChg chg="modSp new">
        <pc:chgData name="eyaabid" userId="S::eyaabid@insat.u-carthage.tn::bd086841-9cb6-440d-8594-3c99dc65b8f0" providerId="AD" clId="Web-{86CC6419-7A1C-4C58-A096-9D1CEF83CD74}" dt="2021-09-13T09:36:19.660" v="149" actId="20577"/>
        <pc:sldMkLst>
          <pc:docMk/>
          <pc:sldMk cId="4266783823" sldId="262"/>
        </pc:sldMkLst>
        <pc:spChg chg="mod">
          <ac:chgData name="eyaabid" userId="S::eyaabid@insat.u-carthage.tn::bd086841-9cb6-440d-8594-3c99dc65b8f0" providerId="AD" clId="Web-{86CC6419-7A1C-4C58-A096-9D1CEF83CD74}" dt="2021-09-13T09:31:29.529" v="139" actId="20577"/>
          <ac:spMkLst>
            <pc:docMk/>
            <pc:sldMk cId="4266783823" sldId="262"/>
            <ac:spMk id="2" creationId="{B8128193-F23D-43EF-A314-2E7188A437B8}"/>
          </ac:spMkLst>
        </pc:spChg>
        <pc:spChg chg="mod">
          <ac:chgData name="eyaabid" userId="S::eyaabid@insat.u-carthage.tn::bd086841-9cb6-440d-8594-3c99dc65b8f0" providerId="AD" clId="Web-{86CC6419-7A1C-4C58-A096-9D1CEF83CD74}" dt="2021-09-13T09:36:19.660" v="149" actId="20577"/>
          <ac:spMkLst>
            <pc:docMk/>
            <pc:sldMk cId="4266783823" sldId="262"/>
            <ac:spMk id="3" creationId="{127C01F6-3ABA-4DAD-BA46-B59AC150F04F}"/>
          </ac:spMkLst>
        </pc:spChg>
      </pc:sldChg>
      <pc:sldChg chg="addSp modSp new mod setBg">
        <pc:chgData name="eyaabid" userId="S::eyaabid@insat.u-carthage.tn::bd086841-9cb6-440d-8594-3c99dc65b8f0" providerId="AD" clId="Web-{86CC6419-7A1C-4C58-A096-9D1CEF83CD74}" dt="2021-09-13T09:37:38.818" v="164" actId="20577"/>
        <pc:sldMkLst>
          <pc:docMk/>
          <pc:sldMk cId="3872968580" sldId="263"/>
        </pc:sldMkLst>
        <pc:spChg chg="mod">
          <ac:chgData name="eyaabid" userId="S::eyaabid@insat.u-carthage.tn::bd086841-9cb6-440d-8594-3c99dc65b8f0" providerId="AD" clId="Web-{86CC6419-7A1C-4C58-A096-9D1CEF83CD74}" dt="2021-09-13T09:37:06.177" v="161" actId="1076"/>
          <ac:spMkLst>
            <pc:docMk/>
            <pc:sldMk cId="3872968580" sldId="263"/>
            <ac:spMk id="2" creationId="{C7EFB7EA-52A8-4718-B286-F9E272A9F3E3}"/>
          </ac:spMkLst>
        </pc:spChg>
        <pc:spChg chg="mod">
          <ac:chgData name="eyaabid" userId="S::eyaabid@insat.u-carthage.tn::bd086841-9cb6-440d-8594-3c99dc65b8f0" providerId="AD" clId="Web-{86CC6419-7A1C-4C58-A096-9D1CEF83CD74}" dt="2021-09-13T09:37:38.818" v="164" actId="20577"/>
          <ac:spMkLst>
            <pc:docMk/>
            <pc:sldMk cId="3872968580" sldId="263"/>
            <ac:spMk id="3" creationId="{204BB076-0852-4BDA-ADEC-16B5228F8200}"/>
          </ac:spMkLst>
        </pc:spChg>
        <pc:spChg chg="add">
          <ac:chgData name="eyaabid" userId="S::eyaabid@insat.u-carthage.tn::bd086841-9cb6-440d-8594-3c99dc65b8f0" providerId="AD" clId="Web-{86CC6419-7A1C-4C58-A096-9D1CEF83CD74}" dt="2021-09-13T09:36:29.316" v="153"/>
          <ac:spMkLst>
            <pc:docMk/>
            <pc:sldMk cId="3872968580" sldId="263"/>
            <ac:spMk id="9" creationId="{94C5663A-0CE3-4AEE-B47E-FB68D9EBFE1A}"/>
          </ac:spMkLst>
        </pc:spChg>
        <pc:picChg chg="add">
          <ac:chgData name="eyaabid" userId="S::eyaabid@insat.u-carthage.tn::bd086841-9cb6-440d-8594-3c99dc65b8f0" providerId="AD" clId="Web-{86CC6419-7A1C-4C58-A096-9D1CEF83CD74}" dt="2021-09-13T09:36:29.316" v="153"/>
          <ac:picMkLst>
            <pc:docMk/>
            <pc:sldMk cId="3872968580" sldId="263"/>
            <ac:picMk id="5" creationId="{0B37A69E-17DA-4B17-93E9-73835240D9E4}"/>
          </ac:picMkLst>
        </pc:picChg>
      </pc:sldChg>
      <pc:sldChg chg="addSp modSp new mod setBg">
        <pc:chgData name="eyaabid" userId="S::eyaabid@insat.u-carthage.tn::bd086841-9cb6-440d-8594-3c99dc65b8f0" providerId="AD" clId="Web-{86CC6419-7A1C-4C58-A096-9D1CEF83CD74}" dt="2021-09-13T09:38:54.101" v="174"/>
        <pc:sldMkLst>
          <pc:docMk/>
          <pc:sldMk cId="2414791652" sldId="264"/>
        </pc:sldMkLst>
        <pc:spChg chg="mod">
          <ac:chgData name="eyaabid" userId="S::eyaabid@insat.u-carthage.tn::bd086841-9cb6-440d-8594-3c99dc65b8f0" providerId="AD" clId="Web-{86CC6419-7A1C-4C58-A096-9D1CEF83CD74}" dt="2021-09-13T09:38:54.101" v="174"/>
          <ac:spMkLst>
            <pc:docMk/>
            <pc:sldMk cId="2414791652" sldId="264"/>
            <ac:spMk id="2" creationId="{6A20B26D-9779-4AA6-821F-5C004B5C8BB6}"/>
          </ac:spMkLst>
        </pc:spChg>
        <pc:spChg chg="mod">
          <ac:chgData name="eyaabid" userId="S::eyaabid@insat.u-carthage.tn::bd086841-9cb6-440d-8594-3c99dc65b8f0" providerId="AD" clId="Web-{86CC6419-7A1C-4C58-A096-9D1CEF83CD74}" dt="2021-09-13T09:38:54.101" v="174"/>
          <ac:spMkLst>
            <pc:docMk/>
            <pc:sldMk cId="2414791652" sldId="264"/>
            <ac:spMk id="3" creationId="{48A523FF-4899-4718-B4BD-F6790B3FADF6}"/>
          </ac:spMkLst>
        </pc:spChg>
        <pc:spChg chg="add">
          <ac:chgData name="eyaabid" userId="S::eyaabid@insat.u-carthage.tn::bd086841-9cb6-440d-8594-3c99dc65b8f0" providerId="AD" clId="Web-{86CC6419-7A1C-4C58-A096-9D1CEF83CD74}" dt="2021-09-13T09:38:54.101" v="174"/>
          <ac:spMkLst>
            <pc:docMk/>
            <pc:sldMk cId="2414791652" sldId="264"/>
            <ac:spMk id="9" creationId="{94C5663A-0CE3-4AEE-B47E-FB68D9EBFE1A}"/>
          </ac:spMkLst>
        </pc:spChg>
        <pc:picChg chg="add">
          <ac:chgData name="eyaabid" userId="S::eyaabid@insat.u-carthage.tn::bd086841-9cb6-440d-8594-3c99dc65b8f0" providerId="AD" clId="Web-{86CC6419-7A1C-4C58-A096-9D1CEF83CD74}" dt="2021-09-13T09:38:54.101" v="174"/>
          <ac:picMkLst>
            <pc:docMk/>
            <pc:sldMk cId="2414791652" sldId="264"/>
            <ac:picMk id="5" creationId="{821574B0-6A18-459D-8A78-4D8D37C07300}"/>
          </ac:picMkLst>
        </pc:picChg>
      </pc:sldChg>
      <pc:sldChg chg="addSp delSp modSp new mod setBg">
        <pc:chgData name="eyaabid" userId="S::eyaabid@insat.u-carthage.tn::bd086841-9cb6-440d-8594-3c99dc65b8f0" providerId="AD" clId="Web-{86CC6419-7A1C-4C58-A096-9D1CEF83CD74}" dt="2021-09-13T09:43:36.076" v="186"/>
        <pc:sldMkLst>
          <pc:docMk/>
          <pc:sldMk cId="3581168649" sldId="265"/>
        </pc:sldMkLst>
        <pc:spChg chg="mod">
          <ac:chgData name="eyaabid" userId="S::eyaabid@insat.u-carthage.tn::bd086841-9cb6-440d-8594-3c99dc65b8f0" providerId="AD" clId="Web-{86CC6419-7A1C-4C58-A096-9D1CEF83CD74}" dt="2021-09-13T09:43:36.076" v="186"/>
          <ac:spMkLst>
            <pc:docMk/>
            <pc:sldMk cId="3581168649" sldId="265"/>
            <ac:spMk id="2" creationId="{E19A51AB-C6D5-4B16-A6EC-9580F8D46023}"/>
          </ac:spMkLst>
        </pc:spChg>
        <pc:spChg chg="del mod">
          <ac:chgData name="eyaabid" userId="S::eyaabid@insat.u-carthage.tn::bd086841-9cb6-440d-8594-3c99dc65b8f0" providerId="AD" clId="Web-{86CC6419-7A1C-4C58-A096-9D1CEF83CD74}" dt="2021-09-13T09:43:36.076" v="186"/>
          <ac:spMkLst>
            <pc:docMk/>
            <pc:sldMk cId="3581168649" sldId="265"/>
            <ac:spMk id="3" creationId="{3C1885D7-048E-4953-A9A4-6EE9A2F85C1F}"/>
          </ac:spMkLst>
        </pc:spChg>
        <pc:spChg chg="add">
          <ac:chgData name="eyaabid" userId="S::eyaabid@insat.u-carthage.tn::bd086841-9cb6-440d-8594-3c99dc65b8f0" providerId="AD" clId="Web-{86CC6419-7A1C-4C58-A096-9D1CEF83CD74}" dt="2021-09-13T09:43:36.076" v="186"/>
          <ac:spMkLst>
            <pc:docMk/>
            <pc:sldMk cId="3581168649" sldId="265"/>
            <ac:spMk id="9" creationId="{59476D97-179D-43E4-BC21-A8BB8D64847A}"/>
          </ac:spMkLst>
        </pc:spChg>
        <pc:spChg chg="add">
          <ac:chgData name="eyaabid" userId="S::eyaabid@insat.u-carthage.tn::bd086841-9cb6-440d-8594-3c99dc65b8f0" providerId="AD" clId="Web-{86CC6419-7A1C-4C58-A096-9D1CEF83CD74}" dt="2021-09-13T09:43:36.076" v="186"/>
          <ac:spMkLst>
            <pc:docMk/>
            <pc:sldMk cId="3581168649" sldId="265"/>
            <ac:spMk id="11" creationId="{44F1D9C8-3209-401A-B0EF-676100854F13}"/>
          </ac:spMkLst>
        </pc:spChg>
        <pc:graphicFrameChg chg="add">
          <ac:chgData name="eyaabid" userId="S::eyaabid@insat.u-carthage.tn::bd086841-9cb6-440d-8594-3c99dc65b8f0" providerId="AD" clId="Web-{86CC6419-7A1C-4C58-A096-9D1CEF83CD74}" dt="2021-09-13T09:43:36.076" v="186"/>
          <ac:graphicFrameMkLst>
            <pc:docMk/>
            <pc:sldMk cId="3581168649" sldId="265"/>
            <ac:graphicFrameMk id="5" creationId="{7B6046CA-303F-45CC-9CBD-25AB6EB4F741}"/>
          </ac:graphicFrameMkLst>
        </pc:graphicFrameChg>
      </pc:sldChg>
      <pc:sldChg chg="addSp delSp modSp new mod setBg">
        <pc:chgData name="eyaabid" userId="S::eyaabid@insat.u-carthage.tn::bd086841-9cb6-440d-8594-3c99dc65b8f0" providerId="AD" clId="Web-{86CC6419-7A1C-4C58-A096-9D1CEF83CD74}" dt="2021-09-13T09:45:49.204" v="202"/>
        <pc:sldMkLst>
          <pc:docMk/>
          <pc:sldMk cId="3244389135" sldId="266"/>
        </pc:sldMkLst>
        <pc:spChg chg="mod">
          <ac:chgData name="eyaabid" userId="S::eyaabid@insat.u-carthage.tn::bd086841-9cb6-440d-8594-3c99dc65b8f0" providerId="AD" clId="Web-{86CC6419-7A1C-4C58-A096-9D1CEF83CD74}" dt="2021-09-13T09:45:49.204" v="202"/>
          <ac:spMkLst>
            <pc:docMk/>
            <pc:sldMk cId="3244389135" sldId="266"/>
            <ac:spMk id="2" creationId="{D1603DF9-07DB-431B-AB86-9C7BEC18A4B3}"/>
          </ac:spMkLst>
        </pc:spChg>
        <pc:spChg chg="del mod">
          <ac:chgData name="eyaabid" userId="S::eyaabid@insat.u-carthage.tn::bd086841-9cb6-440d-8594-3c99dc65b8f0" providerId="AD" clId="Web-{86CC6419-7A1C-4C58-A096-9D1CEF83CD74}" dt="2021-09-13T09:45:49.204" v="202"/>
          <ac:spMkLst>
            <pc:docMk/>
            <pc:sldMk cId="3244389135" sldId="266"/>
            <ac:spMk id="3" creationId="{492F66C3-9307-472A-A633-C4CA74B5836F}"/>
          </ac:spMkLst>
        </pc:spChg>
        <pc:spChg chg="add">
          <ac:chgData name="eyaabid" userId="S::eyaabid@insat.u-carthage.tn::bd086841-9cb6-440d-8594-3c99dc65b8f0" providerId="AD" clId="Web-{86CC6419-7A1C-4C58-A096-9D1CEF83CD74}" dt="2021-09-13T09:45:49.204" v="202"/>
          <ac:spMkLst>
            <pc:docMk/>
            <pc:sldMk cId="3244389135" sldId="266"/>
            <ac:spMk id="9" creationId="{DA8886A6-5426-494B-96D8-D962D2BA0818}"/>
          </ac:spMkLst>
        </pc:spChg>
        <pc:spChg chg="add">
          <ac:chgData name="eyaabid" userId="S::eyaabid@insat.u-carthage.tn::bd086841-9cb6-440d-8594-3c99dc65b8f0" providerId="AD" clId="Web-{86CC6419-7A1C-4C58-A096-9D1CEF83CD74}" dt="2021-09-13T09:45:49.204" v="202"/>
          <ac:spMkLst>
            <pc:docMk/>
            <pc:sldMk cId="3244389135" sldId="266"/>
            <ac:spMk id="11" creationId="{AA3ED336-C09E-46E8-9774-B977D15FC5E0}"/>
          </ac:spMkLst>
        </pc:spChg>
        <pc:graphicFrameChg chg="add">
          <ac:chgData name="eyaabid" userId="S::eyaabid@insat.u-carthage.tn::bd086841-9cb6-440d-8594-3c99dc65b8f0" providerId="AD" clId="Web-{86CC6419-7A1C-4C58-A096-9D1CEF83CD74}" dt="2021-09-13T09:45:49.204" v="202"/>
          <ac:graphicFrameMkLst>
            <pc:docMk/>
            <pc:sldMk cId="3244389135" sldId="266"/>
            <ac:graphicFrameMk id="5" creationId="{06CD4DFE-C7F7-4DEE-A928-85086EC019BC}"/>
          </ac:graphicFrameMkLst>
        </pc:graphicFrameChg>
      </pc:sldChg>
      <pc:sldChg chg="addSp delSp modSp new mod setBg">
        <pc:chgData name="eyaabid" userId="S::eyaabid@insat.u-carthage.tn::bd086841-9cb6-440d-8594-3c99dc65b8f0" providerId="AD" clId="Web-{86CC6419-7A1C-4C58-A096-9D1CEF83CD74}" dt="2021-09-13T09:47:28.737" v="228" actId="20577"/>
        <pc:sldMkLst>
          <pc:docMk/>
          <pc:sldMk cId="748023849" sldId="267"/>
        </pc:sldMkLst>
        <pc:spChg chg="mod">
          <ac:chgData name="eyaabid" userId="S::eyaabid@insat.u-carthage.tn::bd086841-9cb6-440d-8594-3c99dc65b8f0" providerId="AD" clId="Web-{86CC6419-7A1C-4C58-A096-9D1CEF83CD74}" dt="2021-09-13T09:47:16.237" v="223" actId="1076"/>
          <ac:spMkLst>
            <pc:docMk/>
            <pc:sldMk cId="748023849" sldId="267"/>
            <ac:spMk id="2" creationId="{84DB6862-7362-4510-832C-32867272E647}"/>
          </ac:spMkLst>
        </pc:spChg>
        <pc:spChg chg="mod">
          <ac:chgData name="eyaabid" userId="S::eyaabid@insat.u-carthage.tn::bd086841-9cb6-440d-8594-3c99dc65b8f0" providerId="AD" clId="Web-{86CC6419-7A1C-4C58-A096-9D1CEF83CD74}" dt="2021-09-13T09:47:28.737" v="228" actId="20577"/>
          <ac:spMkLst>
            <pc:docMk/>
            <pc:sldMk cId="748023849" sldId="267"/>
            <ac:spMk id="3" creationId="{C5BFB646-53C1-438E-84D2-663301C6C412}"/>
          </ac:spMkLst>
        </pc:spChg>
        <pc:spChg chg="add del">
          <ac:chgData name="eyaabid" userId="S::eyaabid@insat.u-carthage.tn::bd086841-9cb6-440d-8594-3c99dc65b8f0" providerId="AD" clId="Web-{86CC6419-7A1C-4C58-A096-9D1CEF83CD74}" dt="2021-09-13T09:47:04.424" v="222"/>
          <ac:spMkLst>
            <pc:docMk/>
            <pc:sldMk cId="748023849" sldId="267"/>
            <ac:spMk id="9" creationId="{94C5663A-0CE3-4AEE-B47E-FB68D9EBFE1A}"/>
          </ac:spMkLst>
        </pc:spChg>
        <pc:spChg chg="add">
          <ac:chgData name="eyaabid" userId="S::eyaabid@insat.u-carthage.tn::bd086841-9cb6-440d-8594-3c99dc65b8f0" providerId="AD" clId="Web-{86CC6419-7A1C-4C58-A096-9D1CEF83CD74}" dt="2021-09-13T09:47:04.424" v="222"/>
          <ac:spMkLst>
            <pc:docMk/>
            <pc:sldMk cId="748023849" sldId="267"/>
            <ac:spMk id="11" creationId="{3488F6DB-AE81-4C8D-B1F2-045AB0C89A80}"/>
          </ac:spMkLst>
        </pc:spChg>
        <pc:spChg chg="add del">
          <ac:chgData name="eyaabid" userId="S::eyaabid@insat.u-carthage.tn::bd086841-9cb6-440d-8594-3c99dc65b8f0" providerId="AD" clId="Web-{86CC6419-7A1C-4C58-A096-9D1CEF83CD74}" dt="2021-09-13T09:47:04.408" v="221"/>
          <ac:spMkLst>
            <pc:docMk/>
            <pc:sldMk cId="748023849" sldId="267"/>
            <ac:spMk id="14" creationId="{1CDD8E39-EA14-4679-9655-1BFF5A7B63EE}"/>
          </ac:spMkLst>
        </pc:spChg>
        <pc:spChg chg="add">
          <ac:chgData name="eyaabid" userId="S::eyaabid@insat.u-carthage.tn::bd086841-9cb6-440d-8594-3c99dc65b8f0" providerId="AD" clId="Web-{86CC6419-7A1C-4C58-A096-9D1CEF83CD74}" dt="2021-09-13T09:47:04.424" v="222"/>
          <ac:spMkLst>
            <pc:docMk/>
            <pc:sldMk cId="748023849" sldId="267"/>
            <ac:spMk id="16" creationId="{721F817A-BF7E-440D-B296-66D86EDB067C}"/>
          </ac:spMkLst>
        </pc:spChg>
        <pc:picChg chg="add mod ord">
          <ac:chgData name="eyaabid" userId="S::eyaabid@insat.u-carthage.tn::bd086841-9cb6-440d-8594-3c99dc65b8f0" providerId="AD" clId="Web-{86CC6419-7A1C-4C58-A096-9D1CEF83CD74}" dt="2021-09-13T09:47:04.424" v="222"/>
          <ac:picMkLst>
            <pc:docMk/>
            <pc:sldMk cId="748023849" sldId="267"/>
            <ac:picMk id="5" creationId="{30179B73-6E15-4E43-8BF5-7705B33C2684}"/>
          </ac:picMkLst>
        </pc:picChg>
      </pc:sldChg>
      <pc:sldChg chg="addSp modSp new mod setBg">
        <pc:chgData name="eyaabid" userId="S::eyaabid@insat.u-carthage.tn::bd086841-9cb6-440d-8594-3c99dc65b8f0" providerId="AD" clId="Web-{86CC6419-7A1C-4C58-A096-9D1CEF83CD74}" dt="2021-09-13T09:48:38.098" v="250" actId="20577"/>
        <pc:sldMkLst>
          <pc:docMk/>
          <pc:sldMk cId="1224994442" sldId="268"/>
        </pc:sldMkLst>
        <pc:spChg chg="mod">
          <ac:chgData name="eyaabid" userId="S::eyaabid@insat.u-carthage.tn::bd086841-9cb6-440d-8594-3c99dc65b8f0" providerId="AD" clId="Web-{86CC6419-7A1C-4C58-A096-9D1CEF83CD74}" dt="2021-09-13T09:48:25.254" v="244" actId="20577"/>
          <ac:spMkLst>
            <pc:docMk/>
            <pc:sldMk cId="1224994442" sldId="268"/>
            <ac:spMk id="2" creationId="{2AFA45A0-CAE3-4C75-80F1-CE6A692D0F88}"/>
          </ac:spMkLst>
        </pc:spChg>
        <pc:spChg chg="mod">
          <ac:chgData name="eyaabid" userId="S::eyaabid@insat.u-carthage.tn::bd086841-9cb6-440d-8594-3c99dc65b8f0" providerId="AD" clId="Web-{86CC6419-7A1C-4C58-A096-9D1CEF83CD74}" dt="2021-09-13T09:48:38.098" v="250" actId="20577"/>
          <ac:spMkLst>
            <pc:docMk/>
            <pc:sldMk cId="1224994442" sldId="268"/>
            <ac:spMk id="3" creationId="{198A4429-4BF4-4454-A484-7100364E0412}"/>
          </ac:spMkLst>
        </pc:spChg>
        <pc:spChg chg="add">
          <ac:chgData name="eyaabid" userId="S::eyaabid@insat.u-carthage.tn::bd086841-9cb6-440d-8594-3c99dc65b8f0" providerId="AD" clId="Web-{86CC6419-7A1C-4C58-A096-9D1CEF83CD74}" dt="2021-09-13T09:48:16.051" v="234"/>
          <ac:spMkLst>
            <pc:docMk/>
            <pc:sldMk cId="1224994442" sldId="268"/>
            <ac:spMk id="9" creationId="{94C5663A-0CE3-4AEE-B47E-FB68D9EBFE1A}"/>
          </ac:spMkLst>
        </pc:spChg>
        <pc:picChg chg="add">
          <ac:chgData name="eyaabid" userId="S::eyaabid@insat.u-carthage.tn::bd086841-9cb6-440d-8594-3c99dc65b8f0" providerId="AD" clId="Web-{86CC6419-7A1C-4C58-A096-9D1CEF83CD74}" dt="2021-09-13T09:48:16.051" v="234"/>
          <ac:picMkLst>
            <pc:docMk/>
            <pc:sldMk cId="1224994442" sldId="268"/>
            <ac:picMk id="5" creationId="{F076350F-D3FD-40C9-95C4-8C9221BB31F9}"/>
          </ac:picMkLst>
        </pc:picChg>
      </pc:sldChg>
      <pc:sldChg chg="addSp modSp new mod setBg">
        <pc:chgData name="eyaabid" userId="S::eyaabid@insat.u-carthage.tn::bd086841-9cb6-440d-8594-3c99dc65b8f0" providerId="AD" clId="Web-{86CC6419-7A1C-4C58-A096-9D1CEF83CD74}" dt="2021-09-13T09:50:02.537" v="270" actId="1076"/>
        <pc:sldMkLst>
          <pc:docMk/>
          <pc:sldMk cId="2481067475" sldId="269"/>
        </pc:sldMkLst>
        <pc:spChg chg="mod">
          <ac:chgData name="eyaabid" userId="S::eyaabid@insat.u-carthage.tn::bd086841-9cb6-440d-8594-3c99dc65b8f0" providerId="AD" clId="Web-{86CC6419-7A1C-4C58-A096-9D1CEF83CD74}" dt="2021-09-13T09:50:02.537" v="270" actId="1076"/>
          <ac:spMkLst>
            <pc:docMk/>
            <pc:sldMk cId="2481067475" sldId="269"/>
            <ac:spMk id="2" creationId="{B7C9F51C-F9B5-4B8B-8BE6-49871C1654FD}"/>
          </ac:spMkLst>
        </pc:spChg>
        <pc:spChg chg="mod">
          <ac:chgData name="eyaabid" userId="S::eyaabid@insat.u-carthage.tn::bd086841-9cb6-440d-8594-3c99dc65b8f0" providerId="AD" clId="Web-{86CC6419-7A1C-4C58-A096-9D1CEF83CD74}" dt="2021-09-13T09:49:56.522" v="269" actId="20577"/>
          <ac:spMkLst>
            <pc:docMk/>
            <pc:sldMk cId="2481067475" sldId="269"/>
            <ac:spMk id="3" creationId="{0EE86F56-C369-43BF-86C4-DBB4B402CA30}"/>
          </ac:spMkLst>
        </pc:spChg>
        <pc:spChg chg="add">
          <ac:chgData name="eyaabid" userId="S::eyaabid@insat.u-carthage.tn::bd086841-9cb6-440d-8594-3c99dc65b8f0" providerId="AD" clId="Web-{86CC6419-7A1C-4C58-A096-9D1CEF83CD74}" dt="2021-09-13T09:49:35.880" v="261"/>
          <ac:spMkLst>
            <pc:docMk/>
            <pc:sldMk cId="2481067475" sldId="269"/>
            <ac:spMk id="9" creationId="{94C5663A-0CE3-4AEE-B47E-FB68D9EBFE1A}"/>
          </ac:spMkLst>
        </pc:spChg>
        <pc:picChg chg="add">
          <ac:chgData name="eyaabid" userId="S::eyaabid@insat.u-carthage.tn::bd086841-9cb6-440d-8594-3c99dc65b8f0" providerId="AD" clId="Web-{86CC6419-7A1C-4C58-A096-9D1CEF83CD74}" dt="2021-09-13T09:49:35.880" v="261"/>
          <ac:picMkLst>
            <pc:docMk/>
            <pc:sldMk cId="2481067475" sldId="269"/>
            <ac:picMk id="5" creationId="{DE3BC66A-5B69-497D-ABB1-D183BDC647E0}"/>
          </ac:picMkLst>
        </pc:picChg>
      </pc:sldChg>
      <pc:sldChg chg="addSp delSp modSp new mod setBg">
        <pc:chgData name="eyaabid" userId="S::eyaabid@insat.u-carthage.tn::bd086841-9cb6-440d-8594-3c99dc65b8f0" providerId="AD" clId="Web-{86CC6419-7A1C-4C58-A096-9D1CEF83CD74}" dt="2021-09-13T10:12:50.675" v="282"/>
        <pc:sldMkLst>
          <pc:docMk/>
          <pc:sldMk cId="1735280805" sldId="270"/>
        </pc:sldMkLst>
        <pc:spChg chg="mod">
          <ac:chgData name="eyaabid" userId="S::eyaabid@insat.u-carthage.tn::bd086841-9cb6-440d-8594-3c99dc65b8f0" providerId="AD" clId="Web-{86CC6419-7A1C-4C58-A096-9D1CEF83CD74}" dt="2021-09-13T10:12:50.675" v="282"/>
          <ac:spMkLst>
            <pc:docMk/>
            <pc:sldMk cId="1735280805" sldId="270"/>
            <ac:spMk id="2" creationId="{520113DA-D064-41F7-AFA3-1DB75BF54C46}"/>
          </ac:spMkLst>
        </pc:spChg>
        <pc:spChg chg="mod">
          <ac:chgData name="eyaabid" userId="S::eyaabid@insat.u-carthage.tn::bd086841-9cb6-440d-8594-3c99dc65b8f0" providerId="AD" clId="Web-{86CC6419-7A1C-4C58-A096-9D1CEF83CD74}" dt="2021-09-13T10:12:50.675" v="282"/>
          <ac:spMkLst>
            <pc:docMk/>
            <pc:sldMk cId="1735280805" sldId="270"/>
            <ac:spMk id="3" creationId="{554968C8-591F-46E8-8966-859DC92A1F58}"/>
          </ac:spMkLst>
        </pc:spChg>
        <pc:spChg chg="add">
          <ac:chgData name="eyaabid" userId="S::eyaabid@insat.u-carthage.tn::bd086841-9cb6-440d-8594-3c99dc65b8f0" providerId="AD" clId="Web-{86CC6419-7A1C-4C58-A096-9D1CEF83CD74}" dt="2021-09-13T10:12:50.675" v="282"/>
          <ac:spMkLst>
            <pc:docMk/>
            <pc:sldMk cId="1735280805" sldId="270"/>
            <ac:spMk id="5" creationId="{FBE20309-1FB9-4818-BAFA-9C4C0534178B}"/>
          </ac:spMkLst>
        </pc:spChg>
        <pc:spChg chg="add">
          <ac:chgData name="eyaabid" userId="S::eyaabid@insat.u-carthage.tn::bd086841-9cb6-440d-8594-3c99dc65b8f0" providerId="AD" clId="Web-{86CC6419-7A1C-4C58-A096-9D1CEF83CD74}" dt="2021-09-13T10:12:50.675" v="282"/>
          <ac:spMkLst>
            <pc:docMk/>
            <pc:sldMk cId="1735280805" sldId="270"/>
            <ac:spMk id="6" creationId="{FBD77573-9EF2-4C35-8285-A1CF6FBB0EA5}"/>
          </ac:spMkLst>
        </pc:spChg>
        <pc:spChg chg="add del">
          <ac:chgData name="eyaabid" userId="S::eyaabid@insat.u-carthage.tn::bd086841-9cb6-440d-8594-3c99dc65b8f0" providerId="AD" clId="Web-{86CC6419-7A1C-4C58-A096-9D1CEF83CD74}" dt="2021-09-13T10:12:50.659" v="281"/>
          <ac:spMkLst>
            <pc:docMk/>
            <pc:sldMk cId="1735280805" sldId="270"/>
            <ac:spMk id="8" creationId="{17718681-A12E-49D6-9925-DD7C68176D61}"/>
          </ac:spMkLst>
        </pc:spChg>
        <pc:spChg chg="add del">
          <ac:chgData name="eyaabid" userId="S::eyaabid@insat.u-carthage.tn::bd086841-9cb6-440d-8594-3c99dc65b8f0" providerId="AD" clId="Web-{86CC6419-7A1C-4C58-A096-9D1CEF83CD74}" dt="2021-09-13T10:12:50.659" v="281"/>
          <ac:spMkLst>
            <pc:docMk/>
            <pc:sldMk cId="1735280805" sldId="270"/>
            <ac:spMk id="10" creationId="{FBD77573-9EF2-4C35-8285-A1CF6FBB0EA5}"/>
          </ac:spMkLst>
        </pc:spChg>
      </pc:sldChg>
      <pc:sldChg chg="modSp new">
        <pc:chgData name="eyaabid" userId="S::eyaabid@insat.u-carthage.tn::bd086841-9cb6-440d-8594-3c99dc65b8f0" providerId="AD" clId="Web-{86CC6419-7A1C-4C58-A096-9D1CEF83CD74}" dt="2021-09-13T10:14:13.990" v="301" actId="20577"/>
        <pc:sldMkLst>
          <pc:docMk/>
          <pc:sldMk cId="195234759" sldId="271"/>
        </pc:sldMkLst>
        <pc:spChg chg="mod">
          <ac:chgData name="eyaabid" userId="S::eyaabid@insat.u-carthage.tn::bd086841-9cb6-440d-8594-3c99dc65b8f0" providerId="AD" clId="Web-{86CC6419-7A1C-4C58-A096-9D1CEF83CD74}" dt="2021-09-13T10:13:34.879" v="289" actId="20577"/>
          <ac:spMkLst>
            <pc:docMk/>
            <pc:sldMk cId="195234759" sldId="271"/>
            <ac:spMk id="2" creationId="{FC42C5A7-FB96-4162-A933-D4D23BB47982}"/>
          </ac:spMkLst>
        </pc:spChg>
        <pc:spChg chg="mod">
          <ac:chgData name="eyaabid" userId="S::eyaabid@insat.u-carthage.tn::bd086841-9cb6-440d-8594-3c99dc65b8f0" providerId="AD" clId="Web-{86CC6419-7A1C-4C58-A096-9D1CEF83CD74}" dt="2021-09-13T10:14:13.990" v="301" actId="20577"/>
          <ac:spMkLst>
            <pc:docMk/>
            <pc:sldMk cId="195234759" sldId="271"/>
            <ac:spMk id="3" creationId="{BDAAD95D-2679-454B-8612-EA9234EC4163}"/>
          </ac:spMkLst>
        </pc:spChg>
      </pc:sldChg>
      <pc:sldMasterChg chg="add del addSldLayout delSldLayout">
        <pc:chgData name="eyaabid" userId="S::eyaabid@insat.u-carthage.tn::bd086841-9cb6-440d-8594-3c99dc65b8f0" providerId="AD" clId="Web-{86CC6419-7A1C-4C58-A096-9D1CEF83CD74}" dt="2021-09-13T09:10:05.672" v="24"/>
        <pc:sldMasterMkLst>
          <pc:docMk/>
          <pc:sldMasterMk cId="0" sldId="2147483648"/>
        </pc:sldMasterMkLst>
        <pc:sldLayoutChg chg="add del">
          <pc:chgData name="eyaabid" userId="S::eyaabid@insat.u-carthage.tn::bd086841-9cb6-440d-8594-3c99dc65b8f0" providerId="AD" clId="Web-{86CC6419-7A1C-4C58-A096-9D1CEF83CD74}" dt="2021-09-13T09:10:05.672" v="24"/>
          <pc:sldLayoutMkLst>
            <pc:docMk/>
            <pc:sldMasterMk cId="0" sldId="2147483648"/>
            <pc:sldLayoutMk cId="0" sldId="2147483649"/>
          </pc:sldLayoutMkLst>
        </pc:sldLayoutChg>
        <pc:sldLayoutChg chg="add del">
          <pc:chgData name="eyaabid" userId="S::eyaabid@insat.u-carthage.tn::bd086841-9cb6-440d-8594-3c99dc65b8f0" providerId="AD" clId="Web-{86CC6419-7A1C-4C58-A096-9D1CEF83CD74}" dt="2021-09-13T09:10:05.672" v="24"/>
          <pc:sldLayoutMkLst>
            <pc:docMk/>
            <pc:sldMasterMk cId="0" sldId="2147483648"/>
            <pc:sldLayoutMk cId="0" sldId="2147483650"/>
          </pc:sldLayoutMkLst>
        </pc:sldLayoutChg>
        <pc:sldLayoutChg chg="add del">
          <pc:chgData name="eyaabid" userId="S::eyaabid@insat.u-carthage.tn::bd086841-9cb6-440d-8594-3c99dc65b8f0" providerId="AD" clId="Web-{86CC6419-7A1C-4C58-A096-9D1CEF83CD74}" dt="2021-09-13T09:10:05.672" v="24"/>
          <pc:sldLayoutMkLst>
            <pc:docMk/>
            <pc:sldMasterMk cId="0" sldId="2147483648"/>
            <pc:sldLayoutMk cId="0" sldId="2147483651"/>
          </pc:sldLayoutMkLst>
        </pc:sldLayoutChg>
        <pc:sldLayoutChg chg="add del">
          <pc:chgData name="eyaabid" userId="S::eyaabid@insat.u-carthage.tn::bd086841-9cb6-440d-8594-3c99dc65b8f0" providerId="AD" clId="Web-{86CC6419-7A1C-4C58-A096-9D1CEF83CD74}" dt="2021-09-13T09:10:05.672" v="24"/>
          <pc:sldLayoutMkLst>
            <pc:docMk/>
            <pc:sldMasterMk cId="0" sldId="2147483648"/>
            <pc:sldLayoutMk cId="0" sldId="2147483652"/>
          </pc:sldLayoutMkLst>
        </pc:sldLayoutChg>
        <pc:sldLayoutChg chg="add del">
          <pc:chgData name="eyaabid" userId="S::eyaabid@insat.u-carthage.tn::bd086841-9cb6-440d-8594-3c99dc65b8f0" providerId="AD" clId="Web-{86CC6419-7A1C-4C58-A096-9D1CEF83CD74}" dt="2021-09-13T09:10:05.672" v="24"/>
          <pc:sldLayoutMkLst>
            <pc:docMk/>
            <pc:sldMasterMk cId="0" sldId="2147483648"/>
            <pc:sldLayoutMk cId="0" sldId="2147483653"/>
          </pc:sldLayoutMkLst>
        </pc:sldLayoutChg>
        <pc:sldLayoutChg chg="add del">
          <pc:chgData name="eyaabid" userId="S::eyaabid@insat.u-carthage.tn::bd086841-9cb6-440d-8594-3c99dc65b8f0" providerId="AD" clId="Web-{86CC6419-7A1C-4C58-A096-9D1CEF83CD74}" dt="2021-09-13T09:10:05.672" v="24"/>
          <pc:sldLayoutMkLst>
            <pc:docMk/>
            <pc:sldMasterMk cId="0" sldId="2147483648"/>
            <pc:sldLayoutMk cId="0" sldId="2147483654"/>
          </pc:sldLayoutMkLst>
        </pc:sldLayoutChg>
        <pc:sldLayoutChg chg="add del">
          <pc:chgData name="eyaabid" userId="S::eyaabid@insat.u-carthage.tn::bd086841-9cb6-440d-8594-3c99dc65b8f0" providerId="AD" clId="Web-{86CC6419-7A1C-4C58-A096-9D1CEF83CD74}" dt="2021-09-13T09:10:05.672" v="24"/>
          <pc:sldLayoutMkLst>
            <pc:docMk/>
            <pc:sldMasterMk cId="0" sldId="2147483648"/>
            <pc:sldLayoutMk cId="0" sldId="2147483655"/>
          </pc:sldLayoutMkLst>
        </pc:sldLayoutChg>
        <pc:sldLayoutChg chg="add del">
          <pc:chgData name="eyaabid" userId="S::eyaabid@insat.u-carthage.tn::bd086841-9cb6-440d-8594-3c99dc65b8f0" providerId="AD" clId="Web-{86CC6419-7A1C-4C58-A096-9D1CEF83CD74}" dt="2021-09-13T09:10:05.672" v="24"/>
          <pc:sldLayoutMkLst>
            <pc:docMk/>
            <pc:sldMasterMk cId="0" sldId="2147483648"/>
            <pc:sldLayoutMk cId="0" sldId="2147483656"/>
          </pc:sldLayoutMkLst>
        </pc:sldLayoutChg>
        <pc:sldLayoutChg chg="add del">
          <pc:chgData name="eyaabid" userId="S::eyaabid@insat.u-carthage.tn::bd086841-9cb6-440d-8594-3c99dc65b8f0" providerId="AD" clId="Web-{86CC6419-7A1C-4C58-A096-9D1CEF83CD74}" dt="2021-09-13T09:10:05.672" v="24"/>
          <pc:sldLayoutMkLst>
            <pc:docMk/>
            <pc:sldMasterMk cId="0" sldId="2147483648"/>
            <pc:sldLayoutMk cId="0" sldId="2147483657"/>
          </pc:sldLayoutMkLst>
        </pc:sldLayoutChg>
        <pc:sldLayoutChg chg="add del">
          <pc:chgData name="eyaabid" userId="S::eyaabid@insat.u-carthage.tn::bd086841-9cb6-440d-8594-3c99dc65b8f0" providerId="AD" clId="Web-{86CC6419-7A1C-4C58-A096-9D1CEF83CD74}" dt="2021-09-13T09:10:05.672" v="24"/>
          <pc:sldLayoutMkLst>
            <pc:docMk/>
            <pc:sldMasterMk cId="0" sldId="2147483648"/>
            <pc:sldLayoutMk cId="0" sldId="2147483658"/>
          </pc:sldLayoutMkLst>
        </pc:sldLayoutChg>
        <pc:sldLayoutChg chg="add del">
          <pc:chgData name="eyaabid" userId="S::eyaabid@insat.u-carthage.tn::bd086841-9cb6-440d-8594-3c99dc65b8f0" providerId="AD" clId="Web-{86CC6419-7A1C-4C58-A096-9D1CEF83CD74}" dt="2021-09-13T09:10:05.672" v="24"/>
          <pc:sldLayoutMkLst>
            <pc:docMk/>
            <pc:sldMasterMk cId="0" sldId="2147483648"/>
            <pc:sldLayoutMk cId="0" sldId="2147483659"/>
          </pc:sldLayoutMkLst>
        </pc:sldLayoutChg>
        <pc:sldLayoutChg chg="add del">
          <pc:chgData name="eyaabid" userId="S::eyaabid@insat.u-carthage.tn::bd086841-9cb6-440d-8594-3c99dc65b8f0" providerId="AD" clId="Web-{86CC6419-7A1C-4C58-A096-9D1CEF83CD74}" dt="2021-09-13T09:10:05.672" v="24"/>
          <pc:sldLayoutMkLst>
            <pc:docMk/>
            <pc:sldMasterMk cId="0" sldId="2147483648"/>
            <pc:sldLayoutMk cId="0" sldId="2147483661"/>
          </pc:sldLayoutMkLst>
        </pc:sldLayoutChg>
        <pc:sldLayoutChg chg="add del">
          <pc:chgData name="eyaabid" userId="S::eyaabid@insat.u-carthage.tn::bd086841-9cb6-440d-8594-3c99dc65b8f0" providerId="AD" clId="Web-{86CC6419-7A1C-4C58-A096-9D1CEF83CD74}" dt="2021-09-13T09:10:05.672" v="24"/>
          <pc:sldLayoutMkLst>
            <pc:docMk/>
            <pc:sldMasterMk cId="0" sldId="2147483648"/>
            <pc:sldLayoutMk cId="0" sldId="2147483663"/>
          </pc:sldLayoutMkLst>
        </pc:sldLayoutChg>
        <pc:sldLayoutChg chg="add del">
          <pc:chgData name="eyaabid" userId="S::eyaabid@insat.u-carthage.tn::bd086841-9cb6-440d-8594-3c99dc65b8f0" providerId="AD" clId="Web-{86CC6419-7A1C-4C58-A096-9D1CEF83CD74}" dt="2021-09-13T09:10:05.672" v="24"/>
          <pc:sldLayoutMkLst>
            <pc:docMk/>
            <pc:sldMasterMk cId="0" sldId="2147483648"/>
            <pc:sldLayoutMk cId="0" sldId="2147483664"/>
          </pc:sldLayoutMkLst>
        </pc:sldLayoutChg>
        <pc:sldLayoutChg chg="add del">
          <pc:chgData name="eyaabid" userId="S::eyaabid@insat.u-carthage.tn::bd086841-9cb6-440d-8594-3c99dc65b8f0" providerId="AD" clId="Web-{86CC6419-7A1C-4C58-A096-9D1CEF83CD74}" dt="2021-09-13T09:10:05.672" v="24"/>
          <pc:sldLayoutMkLst>
            <pc:docMk/>
            <pc:sldMasterMk cId="0" sldId="2147483648"/>
            <pc:sldLayoutMk cId="0" sldId="2147483665"/>
          </pc:sldLayoutMkLst>
        </pc:sldLayoutChg>
        <pc:sldLayoutChg chg="add del">
          <pc:chgData name="eyaabid" userId="S::eyaabid@insat.u-carthage.tn::bd086841-9cb6-440d-8594-3c99dc65b8f0" providerId="AD" clId="Web-{86CC6419-7A1C-4C58-A096-9D1CEF83CD74}" dt="2021-09-13T09:10:05.672" v="24"/>
          <pc:sldLayoutMkLst>
            <pc:docMk/>
            <pc:sldMasterMk cId="0" sldId="2147483648"/>
            <pc:sldLayoutMk cId="0" sldId="2147483666"/>
          </pc:sldLayoutMkLst>
        </pc:sldLayoutChg>
        <pc:sldLayoutChg chg="add del">
          <pc:chgData name="eyaabid" userId="S::eyaabid@insat.u-carthage.tn::bd086841-9cb6-440d-8594-3c99dc65b8f0" providerId="AD" clId="Web-{86CC6419-7A1C-4C58-A096-9D1CEF83CD74}" dt="2021-09-13T09:10:05.672" v="24"/>
          <pc:sldLayoutMkLst>
            <pc:docMk/>
            <pc:sldMasterMk cId="0" sldId="2147483648"/>
            <pc:sldLayoutMk cId="0" sldId="2147483667"/>
          </pc:sldLayoutMkLst>
        </pc:sldLayoutChg>
      </pc:sldMasterChg>
      <pc:sldMasterChg chg="add del replId addSldLayout delSldLayout">
        <pc:chgData name="eyaabid" userId="S::eyaabid@insat.u-carthage.tn::bd086841-9cb6-440d-8594-3c99dc65b8f0" providerId="AD" clId="Web-{86CC6419-7A1C-4C58-A096-9D1CEF83CD74}" dt="2021-09-13T09:10:05.516" v="23"/>
        <pc:sldMasterMkLst>
          <pc:docMk/>
          <pc:sldMasterMk cId="801456412" sldId="2147483668"/>
        </pc:sldMasterMkLst>
        <pc:sldLayoutChg chg="add del">
          <pc:chgData name="eyaabid" userId="S::eyaabid@insat.u-carthage.tn::bd086841-9cb6-440d-8594-3c99dc65b8f0" providerId="AD" clId="Web-{86CC6419-7A1C-4C58-A096-9D1CEF83CD74}" dt="2021-09-13T09:10:05.516" v="23"/>
          <pc:sldLayoutMkLst>
            <pc:docMk/>
            <pc:sldMasterMk cId="801456412" sldId="2147483668"/>
            <pc:sldLayoutMk cId="2345505580" sldId="2147483660"/>
          </pc:sldLayoutMkLst>
        </pc:sldLayoutChg>
        <pc:sldLayoutChg chg="add del replId">
          <pc:chgData name="eyaabid" userId="S::eyaabid@insat.u-carthage.tn::bd086841-9cb6-440d-8594-3c99dc65b8f0" providerId="AD" clId="Web-{86CC6419-7A1C-4C58-A096-9D1CEF83CD74}" dt="2021-09-13T09:10:05.516" v="23"/>
          <pc:sldLayoutMkLst>
            <pc:docMk/>
            <pc:sldMasterMk cId="801456412" sldId="2147483668"/>
            <pc:sldLayoutMk cId="1123192336" sldId="2147483669"/>
          </pc:sldLayoutMkLst>
        </pc:sldLayoutChg>
        <pc:sldLayoutChg chg="add del replId">
          <pc:chgData name="eyaabid" userId="S::eyaabid@insat.u-carthage.tn::bd086841-9cb6-440d-8594-3c99dc65b8f0" providerId="AD" clId="Web-{86CC6419-7A1C-4C58-A096-9D1CEF83CD74}" dt="2021-09-13T09:10:05.516" v="23"/>
          <pc:sldLayoutMkLst>
            <pc:docMk/>
            <pc:sldMasterMk cId="801456412" sldId="2147483668"/>
            <pc:sldLayoutMk cId="1733269332" sldId="2147483670"/>
          </pc:sldLayoutMkLst>
        </pc:sldLayoutChg>
        <pc:sldLayoutChg chg="add del replId">
          <pc:chgData name="eyaabid" userId="S::eyaabid@insat.u-carthage.tn::bd086841-9cb6-440d-8594-3c99dc65b8f0" providerId="AD" clId="Web-{86CC6419-7A1C-4C58-A096-9D1CEF83CD74}" dt="2021-09-13T09:10:05.516" v="23"/>
          <pc:sldLayoutMkLst>
            <pc:docMk/>
            <pc:sldMasterMk cId="801456412" sldId="2147483668"/>
            <pc:sldLayoutMk cId="2590324969" sldId="2147483671"/>
          </pc:sldLayoutMkLst>
        </pc:sldLayoutChg>
        <pc:sldLayoutChg chg="add del replId">
          <pc:chgData name="eyaabid" userId="S::eyaabid@insat.u-carthage.tn::bd086841-9cb6-440d-8594-3c99dc65b8f0" providerId="AD" clId="Web-{86CC6419-7A1C-4C58-A096-9D1CEF83CD74}" dt="2021-09-13T09:10:05.516" v="23"/>
          <pc:sldLayoutMkLst>
            <pc:docMk/>
            <pc:sldMasterMk cId="801456412" sldId="2147483668"/>
            <pc:sldLayoutMk cId="1856932337" sldId="2147483672"/>
          </pc:sldLayoutMkLst>
        </pc:sldLayoutChg>
        <pc:sldLayoutChg chg="add del replId">
          <pc:chgData name="eyaabid" userId="S::eyaabid@insat.u-carthage.tn::bd086841-9cb6-440d-8594-3c99dc65b8f0" providerId="AD" clId="Web-{86CC6419-7A1C-4C58-A096-9D1CEF83CD74}" dt="2021-09-13T09:10:05.516" v="23"/>
          <pc:sldLayoutMkLst>
            <pc:docMk/>
            <pc:sldMasterMk cId="801456412" sldId="2147483668"/>
            <pc:sldLayoutMk cId="3584255465" sldId="2147483673"/>
          </pc:sldLayoutMkLst>
        </pc:sldLayoutChg>
        <pc:sldLayoutChg chg="add del replId">
          <pc:chgData name="eyaabid" userId="S::eyaabid@insat.u-carthage.tn::bd086841-9cb6-440d-8594-3c99dc65b8f0" providerId="AD" clId="Web-{86CC6419-7A1C-4C58-A096-9D1CEF83CD74}" dt="2021-09-13T09:10:05.516" v="23"/>
          <pc:sldLayoutMkLst>
            <pc:docMk/>
            <pc:sldMasterMk cId="801456412" sldId="2147483668"/>
            <pc:sldLayoutMk cId="2903372535" sldId="2147483674"/>
          </pc:sldLayoutMkLst>
        </pc:sldLayoutChg>
        <pc:sldLayoutChg chg="add del replId">
          <pc:chgData name="eyaabid" userId="S::eyaabid@insat.u-carthage.tn::bd086841-9cb6-440d-8594-3c99dc65b8f0" providerId="AD" clId="Web-{86CC6419-7A1C-4C58-A096-9D1CEF83CD74}" dt="2021-09-13T09:10:05.516" v="23"/>
          <pc:sldLayoutMkLst>
            <pc:docMk/>
            <pc:sldMasterMk cId="801456412" sldId="2147483668"/>
            <pc:sldLayoutMk cId="4167200530" sldId="2147483675"/>
          </pc:sldLayoutMkLst>
        </pc:sldLayoutChg>
        <pc:sldLayoutChg chg="add del replId">
          <pc:chgData name="eyaabid" userId="S::eyaabid@insat.u-carthage.tn::bd086841-9cb6-440d-8594-3c99dc65b8f0" providerId="AD" clId="Web-{86CC6419-7A1C-4C58-A096-9D1CEF83CD74}" dt="2021-09-13T09:10:05.516" v="23"/>
          <pc:sldLayoutMkLst>
            <pc:docMk/>
            <pc:sldMasterMk cId="801456412" sldId="2147483668"/>
            <pc:sldLayoutMk cId="2343293067" sldId="2147483676"/>
          </pc:sldLayoutMkLst>
        </pc:sldLayoutChg>
        <pc:sldLayoutChg chg="add del replId">
          <pc:chgData name="eyaabid" userId="S::eyaabid@insat.u-carthage.tn::bd086841-9cb6-440d-8594-3c99dc65b8f0" providerId="AD" clId="Web-{86CC6419-7A1C-4C58-A096-9D1CEF83CD74}" dt="2021-09-13T09:10:05.516" v="23"/>
          <pc:sldLayoutMkLst>
            <pc:docMk/>
            <pc:sldMasterMk cId="801456412" sldId="2147483668"/>
            <pc:sldLayoutMk cId="3335541206" sldId="2147483677"/>
          </pc:sldLayoutMkLst>
        </pc:sldLayoutChg>
        <pc:sldLayoutChg chg="add del replId">
          <pc:chgData name="eyaabid" userId="S::eyaabid@insat.u-carthage.tn::bd086841-9cb6-440d-8594-3c99dc65b8f0" providerId="AD" clId="Web-{86CC6419-7A1C-4C58-A096-9D1CEF83CD74}" dt="2021-09-13T09:10:05.516" v="23"/>
          <pc:sldLayoutMkLst>
            <pc:docMk/>
            <pc:sldMasterMk cId="801456412" sldId="2147483668"/>
            <pc:sldLayoutMk cId="1585017159" sldId="2147483678"/>
          </pc:sldLayoutMkLst>
        </pc:sldLayoutChg>
      </pc:sldMasterChg>
      <pc:sldMasterChg chg="add addSldLayout">
        <pc:chgData name="eyaabid" userId="S::eyaabid@insat.u-carthage.tn::bd086841-9cb6-440d-8594-3c99dc65b8f0" providerId="AD" clId="Web-{86CC6419-7A1C-4C58-A096-9D1CEF83CD74}" dt="2021-09-13T09:10:05.672" v="24"/>
        <pc:sldMasterMkLst>
          <pc:docMk/>
          <pc:sldMasterMk cId="2317270167" sldId="2147483726"/>
        </pc:sldMasterMkLst>
        <pc:sldLayoutChg chg="add">
          <pc:chgData name="eyaabid" userId="S::eyaabid@insat.u-carthage.tn::bd086841-9cb6-440d-8594-3c99dc65b8f0" providerId="AD" clId="Web-{86CC6419-7A1C-4C58-A096-9D1CEF83CD74}" dt="2021-09-13T09:10:05.672" v="24"/>
          <pc:sldLayoutMkLst>
            <pc:docMk/>
            <pc:sldMasterMk cId="2317270167" sldId="2147483726"/>
            <pc:sldLayoutMk cId="2301647781" sldId="2147483714"/>
          </pc:sldLayoutMkLst>
        </pc:sldLayoutChg>
        <pc:sldLayoutChg chg="add">
          <pc:chgData name="eyaabid" userId="S::eyaabid@insat.u-carthage.tn::bd086841-9cb6-440d-8594-3c99dc65b8f0" providerId="AD" clId="Web-{86CC6419-7A1C-4C58-A096-9D1CEF83CD74}" dt="2021-09-13T09:10:05.672" v="24"/>
          <pc:sldLayoutMkLst>
            <pc:docMk/>
            <pc:sldMasterMk cId="2317270167" sldId="2147483726"/>
            <pc:sldLayoutMk cId="4240563780" sldId="2147483715"/>
          </pc:sldLayoutMkLst>
        </pc:sldLayoutChg>
        <pc:sldLayoutChg chg="add">
          <pc:chgData name="eyaabid" userId="S::eyaabid@insat.u-carthage.tn::bd086841-9cb6-440d-8594-3c99dc65b8f0" providerId="AD" clId="Web-{86CC6419-7A1C-4C58-A096-9D1CEF83CD74}" dt="2021-09-13T09:10:05.672" v="24"/>
          <pc:sldLayoutMkLst>
            <pc:docMk/>
            <pc:sldMasterMk cId="2317270167" sldId="2147483726"/>
            <pc:sldLayoutMk cId="1049456078" sldId="2147483716"/>
          </pc:sldLayoutMkLst>
        </pc:sldLayoutChg>
        <pc:sldLayoutChg chg="add">
          <pc:chgData name="eyaabid" userId="S::eyaabid@insat.u-carthage.tn::bd086841-9cb6-440d-8594-3c99dc65b8f0" providerId="AD" clId="Web-{86CC6419-7A1C-4C58-A096-9D1CEF83CD74}" dt="2021-09-13T09:10:05.672" v="24"/>
          <pc:sldLayoutMkLst>
            <pc:docMk/>
            <pc:sldMasterMk cId="2317270167" sldId="2147483726"/>
            <pc:sldLayoutMk cId="2693237350" sldId="2147483717"/>
          </pc:sldLayoutMkLst>
        </pc:sldLayoutChg>
        <pc:sldLayoutChg chg="add">
          <pc:chgData name="eyaabid" userId="S::eyaabid@insat.u-carthage.tn::bd086841-9cb6-440d-8594-3c99dc65b8f0" providerId="AD" clId="Web-{86CC6419-7A1C-4C58-A096-9D1CEF83CD74}" dt="2021-09-13T09:10:05.672" v="24"/>
          <pc:sldLayoutMkLst>
            <pc:docMk/>
            <pc:sldMasterMk cId="2317270167" sldId="2147483726"/>
            <pc:sldLayoutMk cId="139440096" sldId="2147483718"/>
          </pc:sldLayoutMkLst>
        </pc:sldLayoutChg>
        <pc:sldLayoutChg chg="add">
          <pc:chgData name="eyaabid" userId="S::eyaabid@insat.u-carthage.tn::bd086841-9cb6-440d-8594-3c99dc65b8f0" providerId="AD" clId="Web-{86CC6419-7A1C-4C58-A096-9D1CEF83CD74}" dt="2021-09-13T09:10:05.672" v="24"/>
          <pc:sldLayoutMkLst>
            <pc:docMk/>
            <pc:sldMasterMk cId="2317270167" sldId="2147483726"/>
            <pc:sldLayoutMk cId="506493900" sldId="2147483719"/>
          </pc:sldLayoutMkLst>
        </pc:sldLayoutChg>
        <pc:sldLayoutChg chg="add">
          <pc:chgData name="eyaabid" userId="S::eyaabid@insat.u-carthage.tn::bd086841-9cb6-440d-8594-3c99dc65b8f0" providerId="AD" clId="Web-{86CC6419-7A1C-4C58-A096-9D1CEF83CD74}" dt="2021-09-13T09:10:05.672" v="24"/>
          <pc:sldLayoutMkLst>
            <pc:docMk/>
            <pc:sldMasterMk cId="2317270167" sldId="2147483726"/>
            <pc:sldLayoutMk cId="430368730" sldId="2147483720"/>
          </pc:sldLayoutMkLst>
        </pc:sldLayoutChg>
        <pc:sldLayoutChg chg="add">
          <pc:chgData name="eyaabid" userId="S::eyaabid@insat.u-carthage.tn::bd086841-9cb6-440d-8594-3c99dc65b8f0" providerId="AD" clId="Web-{86CC6419-7A1C-4C58-A096-9D1CEF83CD74}" dt="2021-09-13T09:10:05.672" v="24"/>
          <pc:sldLayoutMkLst>
            <pc:docMk/>
            <pc:sldMasterMk cId="2317270167" sldId="2147483726"/>
            <pc:sldLayoutMk cId="2969126734" sldId="2147483721"/>
          </pc:sldLayoutMkLst>
        </pc:sldLayoutChg>
        <pc:sldLayoutChg chg="add">
          <pc:chgData name="eyaabid" userId="S::eyaabid@insat.u-carthage.tn::bd086841-9cb6-440d-8594-3c99dc65b8f0" providerId="AD" clId="Web-{86CC6419-7A1C-4C58-A096-9D1CEF83CD74}" dt="2021-09-13T09:10:05.672" v="24"/>
          <pc:sldLayoutMkLst>
            <pc:docMk/>
            <pc:sldMasterMk cId="2317270167" sldId="2147483726"/>
            <pc:sldLayoutMk cId="341491627" sldId="2147483722"/>
          </pc:sldLayoutMkLst>
        </pc:sldLayoutChg>
        <pc:sldLayoutChg chg="add">
          <pc:chgData name="eyaabid" userId="S::eyaabid@insat.u-carthage.tn::bd086841-9cb6-440d-8594-3c99dc65b8f0" providerId="AD" clId="Web-{86CC6419-7A1C-4C58-A096-9D1CEF83CD74}" dt="2021-09-13T09:10:05.672" v="24"/>
          <pc:sldLayoutMkLst>
            <pc:docMk/>
            <pc:sldMasterMk cId="2317270167" sldId="2147483726"/>
            <pc:sldLayoutMk cId="3302984124" sldId="2147483723"/>
          </pc:sldLayoutMkLst>
        </pc:sldLayoutChg>
        <pc:sldLayoutChg chg="add">
          <pc:chgData name="eyaabid" userId="S::eyaabid@insat.u-carthage.tn::bd086841-9cb6-440d-8594-3c99dc65b8f0" providerId="AD" clId="Web-{86CC6419-7A1C-4C58-A096-9D1CEF83CD74}" dt="2021-09-13T09:10:05.672" v="24"/>
          <pc:sldLayoutMkLst>
            <pc:docMk/>
            <pc:sldMasterMk cId="2317270167" sldId="2147483726"/>
            <pc:sldLayoutMk cId="4131373670" sldId="2147483724"/>
          </pc:sldLayoutMkLst>
        </pc:sldLayoutChg>
        <pc:sldLayoutChg chg="add">
          <pc:chgData name="eyaabid" userId="S::eyaabid@insat.u-carthage.tn::bd086841-9cb6-440d-8594-3c99dc65b8f0" providerId="AD" clId="Web-{86CC6419-7A1C-4C58-A096-9D1CEF83CD74}" dt="2021-09-13T09:10:05.672" v="24"/>
          <pc:sldLayoutMkLst>
            <pc:docMk/>
            <pc:sldMasterMk cId="2317270167" sldId="2147483726"/>
            <pc:sldLayoutMk cId="3301183672" sldId="2147483725"/>
          </pc:sldLayoutMkLst>
        </pc:sldLayoutChg>
      </pc:sldMaster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DC3DCCF-618D-42A6-9CD3-846256264243}"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73F840BA-0D50-4ADE-95A8-5F1A7003524F}">
      <dgm:prSet/>
      <dgm:spPr/>
      <dgm:t>
        <a:bodyPr/>
        <a:lstStyle/>
        <a:p>
          <a:r>
            <a:rPr lang="en-US"/>
            <a:t>Since, the original DeepSORT focused on MARS dataset, which is based on people, the feature extractor is trained on humans. </a:t>
          </a:r>
        </a:p>
      </dgm:t>
    </dgm:pt>
    <dgm:pt modelId="{9444C2A1-6205-4ECA-AA58-52CB5AC8F0D9}" type="parTrans" cxnId="{3002E852-1F80-4CF1-97A9-8C81034B08BE}">
      <dgm:prSet/>
      <dgm:spPr/>
      <dgm:t>
        <a:bodyPr/>
        <a:lstStyle/>
        <a:p>
          <a:endParaRPr lang="en-US"/>
        </a:p>
      </dgm:t>
    </dgm:pt>
    <dgm:pt modelId="{2627599F-21BE-4963-89E5-CEDFAB6B385C}" type="sibTrans" cxnId="{3002E852-1F80-4CF1-97A9-8C81034B08BE}">
      <dgm:prSet/>
      <dgm:spPr/>
      <dgm:t>
        <a:bodyPr/>
        <a:lstStyle/>
        <a:p>
          <a:endParaRPr lang="en-US"/>
        </a:p>
      </dgm:t>
    </dgm:pt>
    <dgm:pt modelId="{EAED092A-1581-4F25-8EA2-FC6EFD4CD716}">
      <dgm:prSet/>
      <dgm:spPr/>
      <dgm:t>
        <a:bodyPr/>
        <a:lstStyle/>
        <a:p>
          <a:r>
            <a:rPr lang="en-US"/>
            <a:t>We need an equivalent feature extractor for vehicles. </a:t>
          </a:r>
        </a:p>
      </dgm:t>
    </dgm:pt>
    <dgm:pt modelId="{E030C459-DA50-43BA-8138-1618EA163517}" type="parTrans" cxnId="{40DEEEB8-ED2B-46A5-A579-12B70B7F5490}">
      <dgm:prSet/>
      <dgm:spPr/>
      <dgm:t>
        <a:bodyPr/>
        <a:lstStyle/>
        <a:p>
          <a:endParaRPr lang="en-US"/>
        </a:p>
      </dgm:t>
    </dgm:pt>
    <dgm:pt modelId="{633484A0-080A-431B-8E11-85129A099E94}" type="sibTrans" cxnId="{40DEEEB8-ED2B-46A5-A579-12B70B7F5490}">
      <dgm:prSet/>
      <dgm:spPr/>
      <dgm:t>
        <a:bodyPr/>
        <a:lstStyle/>
        <a:p>
          <a:endParaRPr lang="en-US"/>
        </a:p>
      </dgm:t>
    </dgm:pt>
    <dgm:pt modelId="{A5E72743-C08E-47F2-9398-B9A5652C62CD}">
      <dgm:prSet/>
      <dgm:spPr/>
      <dgm:t>
        <a:bodyPr/>
        <a:lstStyle/>
        <a:p>
          <a:r>
            <a:rPr lang="en-US"/>
            <a:t>We shall be training a Siamese network for the same. </a:t>
          </a:r>
        </a:p>
      </dgm:t>
    </dgm:pt>
    <dgm:pt modelId="{8229DEC3-EC8B-47EC-B2B1-5AF7212BEA1D}" type="parTrans" cxnId="{20DB0438-8B34-4B98-9A35-B1547AE552DE}">
      <dgm:prSet/>
      <dgm:spPr/>
      <dgm:t>
        <a:bodyPr/>
        <a:lstStyle/>
        <a:p>
          <a:endParaRPr lang="en-US"/>
        </a:p>
      </dgm:t>
    </dgm:pt>
    <dgm:pt modelId="{C4252BE5-B79E-40AE-8246-5D9F3E4CBC4F}" type="sibTrans" cxnId="{20DB0438-8B34-4B98-9A35-B1547AE552DE}">
      <dgm:prSet/>
      <dgm:spPr/>
      <dgm:t>
        <a:bodyPr/>
        <a:lstStyle/>
        <a:p>
          <a:endParaRPr lang="en-US"/>
        </a:p>
      </dgm:t>
    </dgm:pt>
    <dgm:pt modelId="{AB1764B6-70F1-43E6-ADA8-D1E1DFD990B8}" type="pres">
      <dgm:prSet presAssocID="{5DC3DCCF-618D-42A6-9CD3-846256264243}" presName="root" presStyleCnt="0">
        <dgm:presLayoutVars>
          <dgm:dir/>
          <dgm:resizeHandles val="exact"/>
        </dgm:presLayoutVars>
      </dgm:prSet>
      <dgm:spPr/>
    </dgm:pt>
    <dgm:pt modelId="{FF00C5EF-2A6C-4E9B-A978-7D4F046FDCEA}" type="pres">
      <dgm:prSet presAssocID="{73F840BA-0D50-4ADE-95A8-5F1A7003524F}" presName="compNode" presStyleCnt="0"/>
      <dgm:spPr/>
    </dgm:pt>
    <dgm:pt modelId="{8BF8491A-3A6D-4104-AA93-0408E2D69AD5}" type="pres">
      <dgm:prSet presAssocID="{73F840BA-0D50-4ADE-95A8-5F1A7003524F}" presName="bgRect" presStyleLbl="bgShp" presStyleIdx="0" presStyleCnt="3"/>
      <dgm:spPr/>
    </dgm:pt>
    <dgm:pt modelId="{FC37F4D9-D933-4241-84A7-A3785D99AAB5}" type="pres">
      <dgm:prSet presAssocID="{73F840BA-0D50-4ADE-95A8-5F1A7003524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stronaut"/>
        </a:ext>
      </dgm:extLst>
    </dgm:pt>
    <dgm:pt modelId="{4219B204-EFAE-445E-BA0A-C475C283113F}" type="pres">
      <dgm:prSet presAssocID="{73F840BA-0D50-4ADE-95A8-5F1A7003524F}" presName="spaceRect" presStyleCnt="0"/>
      <dgm:spPr/>
    </dgm:pt>
    <dgm:pt modelId="{1F75443F-71C5-432A-9D79-77ED06466FA1}" type="pres">
      <dgm:prSet presAssocID="{73F840BA-0D50-4ADE-95A8-5F1A7003524F}" presName="parTx" presStyleLbl="revTx" presStyleIdx="0" presStyleCnt="3">
        <dgm:presLayoutVars>
          <dgm:chMax val="0"/>
          <dgm:chPref val="0"/>
        </dgm:presLayoutVars>
      </dgm:prSet>
      <dgm:spPr/>
    </dgm:pt>
    <dgm:pt modelId="{F6679A90-A7E2-4ABD-BEAF-BFD978B04397}" type="pres">
      <dgm:prSet presAssocID="{2627599F-21BE-4963-89E5-CEDFAB6B385C}" presName="sibTrans" presStyleCnt="0"/>
      <dgm:spPr/>
    </dgm:pt>
    <dgm:pt modelId="{B6B3F8C8-07B8-4215-84C6-4C2D3DCF8212}" type="pres">
      <dgm:prSet presAssocID="{EAED092A-1581-4F25-8EA2-FC6EFD4CD716}" presName="compNode" presStyleCnt="0"/>
      <dgm:spPr/>
    </dgm:pt>
    <dgm:pt modelId="{BFEF7C9D-D4D8-431C-A354-6765A16BC6F8}" type="pres">
      <dgm:prSet presAssocID="{EAED092A-1581-4F25-8EA2-FC6EFD4CD716}" presName="bgRect" presStyleLbl="bgShp" presStyleIdx="1" presStyleCnt="3"/>
      <dgm:spPr/>
    </dgm:pt>
    <dgm:pt modelId="{DD52F693-CB43-48C0-AAEB-AD6F2DBB6488}" type="pres">
      <dgm:prSet presAssocID="{EAED092A-1581-4F25-8EA2-FC6EFD4CD71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lectric Car"/>
        </a:ext>
      </dgm:extLst>
    </dgm:pt>
    <dgm:pt modelId="{1D443E68-6D84-47FF-8E9A-BEA7B26364FB}" type="pres">
      <dgm:prSet presAssocID="{EAED092A-1581-4F25-8EA2-FC6EFD4CD716}" presName="spaceRect" presStyleCnt="0"/>
      <dgm:spPr/>
    </dgm:pt>
    <dgm:pt modelId="{DF0C9BDF-48F7-4656-B7D8-E216721B446F}" type="pres">
      <dgm:prSet presAssocID="{EAED092A-1581-4F25-8EA2-FC6EFD4CD716}" presName="parTx" presStyleLbl="revTx" presStyleIdx="1" presStyleCnt="3">
        <dgm:presLayoutVars>
          <dgm:chMax val="0"/>
          <dgm:chPref val="0"/>
        </dgm:presLayoutVars>
      </dgm:prSet>
      <dgm:spPr/>
    </dgm:pt>
    <dgm:pt modelId="{29411EFA-CC90-40F7-95AD-9C8EF9ECF861}" type="pres">
      <dgm:prSet presAssocID="{633484A0-080A-431B-8E11-85129A099E94}" presName="sibTrans" presStyleCnt="0"/>
      <dgm:spPr/>
    </dgm:pt>
    <dgm:pt modelId="{E79A8D3E-22D4-46D3-982A-3933BDBDD0EB}" type="pres">
      <dgm:prSet presAssocID="{A5E72743-C08E-47F2-9398-B9A5652C62CD}" presName="compNode" presStyleCnt="0"/>
      <dgm:spPr/>
    </dgm:pt>
    <dgm:pt modelId="{C6DCF375-F0EA-4024-8A5F-EB282EC70C7A}" type="pres">
      <dgm:prSet presAssocID="{A5E72743-C08E-47F2-9398-B9A5652C62CD}" presName="bgRect" presStyleLbl="bgShp" presStyleIdx="2" presStyleCnt="3"/>
      <dgm:spPr/>
    </dgm:pt>
    <dgm:pt modelId="{AED0CE16-8D25-427C-8C22-C9B60764A9E5}" type="pres">
      <dgm:prSet presAssocID="{A5E72743-C08E-47F2-9398-B9A5652C62C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ushi"/>
        </a:ext>
      </dgm:extLst>
    </dgm:pt>
    <dgm:pt modelId="{0DEA547B-30D0-4C81-8942-D076C9F5DB03}" type="pres">
      <dgm:prSet presAssocID="{A5E72743-C08E-47F2-9398-B9A5652C62CD}" presName="spaceRect" presStyleCnt="0"/>
      <dgm:spPr/>
    </dgm:pt>
    <dgm:pt modelId="{1290FEF5-8B4A-47B6-AFC5-8CBBE8D1184C}" type="pres">
      <dgm:prSet presAssocID="{A5E72743-C08E-47F2-9398-B9A5652C62CD}" presName="parTx" presStyleLbl="revTx" presStyleIdx="2" presStyleCnt="3">
        <dgm:presLayoutVars>
          <dgm:chMax val="0"/>
          <dgm:chPref val="0"/>
        </dgm:presLayoutVars>
      </dgm:prSet>
      <dgm:spPr/>
    </dgm:pt>
  </dgm:ptLst>
  <dgm:cxnLst>
    <dgm:cxn modelId="{20DB0438-8B34-4B98-9A35-B1547AE552DE}" srcId="{5DC3DCCF-618D-42A6-9CD3-846256264243}" destId="{A5E72743-C08E-47F2-9398-B9A5652C62CD}" srcOrd="2" destOrd="0" parTransId="{8229DEC3-EC8B-47EC-B2B1-5AF7212BEA1D}" sibTransId="{C4252BE5-B79E-40AE-8246-5D9F3E4CBC4F}"/>
    <dgm:cxn modelId="{CD53A55D-33D6-4ED2-B959-B292181491E2}" type="presOf" srcId="{EAED092A-1581-4F25-8EA2-FC6EFD4CD716}" destId="{DF0C9BDF-48F7-4656-B7D8-E216721B446F}" srcOrd="0" destOrd="0" presId="urn:microsoft.com/office/officeart/2018/2/layout/IconVerticalSolidList"/>
    <dgm:cxn modelId="{3002E852-1F80-4CF1-97A9-8C81034B08BE}" srcId="{5DC3DCCF-618D-42A6-9CD3-846256264243}" destId="{73F840BA-0D50-4ADE-95A8-5F1A7003524F}" srcOrd="0" destOrd="0" parTransId="{9444C2A1-6205-4ECA-AA58-52CB5AC8F0D9}" sibTransId="{2627599F-21BE-4963-89E5-CEDFAB6B385C}"/>
    <dgm:cxn modelId="{7E8B2C8A-B7FD-4805-B88A-E421DF0EC117}" type="presOf" srcId="{73F840BA-0D50-4ADE-95A8-5F1A7003524F}" destId="{1F75443F-71C5-432A-9D79-77ED06466FA1}" srcOrd="0" destOrd="0" presId="urn:microsoft.com/office/officeart/2018/2/layout/IconVerticalSolidList"/>
    <dgm:cxn modelId="{40DEEEB8-ED2B-46A5-A579-12B70B7F5490}" srcId="{5DC3DCCF-618D-42A6-9CD3-846256264243}" destId="{EAED092A-1581-4F25-8EA2-FC6EFD4CD716}" srcOrd="1" destOrd="0" parTransId="{E030C459-DA50-43BA-8138-1618EA163517}" sibTransId="{633484A0-080A-431B-8E11-85129A099E94}"/>
    <dgm:cxn modelId="{C99E53BC-AF5A-4FCE-9CAC-D63620AEB5E3}" type="presOf" srcId="{5DC3DCCF-618D-42A6-9CD3-846256264243}" destId="{AB1764B6-70F1-43E6-ADA8-D1E1DFD990B8}" srcOrd="0" destOrd="0" presId="urn:microsoft.com/office/officeart/2018/2/layout/IconVerticalSolidList"/>
    <dgm:cxn modelId="{23C97ED2-4B94-4409-AE02-BFDB10033BD2}" type="presOf" srcId="{A5E72743-C08E-47F2-9398-B9A5652C62CD}" destId="{1290FEF5-8B4A-47B6-AFC5-8CBBE8D1184C}" srcOrd="0" destOrd="0" presId="urn:microsoft.com/office/officeart/2018/2/layout/IconVerticalSolidList"/>
    <dgm:cxn modelId="{02E98992-8A4A-4673-81EE-678D70E4E042}" type="presParOf" srcId="{AB1764B6-70F1-43E6-ADA8-D1E1DFD990B8}" destId="{FF00C5EF-2A6C-4E9B-A978-7D4F046FDCEA}" srcOrd="0" destOrd="0" presId="urn:microsoft.com/office/officeart/2018/2/layout/IconVerticalSolidList"/>
    <dgm:cxn modelId="{5A0F901A-2C89-4D43-8358-1C688C2657D1}" type="presParOf" srcId="{FF00C5EF-2A6C-4E9B-A978-7D4F046FDCEA}" destId="{8BF8491A-3A6D-4104-AA93-0408E2D69AD5}" srcOrd="0" destOrd="0" presId="urn:microsoft.com/office/officeart/2018/2/layout/IconVerticalSolidList"/>
    <dgm:cxn modelId="{2C3DFE98-A60B-4AEE-A3D9-0980A4B0A874}" type="presParOf" srcId="{FF00C5EF-2A6C-4E9B-A978-7D4F046FDCEA}" destId="{FC37F4D9-D933-4241-84A7-A3785D99AAB5}" srcOrd="1" destOrd="0" presId="urn:microsoft.com/office/officeart/2018/2/layout/IconVerticalSolidList"/>
    <dgm:cxn modelId="{62E76CC4-FA49-47B8-B5C0-631616753122}" type="presParOf" srcId="{FF00C5EF-2A6C-4E9B-A978-7D4F046FDCEA}" destId="{4219B204-EFAE-445E-BA0A-C475C283113F}" srcOrd="2" destOrd="0" presId="urn:microsoft.com/office/officeart/2018/2/layout/IconVerticalSolidList"/>
    <dgm:cxn modelId="{F2A83CE2-36B1-414C-B865-FBD64A924FE4}" type="presParOf" srcId="{FF00C5EF-2A6C-4E9B-A978-7D4F046FDCEA}" destId="{1F75443F-71C5-432A-9D79-77ED06466FA1}" srcOrd="3" destOrd="0" presId="urn:microsoft.com/office/officeart/2018/2/layout/IconVerticalSolidList"/>
    <dgm:cxn modelId="{1532D94D-7589-4B36-B623-DD089A18C759}" type="presParOf" srcId="{AB1764B6-70F1-43E6-ADA8-D1E1DFD990B8}" destId="{F6679A90-A7E2-4ABD-BEAF-BFD978B04397}" srcOrd="1" destOrd="0" presId="urn:microsoft.com/office/officeart/2018/2/layout/IconVerticalSolidList"/>
    <dgm:cxn modelId="{FD5C1748-133A-48A9-B031-8D1CB1AD7524}" type="presParOf" srcId="{AB1764B6-70F1-43E6-ADA8-D1E1DFD990B8}" destId="{B6B3F8C8-07B8-4215-84C6-4C2D3DCF8212}" srcOrd="2" destOrd="0" presId="urn:microsoft.com/office/officeart/2018/2/layout/IconVerticalSolidList"/>
    <dgm:cxn modelId="{E3274C89-8943-4D1F-9943-2FD6320753AC}" type="presParOf" srcId="{B6B3F8C8-07B8-4215-84C6-4C2D3DCF8212}" destId="{BFEF7C9D-D4D8-431C-A354-6765A16BC6F8}" srcOrd="0" destOrd="0" presId="urn:microsoft.com/office/officeart/2018/2/layout/IconVerticalSolidList"/>
    <dgm:cxn modelId="{FFA67FB8-781B-4B86-BEF2-48EC7C6FA41A}" type="presParOf" srcId="{B6B3F8C8-07B8-4215-84C6-4C2D3DCF8212}" destId="{DD52F693-CB43-48C0-AAEB-AD6F2DBB6488}" srcOrd="1" destOrd="0" presId="urn:microsoft.com/office/officeart/2018/2/layout/IconVerticalSolidList"/>
    <dgm:cxn modelId="{C6D6C964-85F4-4CA2-B7F4-058BD53A5B6A}" type="presParOf" srcId="{B6B3F8C8-07B8-4215-84C6-4C2D3DCF8212}" destId="{1D443E68-6D84-47FF-8E9A-BEA7B26364FB}" srcOrd="2" destOrd="0" presId="urn:microsoft.com/office/officeart/2018/2/layout/IconVerticalSolidList"/>
    <dgm:cxn modelId="{8E98154E-564D-4953-B642-59651D14385E}" type="presParOf" srcId="{B6B3F8C8-07B8-4215-84C6-4C2D3DCF8212}" destId="{DF0C9BDF-48F7-4656-B7D8-E216721B446F}" srcOrd="3" destOrd="0" presId="urn:microsoft.com/office/officeart/2018/2/layout/IconVerticalSolidList"/>
    <dgm:cxn modelId="{CC03902E-7E40-4DE0-8817-5D446D4AD104}" type="presParOf" srcId="{AB1764B6-70F1-43E6-ADA8-D1E1DFD990B8}" destId="{29411EFA-CC90-40F7-95AD-9C8EF9ECF861}" srcOrd="3" destOrd="0" presId="urn:microsoft.com/office/officeart/2018/2/layout/IconVerticalSolidList"/>
    <dgm:cxn modelId="{945886AB-5842-42AF-AFFC-0D50DDA3DF19}" type="presParOf" srcId="{AB1764B6-70F1-43E6-ADA8-D1E1DFD990B8}" destId="{E79A8D3E-22D4-46D3-982A-3933BDBDD0EB}" srcOrd="4" destOrd="0" presId="urn:microsoft.com/office/officeart/2018/2/layout/IconVerticalSolidList"/>
    <dgm:cxn modelId="{BF3C474C-3081-4F6D-B2B4-6B22C5467E02}" type="presParOf" srcId="{E79A8D3E-22D4-46D3-982A-3933BDBDD0EB}" destId="{C6DCF375-F0EA-4024-8A5F-EB282EC70C7A}" srcOrd="0" destOrd="0" presId="urn:microsoft.com/office/officeart/2018/2/layout/IconVerticalSolidList"/>
    <dgm:cxn modelId="{6CF26240-68AD-4049-BFD5-A8FE082952CA}" type="presParOf" srcId="{E79A8D3E-22D4-46D3-982A-3933BDBDD0EB}" destId="{AED0CE16-8D25-427C-8C22-C9B60764A9E5}" srcOrd="1" destOrd="0" presId="urn:microsoft.com/office/officeart/2018/2/layout/IconVerticalSolidList"/>
    <dgm:cxn modelId="{F6052EF4-34FA-44B5-A2D1-7DC521378085}" type="presParOf" srcId="{E79A8D3E-22D4-46D3-982A-3933BDBDD0EB}" destId="{0DEA547B-30D0-4C81-8942-D076C9F5DB03}" srcOrd="2" destOrd="0" presId="urn:microsoft.com/office/officeart/2018/2/layout/IconVerticalSolidList"/>
    <dgm:cxn modelId="{49E48661-2759-4BE1-A33F-24E6AE707C23}" type="presParOf" srcId="{E79A8D3E-22D4-46D3-982A-3933BDBDD0EB}" destId="{1290FEF5-8B4A-47B6-AFC5-8CBBE8D1184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C4DB33E-DF87-4193-9237-E2CC83F73FCF}"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70F9F046-F33A-4A6D-B328-9F35CE02CC81}">
      <dgm:prSet/>
      <dgm:spPr/>
      <dgm:t>
        <a:bodyPr/>
        <a:lstStyle/>
        <a:p>
          <a:r>
            <a:rPr lang="en-US"/>
            <a:t>siamese_net.py has the network configuration. </a:t>
          </a:r>
        </a:p>
      </dgm:t>
    </dgm:pt>
    <dgm:pt modelId="{E445112A-FE64-4B3E-99F5-7EA040587142}" type="parTrans" cxnId="{85D41098-EE41-4A05-958D-3C562470E2B3}">
      <dgm:prSet/>
      <dgm:spPr/>
      <dgm:t>
        <a:bodyPr/>
        <a:lstStyle/>
        <a:p>
          <a:endParaRPr lang="en-US"/>
        </a:p>
      </dgm:t>
    </dgm:pt>
    <dgm:pt modelId="{E64635F5-38B3-4926-8064-03A84CCB30EB}" type="sibTrans" cxnId="{85D41098-EE41-4A05-958D-3C562470E2B3}">
      <dgm:prSet/>
      <dgm:spPr/>
      <dgm:t>
        <a:bodyPr/>
        <a:lstStyle/>
        <a:p>
          <a:endParaRPr lang="en-US"/>
        </a:p>
      </dgm:t>
    </dgm:pt>
    <dgm:pt modelId="{FB8D88B7-9BD4-40BB-AF9D-185289CAEA61}">
      <dgm:prSet/>
      <dgm:spPr/>
      <dgm:t>
        <a:bodyPr/>
        <a:lstStyle/>
        <a:p>
          <a:r>
            <a:rPr lang="en-US"/>
            <a:t>The net consists entirely of CNN layers and batch normalization. </a:t>
          </a:r>
        </a:p>
      </dgm:t>
    </dgm:pt>
    <dgm:pt modelId="{636084B2-6488-4DCA-B7DE-284341A96C00}" type="parTrans" cxnId="{80653D2A-8BF1-4A72-9A20-73ED8F075E59}">
      <dgm:prSet/>
      <dgm:spPr/>
      <dgm:t>
        <a:bodyPr/>
        <a:lstStyle/>
        <a:p>
          <a:endParaRPr lang="en-US"/>
        </a:p>
      </dgm:t>
    </dgm:pt>
    <dgm:pt modelId="{8B670506-F58F-4AA9-BCEF-BF6580A7E154}" type="sibTrans" cxnId="{80653D2A-8BF1-4A72-9A20-73ED8F075E59}">
      <dgm:prSet/>
      <dgm:spPr/>
      <dgm:t>
        <a:bodyPr/>
        <a:lstStyle/>
        <a:p>
          <a:endParaRPr lang="en-US"/>
        </a:p>
      </dgm:t>
    </dgm:pt>
    <dgm:pt modelId="{9A9FA756-2222-4168-A222-7E04AD9F8500}">
      <dgm:prSet/>
      <dgm:spPr/>
      <dgm:t>
        <a:bodyPr/>
        <a:lstStyle/>
        <a:p>
          <a:r>
            <a:rPr lang="en-US"/>
            <a:t>It also has the definitions for both contrastive and triplet loss functions.</a:t>
          </a:r>
        </a:p>
      </dgm:t>
    </dgm:pt>
    <dgm:pt modelId="{6C28F8DA-261A-45EC-848F-CB1A5CC98AAC}" type="parTrans" cxnId="{01B44D3B-4F1B-4D51-AFDE-CBD16E872882}">
      <dgm:prSet/>
      <dgm:spPr/>
      <dgm:t>
        <a:bodyPr/>
        <a:lstStyle/>
        <a:p>
          <a:endParaRPr lang="en-US"/>
        </a:p>
      </dgm:t>
    </dgm:pt>
    <dgm:pt modelId="{597AB949-1641-4B4B-B975-0098C08D01A7}" type="sibTrans" cxnId="{01B44D3B-4F1B-4D51-AFDE-CBD16E872882}">
      <dgm:prSet/>
      <dgm:spPr/>
      <dgm:t>
        <a:bodyPr/>
        <a:lstStyle/>
        <a:p>
          <a:endParaRPr lang="en-US"/>
        </a:p>
      </dgm:t>
    </dgm:pt>
    <dgm:pt modelId="{10720495-8674-4979-98CC-354998C37050}" type="pres">
      <dgm:prSet presAssocID="{1C4DB33E-DF87-4193-9237-E2CC83F73FCF}" presName="linear" presStyleCnt="0">
        <dgm:presLayoutVars>
          <dgm:animLvl val="lvl"/>
          <dgm:resizeHandles val="exact"/>
        </dgm:presLayoutVars>
      </dgm:prSet>
      <dgm:spPr/>
    </dgm:pt>
    <dgm:pt modelId="{93C736C9-03AB-4D7C-A1EC-7AEF39E4D2DB}" type="pres">
      <dgm:prSet presAssocID="{70F9F046-F33A-4A6D-B328-9F35CE02CC81}" presName="parentText" presStyleLbl="node1" presStyleIdx="0" presStyleCnt="3">
        <dgm:presLayoutVars>
          <dgm:chMax val="0"/>
          <dgm:bulletEnabled val="1"/>
        </dgm:presLayoutVars>
      </dgm:prSet>
      <dgm:spPr/>
    </dgm:pt>
    <dgm:pt modelId="{3AFF1B10-D08E-41EE-A9B4-95EBB7087AB2}" type="pres">
      <dgm:prSet presAssocID="{E64635F5-38B3-4926-8064-03A84CCB30EB}" presName="spacer" presStyleCnt="0"/>
      <dgm:spPr/>
    </dgm:pt>
    <dgm:pt modelId="{D7FA93CF-B698-4C6A-9B9A-62D42FA85D5C}" type="pres">
      <dgm:prSet presAssocID="{FB8D88B7-9BD4-40BB-AF9D-185289CAEA61}" presName="parentText" presStyleLbl="node1" presStyleIdx="1" presStyleCnt="3">
        <dgm:presLayoutVars>
          <dgm:chMax val="0"/>
          <dgm:bulletEnabled val="1"/>
        </dgm:presLayoutVars>
      </dgm:prSet>
      <dgm:spPr/>
    </dgm:pt>
    <dgm:pt modelId="{7F0E9F35-9B5E-4DB0-AC3C-843F1F7B51DD}" type="pres">
      <dgm:prSet presAssocID="{8B670506-F58F-4AA9-BCEF-BF6580A7E154}" presName="spacer" presStyleCnt="0"/>
      <dgm:spPr/>
    </dgm:pt>
    <dgm:pt modelId="{8021CC91-B066-49C5-B725-278283C74AE2}" type="pres">
      <dgm:prSet presAssocID="{9A9FA756-2222-4168-A222-7E04AD9F8500}" presName="parentText" presStyleLbl="node1" presStyleIdx="2" presStyleCnt="3">
        <dgm:presLayoutVars>
          <dgm:chMax val="0"/>
          <dgm:bulletEnabled val="1"/>
        </dgm:presLayoutVars>
      </dgm:prSet>
      <dgm:spPr/>
    </dgm:pt>
  </dgm:ptLst>
  <dgm:cxnLst>
    <dgm:cxn modelId="{80653D2A-8BF1-4A72-9A20-73ED8F075E59}" srcId="{1C4DB33E-DF87-4193-9237-E2CC83F73FCF}" destId="{FB8D88B7-9BD4-40BB-AF9D-185289CAEA61}" srcOrd="1" destOrd="0" parTransId="{636084B2-6488-4DCA-B7DE-284341A96C00}" sibTransId="{8B670506-F58F-4AA9-BCEF-BF6580A7E154}"/>
    <dgm:cxn modelId="{A1ACBE30-B9E6-491B-8CC0-2E340D17CD96}" type="presOf" srcId="{9A9FA756-2222-4168-A222-7E04AD9F8500}" destId="{8021CC91-B066-49C5-B725-278283C74AE2}" srcOrd="0" destOrd="0" presId="urn:microsoft.com/office/officeart/2005/8/layout/vList2"/>
    <dgm:cxn modelId="{01B44D3B-4F1B-4D51-AFDE-CBD16E872882}" srcId="{1C4DB33E-DF87-4193-9237-E2CC83F73FCF}" destId="{9A9FA756-2222-4168-A222-7E04AD9F8500}" srcOrd="2" destOrd="0" parTransId="{6C28F8DA-261A-45EC-848F-CB1A5CC98AAC}" sibTransId="{597AB949-1641-4B4B-B975-0098C08D01A7}"/>
    <dgm:cxn modelId="{2648CE5E-3865-4CE4-92CF-2B19B708423F}" type="presOf" srcId="{1C4DB33E-DF87-4193-9237-E2CC83F73FCF}" destId="{10720495-8674-4979-98CC-354998C37050}" srcOrd="0" destOrd="0" presId="urn:microsoft.com/office/officeart/2005/8/layout/vList2"/>
    <dgm:cxn modelId="{8A1DE180-B168-4D4F-BEF9-A01C68169C04}" type="presOf" srcId="{FB8D88B7-9BD4-40BB-AF9D-185289CAEA61}" destId="{D7FA93CF-B698-4C6A-9B9A-62D42FA85D5C}" srcOrd="0" destOrd="0" presId="urn:microsoft.com/office/officeart/2005/8/layout/vList2"/>
    <dgm:cxn modelId="{85D41098-EE41-4A05-958D-3C562470E2B3}" srcId="{1C4DB33E-DF87-4193-9237-E2CC83F73FCF}" destId="{70F9F046-F33A-4A6D-B328-9F35CE02CC81}" srcOrd="0" destOrd="0" parTransId="{E445112A-FE64-4B3E-99F5-7EA040587142}" sibTransId="{E64635F5-38B3-4926-8064-03A84CCB30EB}"/>
    <dgm:cxn modelId="{043504C1-552A-43A0-9087-C070118B0AA8}" type="presOf" srcId="{70F9F046-F33A-4A6D-B328-9F35CE02CC81}" destId="{93C736C9-03AB-4D7C-A1EC-7AEF39E4D2DB}" srcOrd="0" destOrd="0" presId="urn:microsoft.com/office/officeart/2005/8/layout/vList2"/>
    <dgm:cxn modelId="{ED03D46C-BCD2-40A9-A020-89A6DE592B21}" type="presParOf" srcId="{10720495-8674-4979-98CC-354998C37050}" destId="{93C736C9-03AB-4D7C-A1EC-7AEF39E4D2DB}" srcOrd="0" destOrd="0" presId="urn:microsoft.com/office/officeart/2005/8/layout/vList2"/>
    <dgm:cxn modelId="{84ADF889-01B7-4CA0-AFD4-CD2D4DEE3955}" type="presParOf" srcId="{10720495-8674-4979-98CC-354998C37050}" destId="{3AFF1B10-D08E-41EE-A9B4-95EBB7087AB2}" srcOrd="1" destOrd="0" presId="urn:microsoft.com/office/officeart/2005/8/layout/vList2"/>
    <dgm:cxn modelId="{B47FA774-54B7-4957-B28A-BF570F3A10DB}" type="presParOf" srcId="{10720495-8674-4979-98CC-354998C37050}" destId="{D7FA93CF-B698-4C6A-9B9A-62D42FA85D5C}" srcOrd="2" destOrd="0" presId="urn:microsoft.com/office/officeart/2005/8/layout/vList2"/>
    <dgm:cxn modelId="{5D454475-32D7-49C5-901C-CEB3B93A41A0}" type="presParOf" srcId="{10720495-8674-4979-98CC-354998C37050}" destId="{7F0E9F35-9B5E-4DB0-AC3C-843F1F7B51DD}" srcOrd="3" destOrd="0" presId="urn:microsoft.com/office/officeart/2005/8/layout/vList2"/>
    <dgm:cxn modelId="{AFF78D05-CE86-4CF9-9F00-9C782203427B}" type="presParOf" srcId="{10720495-8674-4979-98CC-354998C37050}" destId="{8021CC91-B066-49C5-B725-278283C74AE2}"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CCBF070-4EDC-4C82-A242-8F8BA9368776}"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06F8617D-761F-4063-A110-76C47BA8F53D}">
      <dgm:prSet/>
      <dgm:spPr/>
      <dgm:t>
        <a:bodyPr/>
        <a:lstStyle/>
        <a:p>
          <a:r>
            <a:rPr lang="en-US"/>
            <a:t>siamese_dataloader.py has the definitions for the unique data loader we would be requiring for our task. </a:t>
          </a:r>
        </a:p>
      </dgm:t>
    </dgm:pt>
    <dgm:pt modelId="{BD913DFC-90BE-414E-89D8-C59385A7C4BB}" type="parTrans" cxnId="{CEB8B28E-CDE6-4359-AC84-49811DB47DB2}">
      <dgm:prSet/>
      <dgm:spPr/>
      <dgm:t>
        <a:bodyPr/>
        <a:lstStyle/>
        <a:p>
          <a:endParaRPr lang="en-US"/>
        </a:p>
      </dgm:t>
    </dgm:pt>
    <dgm:pt modelId="{9FB45DF1-4A26-49A2-8951-DDEDD255E62E}" type="sibTrans" cxnId="{CEB8B28E-CDE6-4359-AC84-49811DB47DB2}">
      <dgm:prSet/>
      <dgm:spPr/>
      <dgm:t>
        <a:bodyPr/>
        <a:lstStyle/>
        <a:p>
          <a:endParaRPr lang="en-US"/>
        </a:p>
      </dgm:t>
    </dgm:pt>
    <dgm:pt modelId="{974D5020-7F79-468C-8131-4CBCA7206A3C}">
      <dgm:prSet/>
      <dgm:spPr/>
      <dgm:t>
        <a:bodyPr/>
        <a:lstStyle/>
        <a:p>
          <a:r>
            <a:rPr lang="en-US"/>
            <a:t>It has functions to randomly select the anchor, positive and negative images and apply any required data augmentations.</a:t>
          </a:r>
        </a:p>
      </dgm:t>
    </dgm:pt>
    <dgm:pt modelId="{41A15D3D-70D1-456A-9FBD-D5A676B90EC6}" type="parTrans" cxnId="{1E8C6C3F-B674-4D07-BC81-A1216B752921}">
      <dgm:prSet/>
      <dgm:spPr/>
      <dgm:t>
        <a:bodyPr/>
        <a:lstStyle/>
        <a:p>
          <a:endParaRPr lang="en-US"/>
        </a:p>
      </dgm:t>
    </dgm:pt>
    <dgm:pt modelId="{7E2F666A-0D1F-4116-A365-ECD886728ECC}" type="sibTrans" cxnId="{1E8C6C3F-B674-4D07-BC81-A1216B752921}">
      <dgm:prSet/>
      <dgm:spPr/>
      <dgm:t>
        <a:bodyPr/>
        <a:lstStyle/>
        <a:p>
          <a:endParaRPr lang="en-US"/>
        </a:p>
      </dgm:t>
    </dgm:pt>
    <dgm:pt modelId="{48B17C33-BCD7-4D05-A7AA-DF4F47C17351}" type="pres">
      <dgm:prSet presAssocID="{DCCBF070-4EDC-4C82-A242-8F8BA9368776}" presName="hierChild1" presStyleCnt="0">
        <dgm:presLayoutVars>
          <dgm:chPref val="1"/>
          <dgm:dir/>
          <dgm:animOne val="branch"/>
          <dgm:animLvl val="lvl"/>
          <dgm:resizeHandles/>
        </dgm:presLayoutVars>
      </dgm:prSet>
      <dgm:spPr/>
    </dgm:pt>
    <dgm:pt modelId="{446BA761-DEDC-4AB8-9E77-7918FE93AF6F}" type="pres">
      <dgm:prSet presAssocID="{06F8617D-761F-4063-A110-76C47BA8F53D}" presName="hierRoot1" presStyleCnt="0"/>
      <dgm:spPr/>
    </dgm:pt>
    <dgm:pt modelId="{5D38B466-8BFF-4825-BE23-DCF8A4D9F3BD}" type="pres">
      <dgm:prSet presAssocID="{06F8617D-761F-4063-A110-76C47BA8F53D}" presName="composite" presStyleCnt="0"/>
      <dgm:spPr/>
    </dgm:pt>
    <dgm:pt modelId="{DA83EAAC-0C38-4720-89F7-0A9E4D1B69CC}" type="pres">
      <dgm:prSet presAssocID="{06F8617D-761F-4063-A110-76C47BA8F53D}" presName="background" presStyleLbl="node0" presStyleIdx="0" presStyleCnt="2"/>
      <dgm:spPr/>
    </dgm:pt>
    <dgm:pt modelId="{89C5CF7E-F993-4A8A-8F30-EAB56BBDE869}" type="pres">
      <dgm:prSet presAssocID="{06F8617D-761F-4063-A110-76C47BA8F53D}" presName="text" presStyleLbl="fgAcc0" presStyleIdx="0" presStyleCnt="2">
        <dgm:presLayoutVars>
          <dgm:chPref val="3"/>
        </dgm:presLayoutVars>
      </dgm:prSet>
      <dgm:spPr/>
    </dgm:pt>
    <dgm:pt modelId="{20618D8A-AA16-4C7D-B3D7-87CFF9F47177}" type="pres">
      <dgm:prSet presAssocID="{06F8617D-761F-4063-A110-76C47BA8F53D}" presName="hierChild2" presStyleCnt="0"/>
      <dgm:spPr/>
    </dgm:pt>
    <dgm:pt modelId="{E5E555B7-EDC3-4043-A333-409A9DB13109}" type="pres">
      <dgm:prSet presAssocID="{974D5020-7F79-468C-8131-4CBCA7206A3C}" presName="hierRoot1" presStyleCnt="0"/>
      <dgm:spPr/>
    </dgm:pt>
    <dgm:pt modelId="{906DBB51-1BC0-43F5-929C-909632DCEA24}" type="pres">
      <dgm:prSet presAssocID="{974D5020-7F79-468C-8131-4CBCA7206A3C}" presName="composite" presStyleCnt="0"/>
      <dgm:spPr/>
    </dgm:pt>
    <dgm:pt modelId="{E8EF24CC-2D1C-4D5E-BB06-D883E0407F01}" type="pres">
      <dgm:prSet presAssocID="{974D5020-7F79-468C-8131-4CBCA7206A3C}" presName="background" presStyleLbl="node0" presStyleIdx="1" presStyleCnt="2"/>
      <dgm:spPr/>
    </dgm:pt>
    <dgm:pt modelId="{53156BC8-9A0B-4246-BB20-25065992D158}" type="pres">
      <dgm:prSet presAssocID="{974D5020-7F79-468C-8131-4CBCA7206A3C}" presName="text" presStyleLbl="fgAcc0" presStyleIdx="1" presStyleCnt="2">
        <dgm:presLayoutVars>
          <dgm:chPref val="3"/>
        </dgm:presLayoutVars>
      </dgm:prSet>
      <dgm:spPr/>
    </dgm:pt>
    <dgm:pt modelId="{45F4D36C-A560-4AC3-8530-89B42764E495}" type="pres">
      <dgm:prSet presAssocID="{974D5020-7F79-468C-8131-4CBCA7206A3C}" presName="hierChild2" presStyleCnt="0"/>
      <dgm:spPr/>
    </dgm:pt>
  </dgm:ptLst>
  <dgm:cxnLst>
    <dgm:cxn modelId="{AFDD0E34-8E06-4FFF-B049-76E18BCE58B5}" type="presOf" srcId="{974D5020-7F79-468C-8131-4CBCA7206A3C}" destId="{53156BC8-9A0B-4246-BB20-25065992D158}" srcOrd="0" destOrd="0" presId="urn:microsoft.com/office/officeart/2005/8/layout/hierarchy1"/>
    <dgm:cxn modelId="{1E8C6C3F-B674-4D07-BC81-A1216B752921}" srcId="{DCCBF070-4EDC-4C82-A242-8F8BA9368776}" destId="{974D5020-7F79-468C-8131-4CBCA7206A3C}" srcOrd="1" destOrd="0" parTransId="{41A15D3D-70D1-456A-9FBD-D5A676B90EC6}" sibTransId="{7E2F666A-0D1F-4116-A365-ECD886728ECC}"/>
    <dgm:cxn modelId="{478C4748-9E30-4655-A604-13BFF60E80B4}" type="presOf" srcId="{DCCBF070-4EDC-4C82-A242-8F8BA9368776}" destId="{48B17C33-BCD7-4D05-A7AA-DF4F47C17351}" srcOrd="0" destOrd="0" presId="urn:microsoft.com/office/officeart/2005/8/layout/hierarchy1"/>
    <dgm:cxn modelId="{1B4C1A76-D65A-4718-BF28-C275A1338F86}" type="presOf" srcId="{06F8617D-761F-4063-A110-76C47BA8F53D}" destId="{89C5CF7E-F993-4A8A-8F30-EAB56BBDE869}" srcOrd="0" destOrd="0" presId="urn:microsoft.com/office/officeart/2005/8/layout/hierarchy1"/>
    <dgm:cxn modelId="{CEB8B28E-CDE6-4359-AC84-49811DB47DB2}" srcId="{DCCBF070-4EDC-4C82-A242-8F8BA9368776}" destId="{06F8617D-761F-4063-A110-76C47BA8F53D}" srcOrd="0" destOrd="0" parTransId="{BD913DFC-90BE-414E-89D8-C59385A7C4BB}" sibTransId="{9FB45DF1-4A26-49A2-8951-DDEDD255E62E}"/>
    <dgm:cxn modelId="{9443465F-5B15-475A-A004-3525E4C3B17A}" type="presParOf" srcId="{48B17C33-BCD7-4D05-A7AA-DF4F47C17351}" destId="{446BA761-DEDC-4AB8-9E77-7918FE93AF6F}" srcOrd="0" destOrd="0" presId="urn:microsoft.com/office/officeart/2005/8/layout/hierarchy1"/>
    <dgm:cxn modelId="{F26C988A-01D9-41E9-931F-75436EC9D60C}" type="presParOf" srcId="{446BA761-DEDC-4AB8-9E77-7918FE93AF6F}" destId="{5D38B466-8BFF-4825-BE23-DCF8A4D9F3BD}" srcOrd="0" destOrd="0" presId="urn:microsoft.com/office/officeart/2005/8/layout/hierarchy1"/>
    <dgm:cxn modelId="{4A8D4233-F7A0-4723-860A-083875C24F2D}" type="presParOf" srcId="{5D38B466-8BFF-4825-BE23-DCF8A4D9F3BD}" destId="{DA83EAAC-0C38-4720-89F7-0A9E4D1B69CC}" srcOrd="0" destOrd="0" presId="urn:microsoft.com/office/officeart/2005/8/layout/hierarchy1"/>
    <dgm:cxn modelId="{C076DEF8-8BD6-4CB9-BB44-13DFFB9E4F4D}" type="presParOf" srcId="{5D38B466-8BFF-4825-BE23-DCF8A4D9F3BD}" destId="{89C5CF7E-F993-4A8A-8F30-EAB56BBDE869}" srcOrd="1" destOrd="0" presId="urn:microsoft.com/office/officeart/2005/8/layout/hierarchy1"/>
    <dgm:cxn modelId="{1C5F7510-91DC-4750-96EC-E60AF9E4A350}" type="presParOf" srcId="{446BA761-DEDC-4AB8-9E77-7918FE93AF6F}" destId="{20618D8A-AA16-4C7D-B3D7-87CFF9F47177}" srcOrd="1" destOrd="0" presId="urn:microsoft.com/office/officeart/2005/8/layout/hierarchy1"/>
    <dgm:cxn modelId="{E148DDE8-D836-4F35-97C7-17808622156C}" type="presParOf" srcId="{48B17C33-BCD7-4D05-A7AA-DF4F47C17351}" destId="{E5E555B7-EDC3-4043-A333-409A9DB13109}" srcOrd="1" destOrd="0" presId="urn:microsoft.com/office/officeart/2005/8/layout/hierarchy1"/>
    <dgm:cxn modelId="{97EAE0D6-BD47-404E-ACFE-D5CF04DBF68A}" type="presParOf" srcId="{E5E555B7-EDC3-4043-A333-409A9DB13109}" destId="{906DBB51-1BC0-43F5-929C-909632DCEA24}" srcOrd="0" destOrd="0" presId="urn:microsoft.com/office/officeart/2005/8/layout/hierarchy1"/>
    <dgm:cxn modelId="{0B244476-BEA8-4097-A34A-2B4F4DA13E33}" type="presParOf" srcId="{906DBB51-1BC0-43F5-929C-909632DCEA24}" destId="{E8EF24CC-2D1C-4D5E-BB06-D883E0407F01}" srcOrd="0" destOrd="0" presId="urn:microsoft.com/office/officeart/2005/8/layout/hierarchy1"/>
    <dgm:cxn modelId="{1F2418A6-6B54-4389-9DF4-E4D205E5A27A}" type="presParOf" srcId="{906DBB51-1BC0-43F5-929C-909632DCEA24}" destId="{53156BC8-9A0B-4246-BB20-25065992D158}" srcOrd="1" destOrd="0" presId="urn:microsoft.com/office/officeart/2005/8/layout/hierarchy1"/>
    <dgm:cxn modelId="{23909E27-6433-4114-826A-504F839E7D1A}" type="presParOf" srcId="{E5E555B7-EDC3-4043-A333-409A9DB13109}" destId="{45F4D36C-A560-4AC3-8530-89B42764E49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F5B152C-DD05-4ED1-A99C-7449BBBD4D7F}" type="doc">
      <dgm:prSet loTypeId="urn:microsoft.com/office/officeart/2018/2/layout/IconLabelList" loCatId="icon" qsTypeId="urn:microsoft.com/office/officeart/2005/8/quickstyle/simple1" qsCatId="simple" csTypeId="urn:microsoft.com/office/officeart/2018/5/colors/Iconchunking_neutralbg_colorful5" csCatId="colorful" phldr="1"/>
      <dgm:spPr/>
      <dgm:t>
        <a:bodyPr/>
        <a:lstStyle/>
        <a:p>
          <a:endParaRPr lang="en-US"/>
        </a:p>
      </dgm:t>
    </dgm:pt>
    <dgm:pt modelId="{E4969BFC-698A-4FE6-B10C-896B44B64A82}">
      <dgm:prSet/>
      <dgm:spPr/>
      <dgm:t>
        <a:bodyPr/>
        <a:lstStyle/>
        <a:p>
          <a:r>
            <a:rPr lang="en-US"/>
            <a:t>Now that our own feature extractor is trained and tested, we are ready to launch our custom object tracker! </a:t>
          </a:r>
        </a:p>
      </dgm:t>
    </dgm:pt>
    <dgm:pt modelId="{58BFBC29-77A9-4497-BCE5-CE2A69BE7D3F}" type="parTrans" cxnId="{A569FD8D-B31A-4AE4-ADAA-898E1D86CBD1}">
      <dgm:prSet/>
      <dgm:spPr/>
      <dgm:t>
        <a:bodyPr/>
        <a:lstStyle/>
        <a:p>
          <a:endParaRPr lang="en-US"/>
        </a:p>
      </dgm:t>
    </dgm:pt>
    <dgm:pt modelId="{3727B515-E1B5-4858-A8DC-174D42FE3906}" type="sibTrans" cxnId="{A569FD8D-B31A-4AE4-ADAA-898E1D86CBD1}">
      <dgm:prSet/>
      <dgm:spPr/>
      <dgm:t>
        <a:bodyPr/>
        <a:lstStyle/>
        <a:p>
          <a:endParaRPr lang="en-US"/>
        </a:p>
      </dgm:t>
    </dgm:pt>
    <dgm:pt modelId="{F1049BE4-6DEB-4591-BCA6-ADF96D15577F}">
      <dgm:prSet/>
      <dgm:spPr/>
      <dgm:t>
        <a:bodyPr/>
        <a:lstStyle/>
        <a:p>
          <a:r>
            <a:rPr lang="en-US"/>
            <a:t>We just must follow the stub code given in test_on_video.py to build your own program flows.</a:t>
          </a:r>
        </a:p>
      </dgm:t>
    </dgm:pt>
    <dgm:pt modelId="{FC0B3DD5-BE7C-4BCB-83F4-96030EAB6BF5}" type="parTrans" cxnId="{DBCD3248-769A-4F2A-8953-FD3E6A7BB4A1}">
      <dgm:prSet/>
      <dgm:spPr/>
      <dgm:t>
        <a:bodyPr/>
        <a:lstStyle/>
        <a:p>
          <a:endParaRPr lang="en-US"/>
        </a:p>
      </dgm:t>
    </dgm:pt>
    <dgm:pt modelId="{08186185-6DC0-46D6-AEC0-9607A891D4F5}" type="sibTrans" cxnId="{DBCD3248-769A-4F2A-8953-FD3E6A7BB4A1}">
      <dgm:prSet/>
      <dgm:spPr/>
      <dgm:t>
        <a:bodyPr/>
        <a:lstStyle/>
        <a:p>
          <a:endParaRPr lang="en-US"/>
        </a:p>
      </dgm:t>
    </dgm:pt>
    <dgm:pt modelId="{81C894EA-ABCC-4901-A47E-62A46FCF28A8}" type="pres">
      <dgm:prSet presAssocID="{8F5B152C-DD05-4ED1-A99C-7449BBBD4D7F}" presName="root" presStyleCnt="0">
        <dgm:presLayoutVars>
          <dgm:dir/>
          <dgm:resizeHandles val="exact"/>
        </dgm:presLayoutVars>
      </dgm:prSet>
      <dgm:spPr/>
    </dgm:pt>
    <dgm:pt modelId="{893D39A7-15AA-401C-BD68-46104965A454}" type="pres">
      <dgm:prSet presAssocID="{E4969BFC-698A-4FE6-B10C-896B44B64A82}" presName="compNode" presStyleCnt="0"/>
      <dgm:spPr/>
    </dgm:pt>
    <dgm:pt modelId="{E1248EC8-065F-4AE4-95C2-D729AB53EF59}" type="pres">
      <dgm:prSet presAssocID="{E4969BFC-698A-4FE6-B10C-896B44B64A8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stronaut"/>
        </a:ext>
      </dgm:extLst>
    </dgm:pt>
    <dgm:pt modelId="{475F463F-09DC-4A82-87E3-5260D4869A85}" type="pres">
      <dgm:prSet presAssocID="{E4969BFC-698A-4FE6-B10C-896B44B64A82}" presName="spaceRect" presStyleCnt="0"/>
      <dgm:spPr/>
    </dgm:pt>
    <dgm:pt modelId="{F8090A0D-4C34-4C17-9A54-293742BD23CD}" type="pres">
      <dgm:prSet presAssocID="{E4969BFC-698A-4FE6-B10C-896B44B64A82}" presName="textRect" presStyleLbl="revTx" presStyleIdx="0" presStyleCnt="2">
        <dgm:presLayoutVars>
          <dgm:chMax val="1"/>
          <dgm:chPref val="1"/>
        </dgm:presLayoutVars>
      </dgm:prSet>
      <dgm:spPr/>
    </dgm:pt>
    <dgm:pt modelId="{4FD9E3F3-8A92-44F9-BF9A-4A9031642353}" type="pres">
      <dgm:prSet presAssocID="{3727B515-E1B5-4858-A8DC-174D42FE3906}" presName="sibTrans" presStyleCnt="0"/>
      <dgm:spPr/>
    </dgm:pt>
    <dgm:pt modelId="{CB8B1D13-5626-4111-B3CE-CAC48CFCE651}" type="pres">
      <dgm:prSet presAssocID="{F1049BE4-6DEB-4591-BCA6-ADF96D15577F}" presName="compNode" presStyleCnt="0"/>
      <dgm:spPr/>
    </dgm:pt>
    <dgm:pt modelId="{D1E8F5D5-FA38-4477-9A53-D0DC9FF7E6B7}" type="pres">
      <dgm:prSet presAssocID="{F1049BE4-6DEB-4591-BCA6-ADF96D15577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esentation with Checklist"/>
        </a:ext>
      </dgm:extLst>
    </dgm:pt>
    <dgm:pt modelId="{D066E2C4-47AB-46EC-B066-7ED9B597092B}" type="pres">
      <dgm:prSet presAssocID="{F1049BE4-6DEB-4591-BCA6-ADF96D15577F}" presName="spaceRect" presStyleCnt="0"/>
      <dgm:spPr/>
    </dgm:pt>
    <dgm:pt modelId="{B88993CF-35D6-4B47-AEDD-F7748BFBCB1E}" type="pres">
      <dgm:prSet presAssocID="{F1049BE4-6DEB-4591-BCA6-ADF96D15577F}" presName="textRect" presStyleLbl="revTx" presStyleIdx="1" presStyleCnt="2">
        <dgm:presLayoutVars>
          <dgm:chMax val="1"/>
          <dgm:chPref val="1"/>
        </dgm:presLayoutVars>
      </dgm:prSet>
      <dgm:spPr/>
    </dgm:pt>
  </dgm:ptLst>
  <dgm:cxnLst>
    <dgm:cxn modelId="{DBCD3248-769A-4F2A-8953-FD3E6A7BB4A1}" srcId="{8F5B152C-DD05-4ED1-A99C-7449BBBD4D7F}" destId="{F1049BE4-6DEB-4591-BCA6-ADF96D15577F}" srcOrd="1" destOrd="0" parTransId="{FC0B3DD5-BE7C-4BCB-83F4-96030EAB6BF5}" sibTransId="{08186185-6DC0-46D6-AEC0-9607A891D4F5}"/>
    <dgm:cxn modelId="{A569FD8D-B31A-4AE4-ADAA-898E1D86CBD1}" srcId="{8F5B152C-DD05-4ED1-A99C-7449BBBD4D7F}" destId="{E4969BFC-698A-4FE6-B10C-896B44B64A82}" srcOrd="0" destOrd="0" parTransId="{58BFBC29-77A9-4497-BCE5-CE2A69BE7D3F}" sibTransId="{3727B515-E1B5-4858-A8DC-174D42FE3906}"/>
    <dgm:cxn modelId="{19E19E9A-B5FB-43D6-848E-745F7C8863AE}" type="presOf" srcId="{8F5B152C-DD05-4ED1-A99C-7449BBBD4D7F}" destId="{81C894EA-ABCC-4901-A47E-62A46FCF28A8}" srcOrd="0" destOrd="0" presId="urn:microsoft.com/office/officeart/2018/2/layout/IconLabelList"/>
    <dgm:cxn modelId="{65BCFDB6-AA28-4ED4-80EC-5CC98F1EC80C}" type="presOf" srcId="{E4969BFC-698A-4FE6-B10C-896B44B64A82}" destId="{F8090A0D-4C34-4C17-9A54-293742BD23CD}" srcOrd="0" destOrd="0" presId="urn:microsoft.com/office/officeart/2018/2/layout/IconLabelList"/>
    <dgm:cxn modelId="{F57E5EFD-7630-4C93-9E0A-77015D9209C7}" type="presOf" srcId="{F1049BE4-6DEB-4591-BCA6-ADF96D15577F}" destId="{B88993CF-35D6-4B47-AEDD-F7748BFBCB1E}" srcOrd="0" destOrd="0" presId="urn:microsoft.com/office/officeart/2018/2/layout/IconLabelList"/>
    <dgm:cxn modelId="{39CEDA22-E5F9-4097-A10D-E2A13BC0E6B7}" type="presParOf" srcId="{81C894EA-ABCC-4901-A47E-62A46FCF28A8}" destId="{893D39A7-15AA-401C-BD68-46104965A454}" srcOrd="0" destOrd="0" presId="urn:microsoft.com/office/officeart/2018/2/layout/IconLabelList"/>
    <dgm:cxn modelId="{BB1CDFBB-6B82-436B-8E04-44AC99D646C6}" type="presParOf" srcId="{893D39A7-15AA-401C-BD68-46104965A454}" destId="{E1248EC8-065F-4AE4-95C2-D729AB53EF59}" srcOrd="0" destOrd="0" presId="urn:microsoft.com/office/officeart/2018/2/layout/IconLabelList"/>
    <dgm:cxn modelId="{84620929-4C5A-43ED-B65F-993D0D4E7713}" type="presParOf" srcId="{893D39A7-15AA-401C-BD68-46104965A454}" destId="{475F463F-09DC-4A82-87E3-5260D4869A85}" srcOrd="1" destOrd="0" presId="urn:microsoft.com/office/officeart/2018/2/layout/IconLabelList"/>
    <dgm:cxn modelId="{BA91B1E6-46DD-4D48-81ED-A9D51808B5DA}" type="presParOf" srcId="{893D39A7-15AA-401C-BD68-46104965A454}" destId="{F8090A0D-4C34-4C17-9A54-293742BD23CD}" srcOrd="2" destOrd="0" presId="urn:microsoft.com/office/officeart/2018/2/layout/IconLabelList"/>
    <dgm:cxn modelId="{F3EBB01A-1353-4651-8FFC-CEDDCCC3087F}" type="presParOf" srcId="{81C894EA-ABCC-4901-A47E-62A46FCF28A8}" destId="{4FD9E3F3-8A92-44F9-BF9A-4A9031642353}" srcOrd="1" destOrd="0" presId="urn:microsoft.com/office/officeart/2018/2/layout/IconLabelList"/>
    <dgm:cxn modelId="{4EF872CD-1F3A-4837-88E5-88D4E061B61D}" type="presParOf" srcId="{81C894EA-ABCC-4901-A47E-62A46FCF28A8}" destId="{CB8B1D13-5626-4111-B3CE-CAC48CFCE651}" srcOrd="2" destOrd="0" presId="urn:microsoft.com/office/officeart/2018/2/layout/IconLabelList"/>
    <dgm:cxn modelId="{93064651-A5E4-4209-A16A-9528E852F5E2}" type="presParOf" srcId="{CB8B1D13-5626-4111-B3CE-CAC48CFCE651}" destId="{D1E8F5D5-FA38-4477-9A53-D0DC9FF7E6B7}" srcOrd="0" destOrd="0" presId="urn:microsoft.com/office/officeart/2018/2/layout/IconLabelList"/>
    <dgm:cxn modelId="{7BCEB548-DB84-4799-8D08-32B6D1EF1625}" type="presParOf" srcId="{CB8B1D13-5626-4111-B3CE-CAC48CFCE651}" destId="{D066E2C4-47AB-46EC-B066-7ED9B597092B}" srcOrd="1" destOrd="0" presId="urn:microsoft.com/office/officeart/2018/2/layout/IconLabelList"/>
    <dgm:cxn modelId="{0DF492CB-7A2F-4B27-AC30-22AB26A4F6DF}" type="presParOf" srcId="{CB8B1D13-5626-4111-B3CE-CAC48CFCE651}" destId="{B88993CF-35D6-4B47-AEDD-F7748BFBCB1E}"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F8491A-3A6D-4104-AA93-0408E2D69AD5}">
      <dsp:nvSpPr>
        <dsp:cNvPr id="0" name=""/>
        <dsp:cNvSpPr/>
      </dsp:nvSpPr>
      <dsp:spPr>
        <a:xfrm>
          <a:off x="0" y="651"/>
          <a:ext cx="6651253" cy="152498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37F4D9-D933-4241-84A7-A3785D99AAB5}">
      <dsp:nvSpPr>
        <dsp:cNvPr id="0" name=""/>
        <dsp:cNvSpPr/>
      </dsp:nvSpPr>
      <dsp:spPr>
        <a:xfrm>
          <a:off x="461309" y="343774"/>
          <a:ext cx="838743" cy="83874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F75443F-71C5-432A-9D79-77ED06466FA1}">
      <dsp:nvSpPr>
        <dsp:cNvPr id="0" name=""/>
        <dsp:cNvSpPr/>
      </dsp:nvSpPr>
      <dsp:spPr>
        <a:xfrm>
          <a:off x="1761361" y="651"/>
          <a:ext cx="4889891" cy="15249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395" tIns="161395" rIns="161395" bIns="161395" numCol="1" spcCol="1270" anchor="ctr" anchorCtr="0">
          <a:noAutofit/>
        </a:bodyPr>
        <a:lstStyle/>
        <a:p>
          <a:pPr marL="0" lvl="0" indent="0" algn="l" defTabSz="933450">
            <a:lnSpc>
              <a:spcPct val="90000"/>
            </a:lnSpc>
            <a:spcBef>
              <a:spcPct val="0"/>
            </a:spcBef>
            <a:spcAft>
              <a:spcPct val="35000"/>
            </a:spcAft>
            <a:buNone/>
          </a:pPr>
          <a:r>
            <a:rPr lang="en-US" sz="2100" kern="1200"/>
            <a:t>Since, the original DeepSORT focused on MARS dataset, which is based on people, the feature extractor is trained on humans. </a:t>
          </a:r>
        </a:p>
      </dsp:txBody>
      <dsp:txXfrm>
        <a:off x="1761361" y="651"/>
        <a:ext cx="4889891" cy="1524988"/>
      </dsp:txXfrm>
    </dsp:sp>
    <dsp:sp modelId="{BFEF7C9D-D4D8-431C-A354-6765A16BC6F8}">
      <dsp:nvSpPr>
        <dsp:cNvPr id="0" name=""/>
        <dsp:cNvSpPr/>
      </dsp:nvSpPr>
      <dsp:spPr>
        <a:xfrm>
          <a:off x="0" y="1906887"/>
          <a:ext cx="6651253" cy="152498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52F693-CB43-48C0-AAEB-AD6F2DBB6488}">
      <dsp:nvSpPr>
        <dsp:cNvPr id="0" name=""/>
        <dsp:cNvSpPr/>
      </dsp:nvSpPr>
      <dsp:spPr>
        <a:xfrm>
          <a:off x="461309" y="2250010"/>
          <a:ext cx="838743" cy="83874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F0C9BDF-48F7-4656-B7D8-E216721B446F}">
      <dsp:nvSpPr>
        <dsp:cNvPr id="0" name=""/>
        <dsp:cNvSpPr/>
      </dsp:nvSpPr>
      <dsp:spPr>
        <a:xfrm>
          <a:off x="1761361" y="1906887"/>
          <a:ext cx="4889891" cy="15249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395" tIns="161395" rIns="161395" bIns="161395" numCol="1" spcCol="1270" anchor="ctr" anchorCtr="0">
          <a:noAutofit/>
        </a:bodyPr>
        <a:lstStyle/>
        <a:p>
          <a:pPr marL="0" lvl="0" indent="0" algn="l" defTabSz="933450">
            <a:lnSpc>
              <a:spcPct val="90000"/>
            </a:lnSpc>
            <a:spcBef>
              <a:spcPct val="0"/>
            </a:spcBef>
            <a:spcAft>
              <a:spcPct val="35000"/>
            </a:spcAft>
            <a:buNone/>
          </a:pPr>
          <a:r>
            <a:rPr lang="en-US" sz="2100" kern="1200"/>
            <a:t>We need an equivalent feature extractor for vehicles. </a:t>
          </a:r>
        </a:p>
      </dsp:txBody>
      <dsp:txXfrm>
        <a:off x="1761361" y="1906887"/>
        <a:ext cx="4889891" cy="1524988"/>
      </dsp:txXfrm>
    </dsp:sp>
    <dsp:sp modelId="{C6DCF375-F0EA-4024-8A5F-EB282EC70C7A}">
      <dsp:nvSpPr>
        <dsp:cNvPr id="0" name=""/>
        <dsp:cNvSpPr/>
      </dsp:nvSpPr>
      <dsp:spPr>
        <a:xfrm>
          <a:off x="0" y="3813123"/>
          <a:ext cx="6651253" cy="152498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D0CE16-8D25-427C-8C22-C9B60764A9E5}">
      <dsp:nvSpPr>
        <dsp:cNvPr id="0" name=""/>
        <dsp:cNvSpPr/>
      </dsp:nvSpPr>
      <dsp:spPr>
        <a:xfrm>
          <a:off x="461309" y="4156246"/>
          <a:ext cx="838743" cy="83874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290FEF5-8B4A-47B6-AFC5-8CBBE8D1184C}">
      <dsp:nvSpPr>
        <dsp:cNvPr id="0" name=""/>
        <dsp:cNvSpPr/>
      </dsp:nvSpPr>
      <dsp:spPr>
        <a:xfrm>
          <a:off x="1761361" y="3813123"/>
          <a:ext cx="4889891" cy="15249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395" tIns="161395" rIns="161395" bIns="161395" numCol="1" spcCol="1270" anchor="ctr" anchorCtr="0">
          <a:noAutofit/>
        </a:bodyPr>
        <a:lstStyle/>
        <a:p>
          <a:pPr marL="0" lvl="0" indent="0" algn="l" defTabSz="933450">
            <a:lnSpc>
              <a:spcPct val="90000"/>
            </a:lnSpc>
            <a:spcBef>
              <a:spcPct val="0"/>
            </a:spcBef>
            <a:spcAft>
              <a:spcPct val="35000"/>
            </a:spcAft>
            <a:buNone/>
          </a:pPr>
          <a:r>
            <a:rPr lang="en-US" sz="2100" kern="1200"/>
            <a:t>We shall be training a Siamese network for the same. </a:t>
          </a:r>
        </a:p>
      </dsp:txBody>
      <dsp:txXfrm>
        <a:off x="1761361" y="3813123"/>
        <a:ext cx="4889891" cy="15249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C736C9-03AB-4D7C-A1EC-7AEF39E4D2DB}">
      <dsp:nvSpPr>
        <dsp:cNvPr id="0" name=""/>
        <dsp:cNvSpPr/>
      </dsp:nvSpPr>
      <dsp:spPr>
        <a:xfrm>
          <a:off x="0" y="69215"/>
          <a:ext cx="6720759" cy="175032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siamese_net.py has the network configuration. </a:t>
          </a:r>
        </a:p>
      </dsp:txBody>
      <dsp:txXfrm>
        <a:off x="85444" y="154659"/>
        <a:ext cx="6549871" cy="1579432"/>
      </dsp:txXfrm>
    </dsp:sp>
    <dsp:sp modelId="{D7FA93CF-B698-4C6A-9B9A-62D42FA85D5C}">
      <dsp:nvSpPr>
        <dsp:cNvPr id="0" name=""/>
        <dsp:cNvSpPr/>
      </dsp:nvSpPr>
      <dsp:spPr>
        <a:xfrm>
          <a:off x="0" y="1911695"/>
          <a:ext cx="6720759" cy="1750320"/>
        </a:xfrm>
        <a:prstGeom prst="roundRect">
          <a:avLst/>
        </a:prstGeom>
        <a:solidFill>
          <a:schemeClr val="accent5">
            <a:hueOff val="746998"/>
            <a:satOff val="6415"/>
            <a:lumOff val="-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The net consists entirely of CNN layers and batch normalization. </a:t>
          </a:r>
        </a:p>
      </dsp:txBody>
      <dsp:txXfrm>
        <a:off x="85444" y="1997139"/>
        <a:ext cx="6549871" cy="1579432"/>
      </dsp:txXfrm>
    </dsp:sp>
    <dsp:sp modelId="{8021CC91-B066-49C5-B725-278283C74AE2}">
      <dsp:nvSpPr>
        <dsp:cNvPr id="0" name=""/>
        <dsp:cNvSpPr/>
      </dsp:nvSpPr>
      <dsp:spPr>
        <a:xfrm>
          <a:off x="0" y="3754175"/>
          <a:ext cx="6720759" cy="1750320"/>
        </a:xfrm>
        <a:prstGeom prst="roundRect">
          <a:avLst/>
        </a:prstGeom>
        <a:solidFill>
          <a:schemeClr val="accent5">
            <a:hueOff val="1493996"/>
            <a:satOff val="12830"/>
            <a:lumOff val="-156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It also has the definitions for both contrastive and triplet loss functions.</a:t>
          </a:r>
        </a:p>
      </dsp:txBody>
      <dsp:txXfrm>
        <a:off x="85444" y="3839619"/>
        <a:ext cx="6549871" cy="15794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83EAAC-0C38-4720-89F7-0A9E4D1B69CC}">
      <dsp:nvSpPr>
        <dsp:cNvPr id="0" name=""/>
        <dsp:cNvSpPr/>
      </dsp:nvSpPr>
      <dsp:spPr>
        <a:xfrm>
          <a:off x="1283" y="412100"/>
          <a:ext cx="4505585" cy="28610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9C5CF7E-F993-4A8A-8F30-EAB56BBDE869}">
      <dsp:nvSpPr>
        <dsp:cNvPr id="0" name=""/>
        <dsp:cNvSpPr/>
      </dsp:nvSpPr>
      <dsp:spPr>
        <a:xfrm>
          <a:off x="501904" y="887689"/>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siamese_dataloader.py has the definitions for the unique data loader we would be requiring for our task. </a:t>
          </a:r>
        </a:p>
      </dsp:txBody>
      <dsp:txXfrm>
        <a:off x="585701" y="971486"/>
        <a:ext cx="4337991" cy="2693452"/>
      </dsp:txXfrm>
    </dsp:sp>
    <dsp:sp modelId="{E8EF24CC-2D1C-4D5E-BB06-D883E0407F01}">
      <dsp:nvSpPr>
        <dsp:cNvPr id="0" name=""/>
        <dsp:cNvSpPr/>
      </dsp:nvSpPr>
      <dsp:spPr>
        <a:xfrm>
          <a:off x="5508110" y="412100"/>
          <a:ext cx="4505585" cy="28610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156BC8-9A0B-4246-BB20-25065992D158}">
      <dsp:nvSpPr>
        <dsp:cNvPr id="0" name=""/>
        <dsp:cNvSpPr/>
      </dsp:nvSpPr>
      <dsp:spPr>
        <a:xfrm>
          <a:off x="6008730" y="887689"/>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It has functions to randomly select the anchor, positive and negative images and apply any required data augmentations.</a:t>
          </a:r>
        </a:p>
      </dsp:txBody>
      <dsp:txXfrm>
        <a:off x="6092527" y="971486"/>
        <a:ext cx="4337991" cy="269345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248EC8-065F-4AE4-95C2-D729AB53EF59}">
      <dsp:nvSpPr>
        <dsp:cNvPr id="0" name=""/>
        <dsp:cNvSpPr/>
      </dsp:nvSpPr>
      <dsp:spPr>
        <a:xfrm>
          <a:off x="1747800" y="513274"/>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8090A0D-4C34-4C17-9A54-293742BD23CD}">
      <dsp:nvSpPr>
        <dsp:cNvPr id="0" name=""/>
        <dsp:cNvSpPr/>
      </dsp:nvSpPr>
      <dsp:spPr>
        <a:xfrm>
          <a:off x="559800" y="2927562"/>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Now that our own feature extractor is trained and tested, we are ready to launch our custom object tracker! </a:t>
          </a:r>
        </a:p>
      </dsp:txBody>
      <dsp:txXfrm>
        <a:off x="559800" y="2927562"/>
        <a:ext cx="4320000" cy="720000"/>
      </dsp:txXfrm>
    </dsp:sp>
    <dsp:sp modelId="{D1E8F5D5-FA38-4477-9A53-D0DC9FF7E6B7}">
      <dsp:nvSpPr>
        <dsp:cNvPr id="0" name=""/>
        <dsp:cNvSpPr/>
      </dsp:nvSpPr>
      <dsp:spPr>
        <a:xfrm>
          <a:off x="6823800" y="513274"/>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88993CF-35D6-4B47-AEDD-F7748BFBCB1E}">
      <dsp:nvSpPr>
        <dsp:cNvPr id="0" name=""/>
        <dsp:cNvSpPr/>
      </dsp:nvSpPr>
      <dsp:spPr>
        <a:xfrm>
          <a:off x="5635800" y="2927562"/>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We just must follow the stub code given in test_on_video.py to build your own program flows.</a:t>
          </a:r>
        </a:p>
      </dsp:txBody>
      <dsp:txXfrm>
        <a:off x="5635800" y="2927562"/>
        <a:ext cx="43200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9/13/2021</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969126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9/13/2021</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693237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9/13/2021</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39440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9/13/2021</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30368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9/13/2021</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41491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9/13/2021</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302984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9/13/2021</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131373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9/13/2021</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301183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9/13/2021</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506493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9/13/2021</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301647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9/13/2021</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240563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9/13/2021</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049456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9/13/2021</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231727016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19" r:id="rId6"/>
    <p:sldLayoutId id="2147483714" r:id="rId7"/>
    <p:sldLayoutId id="2147483715" r:id="rId8"/>
    <p:sldLayoutId id="2147483716" r:id="rId9"/>
    <p:sldLayoutId id="2147483717" r:id="rId10"/>
    <p:sldLayoutId id="2147483718" r:id="rId11"/>
    <p:sldLayoutId id="2147483720" r:id="rId12"/>
  </p:sldLayoutIdLst>
  <p:txStyles>
    <p:titleStyle>
      <a:lvl1pPr algn="l" defTabSz="914400" rtl="0" eaLnBrk="1" latinLnBrk="0" hangingPunct="1">
        <a:lnSpc>
          <a:spcPct val="90000"/>
        </a:lnSpc>
        <a:spcBef>
          <a:spcPct val="0"/>
        </a:spcBef>
        <a:buNone/>
        <a:defRPr sz="4000"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8">
            <a:extLst>
              <a:ext uri="{FF2B5EF4-FFF2-40B4-BE49-F238E27FC236}">
                <a16:creationId xmlns:a16="http://schemas.microsoft.com/office/drawing/2014/main" id="{764E0904-5ABD-4DC7-8562-C38580C95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3">
            <a:extLst>
              <a:ext uri="{FF2B5EF4-FFF2-40B4-BE49-F238E27FC236}">
                <a16:creationId xmlns:a16="http://schemas.microsoft.com/office/drawing/2014/main" id="{3ED04E1A-4583-4EF8-9894-C227ED19208C}"/>
              </a:ext>
            </a:extLst>
          </p:cNvPr>
          <p:cNvPicPr>
            <a:picLocks noChangeAspect="1"/>
          </p:cNvPicPr>
          <p:nvPr/>
        </p:nvPicPr>
        <p:blipFill rotWithShape="1">
          <a:blip r:embed="rId2"/>
          <a:srcRect t="3825" r="-2" b="11840"/>
          <a:stretch/>
        </p:blipFill>
        <p:spPr>
          <a:xfrm>
            <a:off x="20" y="10"/>
            <a:ext cx="12191980" cy="6857990"/>
          </a:xfrm>
          <a:custGeom>
            <a:avLst/>
            <a:gdLst/>
            <a:ahLst/>
            <a:cxnLst/>
            <a:rect l="l" t="t" r="r" b="b"/>
            <a:pathLst>
              <a:path w="12192000" h="6858000">
                <a:moveTo>
                  <a:pt x="0" y="0"/>
                </a:moveTo>
                <a:lnTo>
                  <a:pt x="12192000" y="0"/>
                </a:lnTo>
                <a:lnTo>
                  <a:pt x="12192000" y="6858000"/>
                </a:lnTo>
                <a:lnTo>
                  <a:pt x="11560655" y="6858000"/>
                </a:lnTo>
                <a:lnTo>
                  <a:pt x="11572884" y="6759738"/>
                </a:lnTo>
                <a:cubicBezTo>
                  <a:pt x="11663744" y="6693104"/>
                  <a:pt x="11749315" y="6619456"/>
                  <a:pt x="11812292" y="6532282"/>
                </a:cubicBezTo>
                <a:cubicBezTo>
                  <a:pt x="11851232" y="6478675"/>
                  <a:pt x="11886807" y="6425068"/>
                  <a:pt x="11956995" y="6386992"/>
                </a:cubicBezTo>
                <a:cubicBezTo>
                  <a:pt x="11918054" y="6334888"/>
                  <a:pt x="11851232" y="6322863"/>
                  <a:pt x="11801234" y="6284788"/>
                </a:cubicBezTo>
                <a:cubicBezTo>
                  <a:pt x="11797390" y="6253224"/>
                  <a:pt x="11876711" y="6262743"/>
                  <a:pt x="11856520" y="6193604"/>
                </a:cubicBezTo>
                <a:cubicBezTo>
                  <a:pt x="11829119" y="6101419"/>
                  <a:pt x="11858923" y="5996209"/>
                  <a:pt x="11722875" y="5956630"/>
                </a:cubicBezTo>
                <a:cubicBezTo>
                  <a:pt x="11686819" y="5866950"/>
                  <a:pt x="11676724" y="5723664"/>
                  <a:pt x="11763258" y="5635988"/>
                </a:cubicBezTo>
                <a:cubicBezTo>
                  <a:pt x="11892094" y="5505226"/>
                  <a:pt x="11871424" y="5422059"/>
                  <a:pt x="11706050" y="5351418"/>
                </a:cubicBezTo>
                <a:cubicBezTo>
                  <a:pt x="11684896" y="5342400"/>
                  <a:pt x="11707491" y="4786287"/>
                  <a:pt x="11697876" y="4763241"/>
                </a:cubicBezTo>
                <a:cubicBezTo>
                  <a:pt x="11713260" y="4731677"/>
                  <a:pt x="11749315" y="4739192"/>
                  <a:pt x="11776236" y="4730675"/>
                </a:cubicBezTo>
                <a:cubicBezTo>
                  <a:pt x="11894018" y="4694603"/>
                  <a:pt x="11897864" y="4694603"/>
                  <a:pt x="11868540" y="4584884"/>
                </a:cubicBezTo>
                <a:cubicBezTo>
                  <a:pt x="11859884" y="4551817"/>
                  <a:pt x="11880076" y="4538289"/>
                  <a:pt x="11898825" y="4517749"/>
                </a:cubicBezTo>
                <a:cubicBezTo>
                  <a:pt x="11969013" y="4441095"/>
                  <a:pt x="11969494" y="4440094"/>
                  <a:pt x="11897864" y="4375464"/>
                </a:cubicBezTo>
                <a:cubicBezTo>
                  <a:pt x="11877192" y="4356928"/>
                  <a:pt x="11863252" y="4336887"/>
                  <a:pt x="11854116" y="4311838"/>
                </a:cubicBezTo>
                <a:cubicBezTo>
                  <a:pt x="11837290" y="4266245"/>
                  <a:pt x="11837771" y="4228169"/>
                  <a:pt x="11901709" y="4203620"/>
                </a:cubicBezTo>
                <a:cubicBezTo>
                  <a:pt x="11946418" y="4186086"/>
                  <a:pt x="11971897" y="4166044"/>
                  <a:pt x="11974782" y="4114442"/>
                </a:cubicBezTo>
                <a:cubicBezTo>
                  <a:pt x="11976706" y="4071355"/>
                  <a:pt x="11981993" y="4043299"/>
                  <a:pt x="11932476" y="4024762"/>
                </a:cubicBezTo>
                <a:cubicBezTo>
                  <a:pt x="11892576" y="4009732"/>
                  <a:pt x="11881038" y="3977668"/>
                  <a:pt x="11885365" y="3939592"/>
                </a:cubicBezTo>
                <a:cubicBezTo>
                  <a:pt x="11895460" y="3846405"/>
                  <a:pt x="11841137" y="3791796"/>
                  <a:pt x="11751719" y="3749211"/>
                </a:cubicBezTo>
                <a:cubicBezTo>
                  <a:pt x="11666628" y="3708629"/>
                  <a:pt x="11592115" y="3654019"/>
                  <a:pt x="11513754" y="3604420"/>
                </a:cubicBezTo>
                <a:cubicBezTo>
                  <a:pt x="11426740" y="3549310"/>
                  <a:pt x="11325786" y="3516243"/>
                  <a:pt x="11220504" y="3488188"/>
                </a:cubicBezTo>
                <a:cubicBezTo>
                  <a:pt x="11239734" y="3448108"/>
                  <a:pt x="11306076" y="3470653"/>
                  <a:pt x="11312805" y="3414541"/>
                </a:cubicBezTo>
                <a:cubicBezTo>
                  <a:pt x="11148394" y="3366945"/>
                  <a:pt x="10991193" y="3295301"/>
                  <a:pt x="10805146" y="3277767"/>
                </a:cubicBezTo>
                <a:cubicBezTo>
                  <a:pt x="10955618" y="3286784"/>
                  <a:pt x="11092147" y="3222154"/>
                  <a:pt x="11234926" y="3203117"/>
                </a:cubicBezTo>
                <a:cubicBezTo>
                  <a:pt x="11248386" y="3171554"/>
                  <a:pt x="11217140" y="3179569"/>
                  <a:pt x="11204640" y="3174060"/>
                </a:cubicBezTo>
                <a:cubicBezTo>
                  <a:pt x="11192140" y="3168047"/>
                  <a:pt x="11176757" y="3166042"/>
                  <a:pt x="11174834" y="3143498"/>
                </a:cubicBezTo>
                <a:cubicBezTo>
                  <a:pt x="11243580" y="3110932"/>
                  <a:pt x="11329632" y="3132475"/>
                  <a:pt x="11400780" y="3099410"/>
                </a:cubicBezTo>
                <a:cubicBezTo>
                  <a:pt x="11384916" y="3051314"/>
                  <a:pt x="11323382" y="3080371"/>
                  <a:pt x="11297902" y="3041793"/>
                </a:cubicBezTo>
                <a:cubicBezTo>
                  <a:pt x="11364246" y="3034780"/>
                  <a:pt x="11425779" y="3031774"/>
                  <a:pt x="11485870" y="3021253"/>
                </a:cubicBezTo>
                <a:cubicBezTo>
                  <a:pt x="11532984" y="3013236"/>
                  <a:pt x="11545964" y="2972154"/>
                  <a:pt x="11513754" y="2944098"/>
                </a:cubicBezTo>
                <a:cubicBezTo>
                  <a:pt x="11484909" y="2919049"/>
                  <a:pt x="11442604" y="2917044"/>
                  <a:pt x="11405107" y="2906523"/>
                </a:cubicBezTo>
                <a:cubicBezTo>
                  <a:pt x="11137817" y="2833377"/>
                  <a:pt x="10857066" y="2809829"/>
                  <a:pt x="10572950" y="2803317"/>
                </a:cubicBezTo>
                <a:cubicBezTo>
                  <a:pt x="10117210" y="2792795"/>
                  <a:pt x="9660028" y="2793297"/>
                  <a:pt x="9205250" y="2778767"/>
                </a:cubicBezTo>
                <a:cubicBezTo>
                  <a:pt x="8996489" y="2772379"/>
                  <a:pt x="8788540" y="2761765"/>
                  <a:pt x="8579578" y="2759181"/>
                </a:cubicBezTo>
                <a:cubicBezTo>
                  <a:pt x="8509922" y="2758320"/>
                  <a:pt x="8440155" y="2758352"/>
                  <a:pt x="8370208" y="2759730"/>
                </a:cubicBezTo>
                <a:cubicBezTo>
                  <a:pt x="8070708" y="2765742"/>
                  <a:pt x="7771690" y="2764238"/>
                  <a:pt x="7470748" y="2819849"/>
                </a:cubicBezTo>
                <a:cubicBezTo>
                  <a:pt x="7316911" y="2848407"/>
                  <a:pt x="7156825" y="2838887"/>
                  <a:pt x="7001547" y="2861432"/>
                </a:cubicBezTo>
                <a:cubicBezTo>
                  <a:pt x="6765024" y="2896002"/>
                  <a:pt x="6528501" y="2936583"/>
                  <a:pt x="6295343" y="2988688"/>
                </a:cubicBezTo>
                <a:cubicBezTo>
                  <a:pt x="6222271" y="3005220"/>
                  <a:pt x="6131892" y="3015241"/>
                  <a:pt x="6075166" y="3078367"/>
                </a:cubicBezTo>
                <a:cubicBezTo>
                  <a:pt x="5985266" y="3038288"/>
                  <a:pt x="5929502" y="3113938"/>
                  <a:pt x="5859314" y="3139490"/>
                </a:cubicBezTo>
                <a:cubicBezTo>
                  <a:pt x="5831912" y="3149510"/>
                  <a:pt x="5795857" y="3163538"/>
                  <a:pt x="5800183" y="3195101"/>
                </a:cubicBezTo>
                <a:cubicBezTo>
                  <a:pt x="5804030" y="3234680"/>
                  <a:pt x="5844410" y="3260231"/>
                  <a:pt x="5882870" y="3252215"/>
                </a:cubicBezTo>
                <a:cubicBezTo>
                  <a:pt x="6002574" y="3227164"/>
                  <a:pt x="6109777" y="3283277"/>
                  <a:pt x="6232848" y="3274760"/>
                </a:cubicBezTo>
                <a:cubicBezTo>
                  <a:pt x="6125643" y="3298808"/>
                  <a:pt x="6018918" y="3323358"/>
                  <a:pt x="5911715" y="3347407"/>
                </a:cubicBezTo>
                <a:cubicBezTo>
                  <a:pt x="6070839" y="3366444"/>
                  <a:pt x="6227559" y="3332376"/>
                  <a:pt x="6384279" y="3312836"/>
                </a:cubicBezTo>
                <a:cubicBezTo>
                  <a:pt x="6434757" y="3306824"/>
                  <a:pt x="6513117" y="3260732"/>
                  <a:pt x="6526097" y="3325362"/>
                </a:cubicBezTo>
                <a:cubicBezTo>
                  <a:pt x="6534750" y="3368448"/>
                  <a:pt x="6450622" y="3371454"/>
                  <a:pt x="6403028" y="3383478"/>
                </a:cubicBezTo>
                <a:cubicBezTo>
                  <a:pt x="6192945" y="3435081"/>
                  <a:pt x="5979497" y="3465141"/>
                  <a:pt x="5767013" y="3500713"/>
                </a:cubicBezTo>
                <a:cubicBezTo>
                  <a:pt x="5746822" y="3504220"/>
                  <a:pt x="5720381" y="3501214"/>
                  <a:pt x="5706920" y="3511233"/>
                </a:cubicBezTo>
                <a:cubicBezTo>
                  <a:pt x="5598272" y="3591895"/>
                  <a:pt x="5460782" y="3618449"/>
                  <a:pt x="5310793" y="3677066"/>
                </a:cubicBezTo>
                <a:cubicBezTo>
                  <a:pt x="5405498" y="3704622"/>
                  <a:pt x="5469435" y="3648007"/>
                  <a:pt x="5548276" y="3660533"/>
                </a:cubicBezTo>
                <a:cubicBezTo>
                  <a:pt x="5467993" y="3721154"/>
                  <a:pt x="5374730" y="3732677"/>
                  <a:pt x="5293005" y="3765743"/>
                </a:cubicBezTo>
                <a:cubicBezTo>
                  <a:pt x="5234355" y="3789291"/>
                  <a:pt x="5016580" y="3862938"/>
                  <a:pt x="4983410" y="3883981"/>
                </a:cubicBezTo>
                <a:cubicBezTo>
                  <a:pt x="4883416" y="3949110"/>
                  <a:pt x="4756501" y="3979672"/>
                  <a:pt x="4674775" y="4068850"/>
                </a:cubicBezTo>
                <a:cubicBezTo>
                  <a:pt x="4617087" y="4131477"/>
                  <a:pt x="4520939" y="4119952"/>
                  <a:pt x="4453155" y="4163539"/>
                </a:cubicBezTo>
                <a:cubicBezTo>
                  <a:pt x="4429119" y="4204622"/>
                  <a:pt x="4475751" y="4215143"/>
                  <a:pt x="4492095" y="4237188"/>
                </a:cubicBezTo>
                <a:cubicBezTo>
                  <a:pt x="4513728" y="4266746"/>
                  <a:pt x="4475269" y="4283280"/>
                  <a:pt x="4464213" y="4318851"/>
                </a:cubicBezTo>
                <a:cubicBezTo>
                  <a:pt x="4591608" y="4278771"/>
                  <a:pt x="4713234" y="4255223"/>
                  <a:pt x="4857456" y="4241696"/>
                </a:cubicBezTo>
                <a:cubicBezTo>
                  <a:pt x="4809862" y="4299311"/>
                  <a:pt x="4752174" y="4274261"/>
                  <a:pt x="4713234" y="4295303"/>
                </a:cubicBezTo>
                <a:cubicBezTo>
                  <a:pt x="4687756" y="4308830"/>
                  <a:pt x="4648816" y="4314843"/>
                  <a:pt x="4656026" y="4348410"/>
                </a:cubicBezTo>
                <a:cubicBezTo>
                  <a:pt x="4661795" y="4374963"/>
                  <a:pt x="4694486" y="4371456"/>
                  <a:pt x="4718523" y="4368951"/>
                </a:cubicBezTo>
                <a:cubicBezTo>
                  <a:pt x="4810825" y="4359433"/>
                  <a:pt x="4900722" y="4356425"/>
                  <a:pt x="4989178" y="4420054"/>
                </a:cubicBezTo>
                <a:cubicBezTo>
                  <a:pt x="4764193" y="4512739"/>
                  <a:pt x="4505557" y="4473661"/>
                  <a:pt x="4304127" y="4609933"/>
                </a:cubicBezTo>
                <a:cubicBezTo>
                  <a:pt x="4332491" y="4652018"/>
                  <a:pt x="4372871" y="4629473"/>
                  <a:pt x="4402677" y="4624463"/>
                </a:cubicBezTo>
                <a:cubicBezTo>
                  <a:pt x="4598338" y="4590394"/>
                  <a:pt x="5297331" y="4651016"/>
                  <a:pt x="5398287" y="4608430"/>
                </a:cubicBezTo>
                <a:cubicBezTo>
                  <a:pt x="5460301" y="4582379"/>
                  <a:pt x="5525682" y="4569853"/>
                  <a:pt x="5592504" y="4585886"/>
                </a:cubicBezTo>
                <a:cubicBezTo>
                  <a:pt x="5656923" y="4601416"/>
                  <a:pt x="5640578" y="4819353"/>
                  <a:pt x="5411266" y="4964142"/>
                </a:cubicBezTo>
                <a:cubicBezTo>
                  <a:pt x="5378575" y="4984684"/>
                  <a:pt x="5524721" y="5014244"/>
                  <a:pt x="5480493" y="5031277"/>
                </a:cubicBezTo>
                <a:cubicBezTo>
                  <a:pt x="5445880" y="5044804"/>
                  <a:pt x="5276179" y="5037289"/>
                  <a:pt x="5233393" y="5047810"/>
                </a:cubicBezTo>
                <a:cubicBezTo>
                  <a:pt x="5216567" y="5052318"/>
                  <a:pt x="4701216" y="5221157"/>
                  <a:pt x="4750251" y="5256728"/>
                </a:cubicBezTo>
                <a:cubicBezTo>
                  <a:pt x="4896877" y="5363441"/>
                  <a:pt x="5388190" y="5558833"/>
                  <a:pt x="4508440" y="5624965"/>
                </a:cubicBezTo>
                <a:cubicBezTo>
                  <a:pt x="4536323" y="5663542"/>
                  <a:pt x="4613241" y="5638994"/>
                  <a:pt x="4602665" y="5706629"/>
                </a:cubicBezTo>
                <a:cubicBezTo>
                  <a:pt x="4485845" y="5743202"/>
                  <a:pt x="4350758" y="5741198"/>
                  <a:pt x="4215189" y="5797811"/>
                </a:cubicBezTo>
                <a:cubicBezTo>
                  <a:pt x="4276245" y="5838893"/>
                  <a:pt x="4346432" y="5813844"/>
                  <a:pt x="4407966" y="5826870"/>
                </a:cubicBezTo>
                <a:cubicBezTo>
                  <a:pt x="4373353" y="5878473"/>
                  <a:pt x="4313741" y="5870457"/>
                  <a:pt x="4265186" y="5881478"/>
                </a:cubicBezTo>
                <a:cubicBezTo>
                  <a:pt x="4220479" y="5892001"/>
                  <a:pt x="4125774" y="5981680"/>
                  <a:pt x="4145964" y="5977170"/>
                </a:cubicBezTo>
                <a:cubicBezTo>
                  <a:pt x="4332971" y="5937091"/>
                  <a:pt x="4522862" y="5948113"/>
                  <a:pt x="4710350" y="5909035"/>
                </a:cubicBezTo>
                <a:cubicBezTo>
                  <a:pt x="4772366" y="5896009"/>
                  <a:pt x="4842554" y="5870958"/>
                  <a:pt x="4870916" y="5949616"/>
                </a:cubicBezTo>
                <a:cubicBezTo>
                  <a:pt x="4879571" y="5972663"/>
                  <a:pt x="4873320" y="5980177"/>
                  <a:pt x="4960333" y="5949115"/>
                </a:cubicBezTo>
                <a:cubicBezTo>
                  <a:pt x="4994466" y="5937091"/>
                  <a:pt x="5039656" y="5924065"/>
                  <a:pt x="5073788" y="5953623"/>
                </a:cubicBezTo>
                <a:cubicBezTo>
                  <a:pt x="5052154" y="5990698"/>
                  <a:pt x="5010331" y="5979675"/>
                  <a:pt x="4979084" y="5990197"/>
                </a:cubicBezTo>
                <a:cubicBezTo>
                  <a:pt x="4896397" y="6017250"/>
                  <a:pt x="5180513" y="6120457"/>
                  <a:pt x="5100228" y="6151519"/>
                </a:cubicBezTo>
                <a:cubicBezTo>
                  <a:pt x="4935817" y="6215148"/>
                  <a:pt x="4832938" y="6196611"/>
                  <a:pt x="4666602" y="6266250"/>
                </a:cubicBezTo>
                <a:cubicBezTo>
                  <a:pt x="4723331" y="6264746"/>
                  <a:pt x="4706024" y="6288795"/>
                  <a:pt x="4762750" y="6288795"/>
                </a:cubicBezTo>
                <a:cubicBezTo>
                  <a:pt x="4788229" y="6288795"/>
                  <a:pt x="4815151" y="6294807"/>
                  <a:pt x="4815151" y="6322363"/>
                </a:cubicBezTo>
                <a:cubicBezTo>
                  <a:pt x="4815151" y="6348414"/>
                  <a:pt x="4516613" y="6491199"/>
                  <a:pt x="4558918" y="6504727"/>
                </a:cubicBezTo>
                <a:cubicBezTo>
                  <a:pt x="4674295" y="6541299"/>
                  <a:pt x="4970431" y="6429075"/>
                  <a:pt x="4899280" y="6480679"/>
                </a:cubicBezTo>
                <a:cubicBezTo>
                  <a:pt x="4791114" y="6559337"/>
                  <a:pt x="4774769" y="6574868"/>
                  <a:pt x="4692563" y="6586391"/>
                </a:cubicBezTo>
                <a:cubicBezTo>
                  <a:pt x="4621894" y="6596411"/>
                  <a:pt x="4373353" y="6816352"/>
                  <a:pt x="4303645" y="6834888"/>
                </a:cubicBezTo>
                <a:cubicBezTo>
                  <a:pt x="4288262" y="6838896"/>
                  <a:pt x="4291687" y="6845065"/>
                  <a:pt x="4307829" y="6852361"/>
                </a:cubicBezTo>
                <a:lnTo>
                  <a:pt x="4323786" y="6858000"/>
                </a:lnTo>
                <a:lnTo>
                  <a:pt x="0" y="6858000"/>
                </a:lnTo>
                <a:close/>
              </a:path>
            </a:pathLst>
          </a:custGeom>
        </p:spPr>
      </p:pic>
      <p:sp>
        <p:nvSpPr>
          <p:cNvPr id="2" name="Title 1"/>
          <p:cNvSpPr>
            <a:spLocks noGrp="1"/>
          </p:cNvSpPr>
          <p:nvPr>
            <p:ph type="ctrTitle"/>
          </p:nvPr>
        </p:nvSpPr>
        <p:spPr>
          <a:xfrm>
            <a:off x="6095999" y="3834174"/>
            <a:ext cx="5257800" cy="1701570"/>
          </a:xfrm>
        </p:spPr>
        <p:txBody>
          <a:bodyPr anchor="b">
            <a:normAutofit/>
          </a:bodyPr>
          <a:lstStyle/>
          <a:p>
            <a:r>
              <a:rPr lang="en-US" sz="4400" dirty="0" err="1">
                <a:effectLst>
                  <a:glow rad="38100">
                    <a:prstClr val="black">
                      <a:lumMod val="65000"/>
                      <a:lumOff val="35000"/>
                      <a:alpha val="50000"/>
                    </a:prstClr>
                  </a:glow>
                  <a:outerShdw blurRad="28575" dist="31750" dir="13200000" algn="tl" rotWithShape="0">
                    <a:srgbClr val="000000">
                      <a:alpha val="25000"/>
                    </a:srgbClr>
                  </a:outerShdw>
                </a:effectLst>
              </a:rPr>
              <a:t>DeepSORT</a:t>
            </a:r>
            <a:r>
              <a:rPr lang="en-US" sz="4400" dirty="0">
                <a:effectLst>
                  <a:glow rad="38100">
                    <a:prstClr val="black">
                      <a:lumMod val="65000"/>
                      <a:lumOff val="35000"/>
                      <a:alpha val="50000"/>
                    </a:prstClr>
                  </a:glow>
                  <a:outerShdw blurRad="28575" dist="31750" dir="13200000" algn="tl" rotWithShape="0">
                    <a:srgbClr val="000000">
                      <a:alpha val="25000"/>
                    </a:srgbClr>
                  </a:outerShdw>
                </a:effectLst>
              </a:rPr>
              <a:t> Part II</a:t>
            </a:r>
            <a:endParaRPr lang="en-US" sz="4400" dirty="0"/>
          </a:p>
        </p:txBody>
      </p:sp>
      <p:sp>
        <p:nvSpPr>
          <p:cNvPr id="3" name="Subtitle 2"/>
          <p:cNvSpPr>
            <a:spLocks noGrp="1"/>
          </p:cNvSpPr>
          <p:nvPr>
            <p:ph type="subTitle" idx="1"/>
          </p:nvPr>
        </p:nvSpPr>
        <p:spPr>
          <a:xfrm>
            <a:off x="6096000" y="5592499"/>
            <a:ext cx="5147960" cy="646785"/>
          </a:xfrm>
        </p:spPr>
        <p:txBody>
          <a:bodyPr>
            <a:normAutofit/>
          </a:bodyPr>
          <a:lstStyle/>
          <a:p>
            <a:r>
              <a:rPr lang="en-US" sz="2000">
                <a:effectLst>
                  <a:glow rad="38100">
                    <a:prstClr val="black">
                      <a:lumMod val="50000"/>
                      <a:lumOff val="50000"/>
                      <a:alpha val="20000"/>
                    </a:prstClr>
                  </a:glow>
                  <a:outerShdw blurRad="44450" dist="12700" dir="13860000" algn="tl" rotWithShape="0">
                    <a:srgbClr val="000000">
                      <a:alpha val="20000"/>
                    </a:srgbClr>
                  </a:outerShdw>
                </a:effectLst>
              </a:rPr>
              <a:t>Training Our Custom Tracker</a:t>
            </a:r>
            <a:endParaRPr lang="en-US" sz="2000"/>
          </a:p>
        </p:txBody>
      </p:sp>
    </p:spTree>
    <p:extLst>
      <p:ext uri="{BB962C8B-B14F-4D97-AF65-F5344CB8AC3E}">
        <p14:creationId xmlns:p14="http://schemas.microsoft.com/office/powerpoint/2010/main" val="29792234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9476D97-179D-43E4-BC21-A8BB8D6484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44F1D9C8-3209-401A-B0EF-676100854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5711" y="-10199"/>
            <a:ext cx="4316879" cy="6366549"/>
          </a:xfrm>
          <a:custGeom>
            <a:avLst/>
            <a:gdLst>
              <a:gd name="connsiteX0" fmla="*/ 6798 w 4316879"/>
              <a:gd name="connsiteY0" fmla="*/ 0 h 6366549"/>
              <a:gd name="connsiteX1" fmla="*/ 4316879 w 4316879"/>
              <a:gd name="connsiteY1" fmla="*/ 0 h 6366549"/>
              <a:gd name="connsiteX2" fmla="*/ 3891991 w 4316879"/>
              <a:gd name="connsiteY2" fmla="*/ 2600327 h 6366549"/>
              <a:gd name="connsiteX3" fmla="*/ 3222363 w 4316879"/>
              <a:gd name="connsiteY3" fmla="*/ 4700982 h 6366549"/>
              <a:gd name="connsiteX4" fmla="*/ 3205370 w 4316879"/>
              <a:gd name="connsiteY4" fmla="*/ 4340675 h 6366549"/>
              <a:gd name="connsiteX5" fmla="*/ 3042212 w 4316879"/>
              <a:gd name="connsiteY5" fmla="*/ 5013701 h 6366549"/>
              <a:gd name="connsiteX6" fmla="*/ 2926642 w 4316879"/>
              <a:gd name="connsiteY6" fmla="*/ 4904929 h 6366549"/>
              <a:gd name="connsiteX7" fmla="*/ 2627520 w 4316879"/>
              <a:gd name="connsiteY7" fmla="*/ 5829489 h 6366549"/>
              <a:gd name="connsiteX8" fmla="*/ 2647914 w 4316879"/>
              <a:gd name="connsiteY8" fmla="*/ 5044291 h 6366549"/>
              <a:gd name="connsiteX9" fmla="*/ 2556136 w 4316879"/>
              <a:gd name="connsiteY9" fmla="*/ 5183656 h 6366549"/>
              <a:gd name="connsiteX10" fmla="*/ 2413373 w 4316879"/>
              <a:gd name="connsiteY10" fmla="*/ 5251639 h 6366549"/>
              <a:gd name="connsiteX11" fmla="*/ 2284207 w 4316879"/>
              <a:gd name="connsiteY11" fmla="*/ 5329817 h 6366549"/>
              <a:gd name="connsiteX12" fmla="*/ 1842322 w 4316879"/>
              <a:gd name="connsiteY12" fmla="*/ 5975649 h 6366549"/>
              <a:gd name="connsiteX13" fmla="*/ 1638375 w 4316879"/>
              <a:gd name="connsiteY13" fmla="*/ 6366549 h 6366549"/>
              <a:gd name="connsiteX14" fmla="*/ 1492214 w 4316879"/>
              <a:gd name="connsiteY14" fmla="*/ 4697581 h 6366549"/>
              <a:gd name="connsiteX15" fmla="*/ 1475217 w 4316879"/>
              <a:gd name="connsiteY15" fmla="*/ 5367209 h 6366549"/>
              <a:gd name="connsiteX16" fmla="*/ 1468419 w 4316879"/>
              <a:gd name="connsiteY16" fmla="*/ 5479378 h 6366549"/>
              <a:gd name="connsiteX17" fmla="*/ 1397039 w 4316879"/>
              <a:gd name="connsiteY17" fmla="*/ 5550761 h 6366549"/>
              <a:gd name="connsiteX18" fmla="*/ 1329057 w 4316879"/>
              <a:gd name="connsiteY18" fmla="*/ 5492974 h 6366549"/>
              <a:gd name="connsiteX19" fmla="*/ 1315460 w 4316879"/>
              <a:gd name="connsiteY19" fmla="*/ 5251639 h 6366549"/>
              <a:gd name="connsiteX20" fmla="*/ 1271270 w 4316879"/>
              <a:gd name="connsiteY20" fmla="*/ 5027297 h 6366549"/>
              <a:gd name="connsiteX21" fmla="*/ 1179496 w 4316879"/>
              <a:gd name="connsiteY21" fmla="*/ 4707780 h 6366549"/>
              <a:gd name="connsiteX22" fmla="*/ 1108112 w 4316879"/>
              <a:gd name="connsiteY22" fmla="*/ 4316880 h 6366549"/>
              <a:gd name="connsiteX23" fmla="*/ 1074121 w 4316879"/>
              <a:gd name="connsiteY23" fmla="*/ 5068086 h 6366549"/>
              <a:gd name="connsiteX24" fmla="*/ 995943 w 4316879"/>
              <a:gd name="connsiteY24" fmla="*/ 4779160 h 6366549"/>
              <a:gd name="connsiteX25" fmla="*/ 958551 w 4316879"/>
              <a:gd name="connsiteY25" fmla="*/ 4463044 h 6366549"/>
              <a:gd name="connsiteX26" fmla="*/ 904165 w 4316879"/>
              <a:gd name="connsiteY26" fmla="*/ 4174117 h 6366549"/>
              <a:gd name="connsiteX27" fmla="*/ 829385 w 4316879"/>
              <a:gd name="connsiteY27" fmla="*/ 3891992 h 6366549"/>
              <a:gd name="connsiteX28" fmla="*/ 710417 w 4316879"/>
              <a:gd name="connsiteY28" fmla="*/ 4683984 h 6366549"/>
              <a:gd name="connsiteX29" fmla="*/ 628839 w 4316879"/>
              <a:gd name="connsiteY29" fmla="*/ 4469842 h 6366549"/>
              <a:gd name="connsiteX30" fmla="*/ 584648 w 4316879"/>
              <a:gd name="connsiteY30" fmla="*/ 4395061 h 6366549"/>
              <a:gd name="connsiteX31" fmla="*/ 496271 w 4316879"/>
              <a:gd name="connsiteY31" fmla="*/ 4449447 h 6366549"/>
              <a:gd name="connsiteX32" fmla="*/ 356909 w 4316879"/>
              <a:gd name="connsiteY32" fmla="*/ 4945718 h 6366549"/>
              <a:gd name="connsiteX33" fmla="*/ 292324 w 4316879"/>
              <a:gd name="connsiteY33" fmla="*/ 5227843 h 6366549"/>
              <a:gd name="connsiteX34" fmla="*/ 105375 w 4316879"/>
              <a:gd name="connsiteY34" fmla="*/ 4228503 h 6366549"/>
              <a:gd name="connsiteX35" fmla="*/ 13597 w 4316879"/>
              <a:gd name="connsiteY35" fmla="*/ 1138706 h 6366549"/>
              <a:gd name="connsiteX36" fmla="*/ 6798 w 4316879"/>
              <a:gd name="connsiteY36" fmla="*/ 6798 h 6366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316879" h="6366549">
                <a:moveTo>
                  <a:pt x="6798" y="0"/>
                </a:moveTo>
                <a:lnTo>
                  <a:pt x="4316879" y="0"/>
                </a:lnTo>
                <a:cubicBezTo>
                  <a:pt x="4204710" y="747806"/>
                  <a:pt x="3987167" y="2076863"/>
                  <a:pt x="3891991" y="2600327"/>
                </a:cubicBezTo>
                <a:cubicBezTo>
                  <a:pt x="3834204" y="2913046"/>
                  <a:pt x="3307343" y="4663590"/>
                  <a:pt x="3222363" y="4700982"/>
                </a:cubicBezTo>
                <a:cubicBezTo>
                  <a:pt x="3164580" y="4585412"/>
                  <a:pt x="3266554" y="4466441"/>
                  <a:pt x="3205370" y="4340675"/>
                </a:cubicBezTo>
                <a:cubicBezTo>
                  <a:pt x="3072802" y="4554818"/>
                  <a:pt x="3130589" y="4806353"/>
                  <a:pt x="3042212" y="5013701"/>
                </a:cubicBezTo>
                <a:cubicBezTo>
                  <a:pt x="2960633" y="5010300"/>
                  <a:pt x="2981028" y="4921923"/>
                  <a:pt x="2926642" y="4904929"/>
                </a:cubicBezTo>
                <a:cubicBezTo>
                  <a:pt x="2763484" y="5299226"/>
                  <a:pt x="2770283" y="5428393"/>
                  <a:pt x="2627520" y="5829489"/>
                </a:cubicBezTo>
                <a:cubicBezTo>
                  <a:pt x="2569733" y="5465781"/>
                  <a:pt x="2630917" y="5414796"/>
                  <a:pt x="2647914" y="5044291"/>
                </a:cubicBezTo>
                <a:cubicBezTo>
                  <a:pt x="2573134" y="5078282"/>
                  <a:pt x="2583329" y="5139466"/>
                  <a:pt x="2556136" y="5183656"/>
                </a:cubicBezTo>
                <a:cubicBezTo>
                  <a:pt x="2522145" y="5241440"/>
                  <a:pt x="2494952" y="5285630"/>
                  <a:pt x="2413373" y="5251639"/>
                </a:cubicBezTo>
                <a:cubicBezTo>
                  <a:pt x="2335196" y="5217648"/>
                  <a:pt x="2314801" y="5265235"/>
                  <a:pt x="2284207" y="5329817"/>
                </a:cubicBezTo>
                <a:cubicBezTo>
                  <a:pt x="2206029" y="5503174"/>
                  <a:pt x="2005480" y="6043631"/>
                  <a:pt x="1842322" y="5975649"/>
                </a:cubicBezTo>
                <a:cubicBezTo>
                  <a:pt x="1764144" y="6050430"/>
                  <a:pt x="1743749" y="6271374"/>
                  <a:pt x="1638375" y="6366549"/>
                </a:cubicBezTo>
                <a:cubicBezTo>
                  <a:pt x="1583989" y="5639138"/>
                  <a:pt x="1634977" y="5401200"/>
                  <a:pt x="1492214" y="4697581"/>
                </a:cubicBezTo>
                <a:cubicBezTo>
                  <a:pt x="1499013" y="4921923"/>
                  <a:pt x="1434428" y="5142867"/>
                  <a:pt x="1475217" y="5367209"/>
                </a:cubicBezTo>
                <a:cubicBezTo>
                  <a:pt x="1482015" y="5404597"/>
                  <a:pt x="1475217" y="5441989"/>
                  <a:pt x="1468419" y="5479378"/>
                </a:cubicBezTo>
                <a:cubicBezTo>
                  <a:pt x="1461621" y="5516770"/>
                  <a:pt x="1444627" y="5550761"/>
                  <a:pt x="1397039" y="5550761"/>
                </a:cubicBezTo>
                <a:cubicBezTo>
                  <a:pt x="1359647" y="5547360"/>
                  <a:pt x="1342653" y="5520167"/>
                  <a:pt x="1329057" y="5492974"/>
                </a:cubicBezTo>
                <a:cubicBezTo>
                  <a:pt x="1288267" y="5411396"/>
                  <a:pt x="1278068" y="5329817"/>
                  <a:pt x="1315460" y="5251639"/>
                </a:cubicBezTo>
                <a:cubicBezTo>
                  <a:pt x="1356250" y="5163262"/>
                  <a:pt x="1346051" y="5095279"/>
                  <a:pt x="1271270" y="5027297"/>
                </a:cubicBezTo>
                <a:cubicBezTo>
                  <a:pt x="1176095" y="4938920"/>
                  <a:pt x="1210086" y="4813151"/>
                  <a:pt x="1179496" y="4707780"/>
                </a:cubicBezTo>
                <a:cubicBezTo>
                  <a:pt x="1145505" y="4592210"/>
                  <a:pt x="1165899" y="4466441"/>
                  <a:pt x="1108112" y="4316880"/>
                </a:cubicBezTo>
                <a:cubicBezTo>
                  <a:pt x="1040130" y="4575213"/>
                  <a:pt x="1138706" y="4809754"/>
                  <a:pt x="1074121" y="5068086"/>
                </a:cubicBezTo>
                <a:cubicBezTo>
                  <a:pt x="985744" y="4962712"/>
                  <a:pt x="1009540" y="4864139"/>
                  <a:pt x="995943" y="4779160"/>
                </a:cubicBezTo>
                <a:cubicBezTo>
                  <a:pt x="982347" y="4673789"/>
                  <a:pt x="975549" y="4568414"/>
                  <a:pt x="958551" y="4463044"/>
                </a:cubicBezTo>
                <a:cubicBezTo>
                  <a:pt x="944955" y="4367868"/>
                  <a:pt x="921163" y="4272693"/>
                  <a:pt x="904165" y="4174117"/>
                </a:cubicBezTo>
                <a:cubicBezTo>
                  <a:pt x="887172" y="4078941"/>
                  <a:pt x="907566" y="3980369"/>
                  <a:pt x="829385" y="3891992"/>
                </a:cubicBezTo>
                <a:cubicBezTo>
                  <a:pt x="676426" y="4133327"/>
                  <a:pt x="747806" y="4405257"/>
                  <a:pt x="710417" y="4683984"/>
                </a:cubicBezTo>
                <a:cubicBezTo>
                  <a:pt x="635637" y="4612605"/>
                  <a:pt x="649233" y="4534423"/>
                  <a:pt x="628839" y="4469842"/>
                </a:cubicBezTo>
                <a:cubicBezTo>
                  <a:pt x="618639" y="4439248"/>
                  <a:pt x="618639" y="4405257"/>
                  <a:pt x="584648" y="4395061"/>
                </a:cubicBezTo>
                <a:cubicBezTo>
                  <a:pt x="537061" y="4384862"/>
                  <a:pt x="509868" y="4415456"/>
                  <a:pt x="496271" y="4449447"/>
                </a:cubicBezTo>
                <a:cubicBezTo>
                  <a:pt x="428289" y="4609204"/>
                  <a:pt x="390900" y="4775762"/>
                  <a:pt x="356909" y="4945718"/>
                </a:cubicBezTo>
                <a:cubicBezTo>
                  <a:pt x="339912" y="5040894"/>
                  <a:pt x="350111" y="5142867"/>
                  <a:pt x="292324" y="5227843"/>
                </a:cubicBezTo>
                <a:cubicBezTo>
                  <a:pt x="44190" y="4918525"/>
                  <a:pt x="91778" y="4575213"/>
                  <a:pt x="105375" y="4228503"/>
                </a:cubicBezTo>
                <a:cubicBezTo>
                  <a:pt x="129167" y="3664249"/>
                  <a:pt x="40790" y="1604384"/>
                  <a:pt x="13597" y="1138706"/>
                </a:cubicBezTo>
                <a:cubicBezTo>
                  <a:pt x="-6798" y="761403"/>
                  <a:pt x="0" y="384102"/>
                  <a:pt x="6798" y="6798"/>
                </a:cubicBezTo>
                <a:close/>
              </a:path>
            </a:pathLst>
          </a:custGeom>
          <a:solidFill>
            <a:schemeClr val="tx1">
              <a:lumMod val="75000"/>
              <a:lumOff val="2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19A51AB-C6D5-4B16-A6EC-9580F8D46023}"/>
              </a:ext>
            </a:extLst>
          </p:cNvPr>
          <p:cNvSpPr>
            <a:spLocks noGrp="1"/>
          </p:cNvSpPr>
          <p:nvPr>
            <p:ph type="title"/>
          </p:nvPr>
        </p:nvSpPr>
        <p:spPr>
          <a:xfrm>
            <a:off x="1038226" y="552844"/>
            <a:ext cx="3113886" cy="2590406"/>
          </a:xfrm>
        </p:spPr>
        <p:txBody>
          <a:bodyPr>
            <a:normAutofit/>
          </a:bodyPr>
          <a:lstStyle/>
          <a:p>
            <a:r>
              <a:rPr lang="en-US" sz="3600"/>
              <a:t>Siamese Nets</a:t>
            </a:r>
          </a:p>
        </p:txBody>
      </p:sp>
      <p:graphicFrame>
        <p:nvGraphicFramePr>
          <p:cNvPr id="5" name="Content Placeholder 2">
            <a:extLst>
              <a:ext uri="{FF2B5EF4-FFF2-40B4-BE49-F238E27FC236}">
                <a16:creationId xmlns:a16="http://schemas.microsoft.com/office/drawing/2014/main" id="{7B6046CA-303F-45CC-9CBD-25AB6EB4F741}"/>
              </a:ext>
            </a:extLst>
          </p:cNvPr>
          <p:cNvGraphicFramePr>
            <a:graphicFrameLocks noGrp="1"/>
          </p:cNvGraphicFramePr>
          <p:nvPr>
            <p:ph idx="1"/>
            <p:extLst>
              <p:ext uri="{D42A27DB-BD31-4B8C-83A1-F6EECF244321}">
                <p14:modId xmlns:p14="http://schemas.microsoft.com/office/powerpoint/2010/main" val="1666137248"/>
              </p:ext>
            </p:extLst>
          </p:nvPr>
        </p:nvGraphicFramePr>
        <p:xfrm>
          <a:off x="4633041" y="643466"/>
          <a:ext cx="6720759" cy="55737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81168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A8886A6-5426-494B-96D8-D962D2BA0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AA3ED336-C09E-46E8-9774-B977D15FC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2347"/>
            <a:ext cx="12191999" cy="6105653"/>
          </a:xfrm>
          <a:custGeom>
            <a:avLst/>
            <a:gdLst>
              <a:gd name="connsiteX0" fmla="*/ 7538181 w 12191999"/>
              <a:gd name="connsiteY0" fmla="*/ 484 h 6105653"/>
              <a:gd name="connsiteX1" fmla="*/ 7569993 w 12191999"/>
              <a:gd name="connsiteY1" fmla="*/ 5527 h 6105653"/>
              <a:gd name="connsiteX2" fmla="*/ 7587853 w 12191999"/>
              <a:gd name="connsiteY2" fmla="*/ 84028 h 6105653"/>
              <a:gd name="connsiteX3" fmla="*/ 7559278 w 12191999"/>
              <a:gd name="connsiteY3" fmla="*/ 325347 h 6105653"/>
              <a:gd name="connsiteX4" fmla="*/ 7795021 w 12191999"/>
              <a:gd name="connsiteY4" fmla="*/ 25878 h 6105653"/>
              <a:gd name="connsiteX5" fmla="*/ 7759302 w 12191999"/>
              <a:gd name="connsiteY5" fmla="*/ 249752 h 6105653"/>
              <a:gd name="connsiteX6" fmla="*/ 7852171 w 12191999"/>
              <a:gd name="connsiteY6" fmla="*/ 313717 h 6105653"/>
              <a:gd name="connsiteX7" fmla="*/ 8002190 w 12191999"/>
              <a:gd name="connsiteY7" fmla="*/ 418385 h 6105653"/>
              <a:gd name="connsiteX8" fmla="*/ 8084343 w 12191999"/>
              <a:gd name="connsiteY8" fmla="*/ 491072 h 6105653"/>
              <a:gd name="connsiteX9" fmla="*/ 8348662 w 12191999"/>
              <a:gd name="connsiteY9" fmla="*/ 520146 h 6105653"/>
              <a:gd name="connsiteX10" fmla="*/ 8637984 w 12191999"/>
              <a:gd name="connsiteY10" fmla="*/ 459090 h 6105653"/>
              <a:gd name="connsiteX11" fmla="*/ 8784431 w 12191999"/>
              <a:gd name="connsiteY11" fmla="*/ 290457 h 6105653"/>
              <a:gd name="connsiteX12" fmla="*/ 8948737 w 12191999"/>
              <a:gd name="connsiteY12" fmla="*/ 339884 h 6105653"/>
              <a:gd name="connsiteX13" fmla="*/ 8848725 w 12191999"/>
              <a:gd name="connsiteY13" fmla="*/ 697501 h 6105653"/>
              <a:gd name="connsiteX14" fmla="*/ 9238059 w 12191999"/>
              <a:gd name="connsiteY14" fmla="*/ 165437 h 6105653"/>
              <a:gd name="connsiteX15" fmla="*/ 9255919 w 12191999"/>
              <a:gd name="connsiteY15" fmla="*/ 255567 h 6105653"/>
              <a:gd name="connsiteX16" fmla="*/ 9477374 w 12191999"/>
              <a:gd name="connsiteY16" fmla="*/ 578295 h 6105653"/>
              <a:gd name="connsiteX17" fmla="*/ 9488091 w 12191999"/>
              <a:gd name="connsiteY17" fmla="*/ 595740 h 6105653"/>
              <a:gd name="connsiteX18" fmla="*/ 9627393 w 12191999"/>
              <a:gd name="connsiteY18" fmla="*/ 650981 h 6105653"/>
              <a:gd name="connsiteX19" fmla="*/ 9648824 w 12191999"/>
              <a:gd name="connsiteY19" fmla="*/ 825429 h 6105653"/>
              <a:gd name="connsiteX20" fmla="*/ 9616678 w 12191999"/>
              <a:gd name="connsiteY20" fmla="*/ 970802 h 6105653"/>
              <a:gd name="connsiteX21" fmla="*/ 9655968 w 12191999"/>
              <a:gd name="connsiteY21" fmla="*/ 1127805 h 6105653"/>
              <a:gd name="connsiteX22" fmla="*/ 9638109 w 12191999"/>
              <a:gd name="connsiteY22" fmla="*/ 1267362 h 6105653"/>
              <a:gd name="connsiteX23" fmla="*/ 9663111 w 12191999"/>
              <a:gd name="connsiteY23" fmla="*/ 1386568 h 6105653"/>
              <a:gd name="connsiteX24" fmla="*/ 9780984 w 12191999"/>
              <a:gd name="connsiteY24" fmla="*/ 1270269 h 6105653"/>
              <a:gd name="connsiteX25" fmla="*/ 9780984 w 12191999"/>
              <a:gd name="connsiteY25" fmla="*/ 1107452 h 6105653"/>
              <a:gd name="connsiteX26" fmla="*/ 9855993 w 12191999"/>
              <a:gd name="connsiteY26" fmla="*/ 991154 h 6105653"/>
              <a:gd name="connsiteX27" fmla="*/ 9991724 w 12191999"/>
              <a:gd name="connsiteY27" fmla="*/ 880670 h 6105653"/>
              <a:gd name="connsiteX28" fmla="*/ 10209609 w 12191999"/>
              <a:gd name="connsiteY28" fmla="*/ 491071 h 6105653"/>
              <a:gd name="connsiteX29" fmla="*/ 10291762 w 12191999"/>
              <a:gd name="connsiteY29" fmla="*/ 421292 h 6105653"/>
              <a:gd name="connsiteX30" fmla="*/ 9973865 w 12191999"/>
              <a:gd name="connsiteY30" fmla="*/ 1531941 h 6105653"/>
              <a:gd name="connsiteX31" fmla="*/ 10106024 w 12191999"/>
              <a:gd name="connsiteY31" fmla="*/ 1188861 h 6105653"/>
              <a:gd name="connsiteX32" fmla="*/ 10081022 w 12191999"/>
              <a:gd name="connsiteY32" fmla="*/ 1421458 h 6105653"/>
              <a:gd name="connsiteX33" fmla="*/ 10170318 w 12191999"/>
              <a:gd name="connsiteY33" fmla="*/ 1549385 h 6105653"/>
              <a:gd name="connsiteX34" fmla="*/ 10198893 w 12191999"/>
              <a:gd name="connsiteY34" fmla="*/ 1549385 h 6105653"/>
              <a:gd name="connsiteX35" fmla="*/ 10281046 w 12191999"/>
              <a:gd name="connsiteY35" fmla="*/ 1453439 h 6105653"/>
              <a:gd name="connsiteX36" fmla="*/ 10334625 w 12191999"/>
              <a:gd name="connsiteY36" fmla="*/ 1398198 h 6105653"/>
              <a:gd name="connsiteX37" fmla="*/ 10527506 w 12191999"/>
              <a:gd name="connsiteY37" fmla="*/ 1247010 h 6105653"/>
              <a:gd name="connsiteX38" fmla="*/ 10548937 w 12191999"/>
              <a:gd name="connsiteY38" fmla="*/ 1354586 h 6105653"/>
              <a:gd name="connsiteX39" fmla="*/ 10588228 w 12191999"/>
              <a:gd name="connsiteY39" fmla="*/ 1395290 h 6105653"/>
              <a:gd name="connsiteX40" fmla="*/ 10645378 w 12191999"/>
              <a:gd name="connsiteY40" fmla="*/ 1366216 h 6105653"/>
              <a:gd name="connsiteX41" fmla="*/ 10820400 w 12191999"/>
              <a:gd name="connsiteY41" fmla="*/ 1031858 h 6105653"/>
              <a:gd name="connsiteX42" fmla="*/ 10956131 w 12191999"/>
              <a:gd name="connsiteY42" fmla="*/ 1005691 h 6105653"/>
              <a:gd name="connsiteX43" fmla="*/ 10977562 w 12191999"/>
              <a:gd name="connsiteY43" fmla="*/ 1069655 h 6105653"/>
              <a:gd name="connsiteX44" fmla="*/ 10966847 w 12191999"/>
              <a:gd name="connsiteY44" fmla="*/ 1142341 h 6105653"/>
              <a:gd name="connsiteX45" fmla="*/ 11074003 w 12191999"/>
              <a:gd name="connsiteY45" fmla="*/ 1084192 h 6105653"/>
              <a:gd name="connsiteX46" fmla="*/ 11181159 w 12191999"/>
              <a:gd name="connsiteY46" fmla="*/ 848688 h 6105653"/>
              <a:gd name="connsiteX47" fmla="*/ 11238309 w 12191999"/>
              <a:gd name="connsiteY47" fmla="*/ 805077 h 6105653"/>
              <a:gd name="connsiteX48" fmla="*/ 11266884 w 12191999"/>
              <a:gd name="connsiteY48" fmla="*/ 863226 h 6105653"/>
              <a:gd name="connsiteX49" fmla="*/ 11277600 w 12191999"/>
              <a:gd name="connsiteY49" fmla="*/ 906838 h 6105653"/>
              <a:gd name="connsiteX50" fmla="*/ 11724084 w 12191999"/>
              <a:gd name="connsiteY50" fmla="*/ 5527 h 6105653"/>
              <a:gd name="connsiteX51" fmla="*/ 11727656 w 12191999"/>
              <a:gd name="connsiteY51" fmla="*/ 209048 h 6105653"/>
              <a:gd name="connsiteX52" fmla="*/ 11656218 w 12191999"/>
              <a:gd name="connsiteY52" fmla="*/ 409663 h 6105653"/>
              <a:gd name="connsiteX53" fmla="*/ 11666934 w 12191999"/>
              <a:gd name="connsiteY53" fmla="*/ 621907 h 6105653"/>
              <a:gd name="connsiteX54" fmla="*/ 11631215 w 12191999"/>
              <a:gd name="connsiteY54" fmla="*/ 822521 h 6105653"/>
              <a:gd name="connsiteX55" fmla="*/ 11631215 w 12191999"/>
              <a:gd name="connsiteY55" fmla="*/ 996969 h 6105653"/>
              <a:gd name="connsiteX56" fmla="*/ 11684793 w 12191999"/>
              <a:gd name="connsiteY56" fmla="*/ 834151 h 6105653"/>
              <a:gd name="connsiteX57" fmla="*/ 11774090 w 12191999"/>
              <a:gd name="connsiteY57" fmla="*/ 773095 h 6105653"/>
              <a:gd name="connsiteX58" fmla="*/ 11856243 w 12191999"/>
              <a:gd name="connsiteY58" fmla="*/ 793447 h 6105653"/>
              <a:gd name="connsiteX59" fmla="*/ 11831240 w 12191999"/>
              <a:gd name="connsiteY59" fmla="*/ 860319 h 6105653"/>
              <a:gd name="connsiteX60" fmla="*/ 11738371 w 12191999"/>
              <a:gd name="connsiteY60" fmla="*/ 938820 h 6105653"/>
              <a:gd name="connsiteX61" fmla="*/ 11795521 w 12191999"/>
              <a:gd name="connsiteY61" fmla="*/ 956264 h 6105653"/>
              <a:gd name="connsiteX62" fmla="*/ 11838384 w 12191999"/>
              <a:gd name="connsiteY62" fmla="*/ 1002784 h 6105653"/>
              <a:gd name="connsiteX63" fmla="*/ 11816952 w 12191999"/>
              <a:gd name="connsiteY63" fmla="*/ 1270269 h 6105653"/>
              <a:gd name="connsiteX64" fmla="*/ 11999118 w 12191999"/>
              <a:gd name="connsiteY64" fmla="*/ 1092915 h 6105653"/>
              <a:gd name="connsiteX65" fmla="*/ 12027693 w 12191999"/>
              <a:gd name="connsiteY65" fmla="*/ 979524 h 6105653"/>
              <a:gd name="connsiteX66" fmla="*/ 12102703 w 12191999"/>
              <a:gd name="connsiteY66" fmla="*/ 953357 h 6105653"/>
              <a:gd name="connsiteX67" fmla="*/ 12120562 w 12191999"/>
              <a:gd name="connsiteY67" fmla="*/ 1005691 h 6105653"/>
              <a:gd name="connsiteX68" fmla="*/ 12056268 w 12191999"/>
              <a:gd name="connsiteY68" fmla="*/ 1267362 h 6105653"/>
              <a:gd name="connsiteX69" fmla="*/ 12081272 w 12191999"/>
              <a:gd name="connsiteY69" fmla="*/ 1310974 h 6105653"/>
              <a:gd name="connsiteX70" fmla="*/ 12191999 w 12191999"/>
              <a:gd name="connsiteY70" fmla="*/ 1008598 h 6105653"/>
              <a:gd name="connsiteX71" fmla="*/ 12191999 w 12191999"/>
              <a:gd name="connsiteY71" fmla="*/ 6105653 h 6105653"/>
              <a:gd name="connsiteX72" fmla="*/ 0 w 12191999"/>
              <a:gd name="connsiteY72" fmla="*/ 6105653 h 6105653"/>
              <a:gd name="connsiteX73" fmla="*/ 0 w 12191999"/>
              <a:gd name="connsiteY73" fmla="*/ 927116 h 6105653"/>
              <a:gd name="connsiteX74" fmla="*/ 61930 w 12191999"/>
              <a:gd name="connsiteY74" fmla="*/ 902578 h 6105653"/>
              <a:gd name="connsiteX75" fmla="*/ 155971 w 12191999"/>
              <a:gd name="connsiteY75" fmla="*/ 883588 h 6105653"/>
              <a:gd name="connsiteX76" fmla="*/ 277414 w 12191999"/>
              <a:gd name="connsiteY76" fmla="*/ 802179 h 6105653"/>
              <a:gd name="connsiteX77" fmla="*/ 638174 w 12191999"/>
              <a:gd name="connsiteY77" fmla="*/ 430025 h 6105653"/>
              <a:gd name="connsiteX78" fmla="*/ 477440 w 12191999"/>
              <a:gd name="connsiteY78" fmla="*/ 784735 h 6105653"/>
              <a:gd name="connsiteX79" fmla="*/ 827483 w 12191999"/>
              <a:gd name="connsiteY79" fmla="*/ 418395 h 6105653"/>
              <a:gd name="connsiteX80" fmla="*/ 956071 w 12191999"/>
              <a:gd name="connsiteY80" fmla="*/ 241040 h 6105653"/>
              <a:gd name="connsiteX81" fmla="*/ 999268 w 12191999"/>
              <a:gd name="connsiteY81" fmla="*/ 192386 h 6105653"/>
              <a:gd name="connsiteX82" fmla="*/ 1031080 w 12191999"/>
              <a:gd name="connsiteY82" fmla="*/ 197429 h 6105653"/>
              <a:gd name="connsiteX83" fmla="*/ 1048940 w 12191999"/>
              <a:gd name="connsiteY83" fmla="*/ 275930 h 6105653"/>
              <a:gd name="connsiteX84" fmla="*/ 1020365 w 12191999"/>
              <a:gd name="connsiteY84" fmla="*/ 517249 h 6105653"/>
              <a:gd name="connsiteX85" fmla="*/ 1256108 w 12191999"/>
              <a:gd name="connsiteY85" fmla="*/ 217780 h 6105653"/>
              <a:gd name="connsiteX86" fmla="*/ 1220389 w 12191999"/>
              <a:gd name="connsiteY86" fmla="*/ 441654 h 6105653"/>
              <a:gd name="connsiteX87" fmla="*/ 1313258 w 12191999"/>
              <a:gd name="connsiteY87" fmla="*/ 505619 h 6105653"/>
              <a:gd name="connsiteX88" fmla="*/ 1463277 w 12191999"/>
              <a:gd name="connsiteY88" fmla="*/ 610287 h 6105653"/>
              <a:gd name="connsiteX89" fmla="*/ 1545430 w 12191999"/>
              <a:gd name="connsiteY89" fmla="*/ 682974 h 6105653"/>
              <a:gd name="connsiteX90" fmla="*/ 1809749 w 12191999"/>
              <a:gd name="connsiteY90" fmla="*/ 712048 h 6105653"/>
              <a:gd name="connsiteX91" fmla="*/ 2099071 w 12191999"/>
              <a:gd name="connsiteY91" fmla="*/ 650992 h 6105653"/>
              <a:gd name="connsiteX92" fmla="*/ 2245518 w 12191999"/>
              <a:gd name="connsiteY92" fmla="*/ 482359 h 6105653"/>
              <a:gd name="connsiteX93" fmla="*/ 2409824 w 12191999"/>
              <a:gd name="connsiteY93" fmla="*/ 531786 h 6105653"/>
              <a:gd name="connsiteX94" fmla="*/ 2309812 w 12191999"/>
              <a:gd name="connsiteY94" fmla="*/ 889403 h 6105653"/>
              <a:gd name="connsiteX95" fmla="*/ 2699146 w 12191999"/>
              <a:gd name="connsiteY95" fmla="*/ 357339 h 6105653"/>
              <a:gd name="connsiteX96" fmla="*/ 2717006 w 12191999"/>
              <a:gd name="connsiteY96" fmla="*/ 447469 h 6105653"/>
              <a:gd name="connsiteX97" fmla="*/ 2938461 w 12191999"/>
              <a:gd name="connsiteY97" fmla="*/ 770197 h 6105653"/>
              <a:gd name="connsiteX98" fmla="*/ 2949178 w 12191999"/>
              <a:gd name="connsiteY98" fmla="*/ 787642 h 6105653"/>
              <a:gd name="connsiteX99" fmla="*/ 3088480 w 12191999"/>
              <a:gd name="connsiteY99" fmla="*/ 842883 h 6105653"/>
              <a:gd name="connsiteX100" fmla="*/ 3109911 w 12191999"/>
              <a:gd name="connsiteY100" fmla="*/ 1017331 h 6105653"/>
              <a:gd name="connsiteX101" fmla="*/ 3077765 w 12191999"/>
              <a:gd name="connsiteY101" fmla="*/ 1162704 h 6105653"/>
              <a:gd name="connsiteX102" fmla="*/ 3117055 w 12191999"/>
              <a:gd name="connsiteY102" fmla="*/ 1319707 h 6105653"/>
              <a:gd name="connsiteX103" fmla="*/ 3099196 w 12191999"/>
              <a:gd name="connsiteY103" fmla="*/ 1459264 h 6105653"/>
              <a:gd name="connsiteX104" fmla="*/ 3124198 w 12191999"/>
              <a:gd name="connsiteY104" fmla="*/ 1578470 h 6105653"/>
              <a:gd name="connsiteX105" fmla="*/ 3242071 w 12191999"/>
              <a:gd name="connsiteY105" fmla="*/ 1462171 h 6105653"/>
              <a:gd name="connsiteX106" fmla="*/ 3242071 w 12191999"/>
              <a:gd name="connsiteY106" fmla="*/ 1299354 h 6105653"/>
              <a:gd name="connsiteX107" fmla="*/ 3317080 w 12191999"/>
              <a:gd name="connsiteY107" fmla="*/ 1183056 h 6105653"/>
              <a:gd name="connsiteX108" fmla="*/ 3452811 w 12191999"/>
              <a:gd name="connsiteY108" fmla="*/ 1072572 h 6105653"/>
              <a:gd name="connsiteX109" fmla="*/ 3670696 w 12191999"/>
              <a:gd name="connsiteY109" fmla="*/ 682973 h 6105653"/>
              <a:gd name="connsiteX110" fmla="*/ 3752849 w 12191999"/>
              <a:gd name="connsiteY110" fmla="*/ 613194 h 6105653"/>
              <a:gd name="connsiteX111" fmla="*/ 3434952 w 12191999"/>
              <a:gd name="connsiteY111" fmla="*/ 1723843 h 6105653"/>
              <a:gd name="connsiteX112" fmla="*/ 3567111 w 12191999"/>
              <a:gd name="connsiteY112" fmla="*/ 1380763 h 6105653"/>
              <a:gd name="connsiteX113" fmla="*/ 3542109 w 12191999"/>
              <a:gd name="connsiteY113" fmla="*/ 1613360 h 6105653"/>
              <a:gd name="connsiteX114" fmla="*/ 3631405 w 12191999"/>
              <a:gd name="connsiteY114" fmla="*/ 1741287 h 6105653"/>
              <a:gd name="connsiteX115" fmla="*/ 3659980 w 12191999"/>
              <a:gd name="connsiteY115" fmla="*/ 1741287 h 6105653"/>
              <a:gd name="connsiteX116" fmla="*/ 3742133 w 12191999"/>
              <a:gd name="connsiteY116" fmla="*/ 1645341 h 6105653"/>
              <a:gd name="connsiteX117" fmla="*/ 3795712 w 12191999"/>
              <a:gd name="connsiteY117" fmla="*/ 1590100 h 6105653"/>
              <a:gd name="connsiteX118" fmla="*/ 3988593 w 12191999"/>
              <a:gd name="connsiteY118" fmla="*/ 1438912 h 6105653"/>
              <a:gd name="connsiteX119" fmla="*/ 4010024 w 12191999"/>
              <a:gd name="connsiteY119" fmla="*/ 1546488 h 6105653"/>
              <a:gd name="connsiteX120" fmla="*/ 4049315 w 12191999"/>
              <a:gd name="connsiteY120" fmla="*/ 1587192 h 6105653"/>
              <a:gd name="connsiteX121" fmla="*/ 4106465 w 12191999"/>
              <a:gd name="connsiteY121" fmla="*/ 1558118 h 6105653"/>
              <a:gd name="connsiteX122" fmla="*/ 4281487 w 12191999"/>
              <a:gd name="connsiteY122" fmla="*/ 1223760 h 6105653"/>
              <a:gd name="connsiteX123" fmla="*/ 4417219 w 12191999"/>
              <a:gd name="connsiteY123" fmla="*/ 1197593 h 6105653"/>
              <a:gd name="connsiteX124" fmla="*/ 4438649 w 12191999"/>
              <a:gd name="connsiteY124" fmla="*/ 1261557 h 6105653"/>
              <a:gd name="connsiteX125" fmla="*/ 4427935 w 12191999"/>
              <a:gd name="connsiteY125" fmla="*/ 1334243 h 6105653"/>
              <a:gd name="connsiteX126" fmla="*/ 4535090 w 12191999"/>
              <a:gd name="connsiteY126" fmla="*/ 1276094 h 6105653"/>
              <a:gd name="connsiteX127" fmla="*/ 4642246 w 12191999"/>
              <a:gd name="connsiteY127" fmla="*/ 1040590 h 6105653"/>
              <a:gd name="connsiteX128" fmla="*/ 4699396 w 12191999"/>
              <a:gd name="connsiteY128" fmla="*/ 996979 h 6105653"/>
              <a:gd name="connsiteX129" fmla="*/ 4727971 w 12191999"/>
              <a:gd name="connsiteY129" fmla="*/ 1055128 h 6105653"/>
              <a:gd name="connsiteX130" fmla="*/ 4738688 w 12191999"/>
              <a:gd name="connsiteY130" fmla="*/ 1098740 h 6105653"/>
              <a:gd name="connsiteX131" fmla="*/ 5185172 w 12191999"/>
              <a:gd name="connsiteY131" fmla="*/ 197429 h 6105653"/>
              <a:gd name="connsiteX132" fmla="*/ 5188744 w 12191999"/>
              <a:gd name="connsiteY132" fmla="*/ 400950 h 6105653"/>
              <a:gd name="connsiteX133" fmla="*/ 5117306 w 12191999"/>
              <a:gd name="connsiteY133" fmla="*/ 601565 h 6105653"/>
              <a:gd name="connsiteX134" fmla="*/ 5128021 w 12191999"/>
              <a:gd name="connsiteY134" fmla="*/ 813809 h 6105653"/>
              <a:gd name="connsiteX135" fmla="*/ 5092302 w 12191999"/>
              <a:gd name="connsiteY135" fmla="*/ 1014423 h 6105653"/>
              <a:gd name="connsiteX136" fmla="*/ 5092302 w 12191999"/>
              <a:gd name="connsiteY136" fmla="*/ 1188871 h 6105653"/>
              <a:gd name="connsiteX137" fmla="*/ 5145880 w 12191999"/>
              <a:gd name="connsiteY137" fmla="*/ 1026053 h 6105653"/>
              <a:gd name="connsiteX138" fmla="*/ 5235177 w 12191999"/>
              <a:gd name="connsiteY138" fmla="*/ 964997 h 6105653"/>
              <a:gd name="connsiteX139" fmla="*/ 5317331 w 12191999"/>
              <a:gd name="connsiteY139" fmla="*/ 985349 h 6105653"/>
              <a:gd name="connsiteX140" fmla="*/ 5292327 w 12191999"/>
              <a:gd name="connsiteY140" fmla="*/ 1052221 h 6105653"/>
              <a:gd name="connsiteX141" fmla="*/ 5199458 w 12191999"/>
              <a:gd name="connsiteY141" fmla="*/ 1130722 h 6105653"/>
              <a:gd name="connsiteX142" fmla="*/ 5256608 w 12191999"/>
              <a:gd name="connsiteY142" fmla="*/ 1148166 h 6105653"/>
              <a:gd name="connsiteX143" fmla="*/ 5299471 w 12191999"/>
              <a:gd name="connsiteY143" fmla="*/ 1194686 h 6105653"/>
              <a:gd name="connsiteX144" fmla="*/ 5278039 w 12191999"/>
              <a:gd name="connsiteY144" fmla="*/ 1462171 h 6105653"/>
              <a:gd name="connsiteX145" fmla="*/ 5460205 w 12191999"/>
              <a:gd name="connsiteY145" fmla="*/ 1284817 h 6105653"/>
              <a:gd name="connsiteX146" fmla="*/ 5488780 w 12191999"/>
              <a:gd name="connsiteY146" fmla="*/ 1171426 h 6105653"/>
              <a:gd name="connsiteX147" fmla="*/ 5539513 w 12191999"/>
              <a:gd name="connsiteY147" fmla="*/ 1140353 h 6105653"/>
              <a:gd name="connsiteX148" fmla="*/ 5552720 w 12191999"/>
              <a:gd name="connsiteY148" fmla="*/ 1143022 h 6105653"/>
              <a:gd name="connsiteX149" fmla="*/ 5574208 w 12191999"/>
              <a:gd name="connsiteY149" fmla="*/ 1115811 h 6105653"/>
              <a:gd name="connsiteX150" fmla="*/ 5734050 w 12191999"/>
              <a:gd name="connsiteY150" fmla="*/ 1075470 h 6105653"/>
              <a:gd name="connsiteX151" fmla="*/ 5798343 w 12191999"/>
              <a:gd name="connsiteY151" fmla="*/ 1020228 h 6105653"/>
              <a:gd name="connsiteX152" fmla="*/ 5884068 w 12191999"/>
              <a:gd name="connsiteY152" fmla="*/ 883578 h 6105653"/>
              <a:gd name="connsiteX153" fmla="*/ 6066234 w 12191999"/>
              <a:gd name="connsiteY153" fmla="*/ 645166 h 6105653"/>
              <a:gd name="connsiteX154" fmla="*/ 6109096 w 12191999"/>
              <a:gd name="connsiteY154" fmla="*/ 732391 h 6105653"/>
              <a:gd name="connsiteX155" fmla="*/ 5998368 w 12191999"/>
              <a:gd name="connsiteY155" fmla="*/ 985338 h 6105653"/>
              <a:gd name="connsiteX156" fmla="*/ 5969793 w 12191999"/>
              <a:gd name="connsiteY156" fmla="*/ 1168509 h 6105653"/>
              <a:gd name="connsiteX157" fmla="*/ 6162674 w 12191999"/>
              <a:gd name="connsiteY157" fmla="*/ 909745 h 6105653"/>
              <a:gd name="connsiteX158" fmla="*/ 6412705 w 12191999"/>
              <a:gd name="connsiteY158" fmla="*/ 659704 h 6105653"/>
              <a:gd name="connsiteX159" fmla="*/ 6366271 w 12191999"/>
              <a:gd name="connsiteY159" fmla="*/ 851596 h 6105653"/>
              <a:gd name="connsiteX160" fmla="*/ 6398418 w 12191999"/>
              <a:gd name="connsiteY160" fmla="*/ 860319 h 6105653"/>
              <a:gd name="connsiteX161" fmla="*/ 6694884 w 12191999"/>
              <a:gd name="connsiteY161" fmla="*/ 691686 h 6105653"/>
              <a:gd name="connsiteX162" fmla="*/ 6816327 w 12191999"/>
              <a:gd name="connsiteY162" fmla="*/ 610277 h 6105653"/>
              <a:gd name="connsiteX163" fmla="*/ 7177087 w 12191999"/>
              <a:gd name="connsiteY163" fmla="*/ 238123 h 6105653"/>
              <a:gd name="connsiteX164" fmla="*/ 7016353 w 12191999"/>
              <a:gd name="connsiteY164" fmla="*/ 592833 h 6105653"/>
              <a:gd name="connsiteX165" fmla="*/ 7366396 w 12191999"/>
              <a:gd name="connsiteY165" fmla="*/ 226493 h 6105653"/>
              <a:gd name="connsiteX166" fmla="*/ 7494984 w 12191999"/>
              <a:gd name="connsiteY166" fmla="*/ 49138 h 6105653"/>
              <a:gd name="connsiteX167" fmla="*/ 7538181 w 12191999"/>
              <a:gd name="connsiteY167" fmla="*/ 484 h 6105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Lst>
            <a:rect l="l" t="t" r="r" b="b"/>
            <a:pathLst>
              <a:path w="12191999" h="6105653">
                <a:moveTo>
                  <a:pt x="7538181" y="484"/>
                </a:moveTo>
                <a:cubicBezTo>
                  <a:pt x="7546999" y="-833"/>
                  <a:pt x="7557492" y="439"/>
                  <a:pt x="7569993" y="5527"/>
                </a:cubicBezTo>
                <a:cubicBezTo>
                  <a:pt x="7612855" y="22971"/>
                  <a:pt x="7598567" y="54953"/>
                  <a:pt x="7587853" y="84028"/>
                </a:cubicBezTo>
                <a:cubicBezTo>
                  <a:pt x="7559278" y="153806"/>
                  <a:pt x="7559278" y="229401"/>
                  <a:pt x="7559278" y="325347"/>
                </a:cubicBezTo>
                <a:cubicBezTo>
                  <a:pt x="7695009" y="243938"/>
                  <a:pt x="7652146" y="95658"/>
                  <a:pt x="7795021" y="25878"/>
                </a:cubicBezTo>
                <a:cubicBezTo>
                  <a:pt x="7820024" y="113102"/>
                  <a:pt x="7770018" y="179974"/>
                  <a:pt x="7759302" y="249752"/>
                </a:cubicBezTo>
                <a:cubicBezTo>
                  <a:pt x="7748587" y="313717"/>
                  <a:pt x="7773590" y="328254"/>
                  <a:pt x="7852171" y="313717"/>
                </a:cubicBezTo>
                <a:cubicBezTo>
                  <a:pt x="7973615" y="290457"/>
                  <a:pt x="8034337" y="325347"/>
                  <a:pt x="8002190" y="418385"/>
                </a:cubicBezTo>
                <a:cubicBezTo>
                  <a:pt x="7970043" y="505609"/>
                  <a:pt x="8016478" y="514331"/>
                  <a:pt x="8084343" y="491072"/>
                </a:cubicBezTo>
                <a:cubicBezTo>
                  <a:pt x="8184355" y="456182"/>
                  <a:pt x="8262937" y="493979"/>
                  <a:pt x="8348662" y="520146"/>
                </a:cubicBezTo>
                <a:cubicBezTo>
                  <a:pt x="8477249" y="560851"/>
                  <a:pt x="8541543" y="543406"/>
                  <a:pt x="8637984" y="459090"/>
                </a:cubicBezTo>
                <a:cubicBezTo>
                  <a:pt x="8691561" y="409663"/>
                  <a:pt x="8737996" y="360236"/>
                  <a:pt x="8784431" y="290457"/>
                </a:cubicBezTo>
                <a:cubicBezTo>
                  <a:pt x="8809434" y="450367"/>
                  <a:pt x="8895158" y="284642"/>
                  <a:pt x="8948737" y="339884"/>
                </a:cubicBezTo>
                <a:cubicBezTo>
                  <a:pt x="8970168" y="453274"/>
                  <a:pt x="8798717" y="543406"/>
                  <a:pt x="8848725" y="697501"/>
                </a:cubicBezTo>
                <a:cubicBezTo>
                  <a:pt x="8995171" y="511424"/>
                  <a:pt x="9041606" y="302087"/>
                  <a:pt x="9238059" y="165437"/>
                </a:cubicBezTo>
                <a:cubicBezTo>
                  <a:pt x="9280921" y="197419"/>
                  <a:pt x="9238059" y="229401"/>
                  <a:pt x="9255919" y="255567"/>
                </a:cubicBezTo>
                <a:cubicBezTo>
                  <a:pt x="9266634" y="255567"/>
                  <a:pt x="9198767" y="560851"/>
                  <a:pt x="9477374" y="578295"/>
                </a:cubicBezTo>
                <a:cubicBezTo>
                  <a:pt x="9477374" y="584110"/>
                  <a:pt x="9477374" y="589925"/>
                  <a:pt x="9488091" y="595740"/>
                </a:cubicBezTo>
                <a:cubicBezTo>
                  <a:pt x="9527380" y="627722"/>
                  <a:pt x="9620249" y="598648"/>
                  <a:pt x="9627393" y="650981"/>
                </a:cubicBezTo>
                <a:cubicBezTo>
                  <a:pt x="9634537" y="709131"/>
                  <a:pt x="9666684" y="764373"/>
                  <a:pt x="9648824" y="825429"/>
                </a:cubicBezTo>
                <a:cubicBezTo>
                  <a:pt x="9634537" y="871948"/>
                  <a:pt x="9616678" y="921374"/>
                  <a:pt x="9616678" y="970802"/>
                </a:cubicBezTo>
                <a:cubicBezTo>
                  <a:pt x="9616678" y="1023136"/>
                  <a:pt x="9495233" y="1095822"/>
                  <a:pt x="9655968" y="1127805"/>
                </a:cubicBezTo>
                <a:cubicBezTo>
                  <a:pt x="9663111" y="1127805"/>
                  <a:pt x="9645252" y="1217935"/>
                  <a:pt x="9638109" y="1267362"/>
                </a:cubicBezTo>
                <a:cubicBezTo>
                  <a:pt x="9630965" y="1308066"/>
                  <a:pt x="9598818" y="1357494"/>
                  <a:pt x="9663111" y="1386568"/>
                </a:cubicBezTo>
                <a:cubicBezTo>
                  <a:pt x="9702403" y="1401105"/>
                  <a:pt x="9773840" y="1331326"/>
                  <a:pt x="9780984" y="1270269"/>
                </a:cubicBezTo>
                <a:cubicBezTo>
                  <a:pt x="9788127" y="1215028"/>
                  <a:pt x="9795271" y="1159787"/>
                  <a:pt x="9780984" y="1107452"/>
                </a:cubicBezTo>
                <a:cubicBezTo>
                  <a:pt x="9763125" y="1043488"/>
                  <a:pt x="9791699" y="1008598"/>
                  <a:pt x="9855993" y="991154"/>
                </a:cubicBezTo>
                <a:cubicBezTo>
                  <a:pt x="9923858" y="970802"/>
                  <a:pt x="9959577" y="933005"/>
                  <a:pt x="9991724" y="880670"/>
                </a:cubicBezTo>
                <a:cubicBezTo>
                  <a:pt x="10070305" y="752742"/>
                  <a:pt x="10163174" y="630630"/>
                  <a:pt x="10209609" y="491071"/>
                </a:cubicBezTo>
                <a:cubicBezTo>
                  <a:pt x="10216753" y="464905"/>
                  <a:pt x="10231040" y="432923"/>
                  <a:pt x="10291762" y="421292"/>
                </a:cubicBezTo>
                <a:cubicBezTo>
                  <a:pt x="10198893" y="799262"/>
                  <a:pt x="9959577" y="1142341"/>
                  <a:pt x="9973865" y="1531941"/>
                </a:cubicBezTo>
                <a:cubicBezTo>
                  <a:pt x="10048874" y="1427272"/>
                  <a:pt x="10052446" y="1302252"/>
                  <a:pt x="10106024" y="1188861"/>
                </a:cubicBezTo>
                <a:cubicBezTo>
                  <a:pt x="10145315" y="1270269"/>
                  <a:pt x="10102453" y="1345863"/>
                  <a:pt x="10081022" y="1421458"/>
                </a:cubicBezTo>
                <a:cubicBezTo>
                  <a:pt x="10063162" y="1485421"/>
                  <a:pt x="10059590" y="1543570"/>
                  <a:pt x="10170318" y="1549385"/>
                </a:cubicBezTo>
                <a:cubicBezTo>
                  <a:pt x="10181034" y="1549385"/>
                  <a:pt x="10188178" y="1549385"/>
                  <a:pt x="10198893" y="1549385"/>
                </a:cubicBezTo>
                <a:cubicBezTo>
                  <a:pt x="10245327" y="1526126"/>
                  <a:pt x="10266759" y="1494144"/>
                  <a:pt x="10281046" y="1453439"/>
                </a:cubicBezTo>
                <a:cubicBezTo>
                  <a:pt x="10288190" y="1430180"/>
                  <a:pt x="10302477" y="1398198"/>
                  <a:pt x="10334625" y="1398198"/>
                </a:cubicBezTo>
                <a:cubicBezTo>
                  <a:pt x="10456068" y="1401105"/>
                  <a:pt x="10491787" y="1322604"/>
                  <a:pt x="10527506" y="1247010"/>
                </a:cubicBezTo>
                <a:cubicBezTo>
                  <a:pt x="10588228" y="1287714"/>
                  <a:pt x="10545365" y="1322604"/>
                  <a:pt x="10548937" y="1354586"/>
                </a:cubicBezTo>
                <a:cubicBezTo>
                  <a:pt x="10552509" y="1374938"/>
                  <a:pt x="10556080" y="1395290"/>
                  <a:pt x="10588228" y="1395290"/>
                </a:cubicBezTo>
                <a:cubicBezTo>
                  <a:pt x="10613230" y="1395290"/>
                  <a:pt x="10645378" y="1386568"/>
                  <a:pt x="10645378" y="1366216"/>
                </a:cubicBezTo>
                <a:cubicBezTo>
                  <a:pt x="10648949" y="1238288"/>
                  <a:pt x="10820400" y="1165601"/>
                  <a:pt x="10820400" y="1031858"/>
                </a:cubicBezTo>
                <a:cubicBezTo>
                  <a:pt x="10820400" y="950449"/>
                  <a:pt x="10916840" y="1072563"/>
                  <a:pt x="10956131" y="1005691"/>
                </a:cubicBezTo>
                <a:cubicBezTo>
                  <a:pt x="10966847" y="991154"/>
                  <a:pt x="10981133" y="1046395"/>
                  <a:pt x="10977562" y="1069655"/>
                </a:cubicBezTo>
                <a:cubicBezTo>
                  <a:pt x="10973991" y="1092915"/>
                  <a:pt x="10948987" y="1113267"/>
                  <a:pt x="10966847" y="1142341"/>
                </a:cubicBezTo>
                <a:cubicBezTo>
                  <a:pt x="11031140" y="1156879"/>
                  <a:pt x="11056143" y="1119081"/>
                  <a:pt x="11074003" y="1084192"/>
                </a:cubicBezTo>
                <a:cubicBezTo>
                  <a:pt x="11116865" y="1008598"/>
                  <a:pt x="11166871" y="933005"/>
                  <a:pt x="11181159" y="848688"/>
                </a:cubicBezTo>
                <a:cubicBezTo>
                  <a:pt x="11184730" y="819614"/>
                  <a:pt x="11202590" y="802169"/>
                  <a:pt x="11238309" y="805077"/>
                </a:cubicBezTo>
                <a:cubicBezTo>
                  <a:pt x="11284744" y="810891"/>
                  <a:pt x="11270456" y="839966"/>
                  <a:pt x="11266884" y="863226"/>
                </a:cubicBezTo>
                <a:cubicBezTo>
                  <a:pt x="11263312" y="877763"/>
                  <a:pt x="11252596" y="892300"/>
                  <a:pt x="11277600" y="906838"/>
                </a:cubicBezTo>
                <a:cubicBezTo>
                  <a:pt x="11531203" y="566666"/>
                  <a:pt x="11516915" y="386403"/>
                  <a:pt x="11724084" y="5527"/>
                </a:cubicBezTo>
                <a:cubicBezTo>
                  <a:pt x="11763375" y="89842"/>
                  <a:pt x="11734800" y="150899"/>
                  <a:pt x="11727656" y="209048"/>
                </a:cubicBezTo>
                <a:cubicBezTo>
                  <a:pt x="11709796" y="354421"/>
                  <a:pt x="11677649" y="264290"/>
                  <a:pt x="11656218" y="409663"/>
                </a:cubicBezTo>
                <a:cubicBezTo>
                  <a:pt x="11645503" y="479442"/>
                  <a:pt x="11609784" y="543406"/>
                  <a:pt x="11666934" y="621907"/>
                </a:cubicBezTo>
                <a:cubicBezTo>
                  <a:pt x="11706225" y="674241"/>
                  <a:pt x="11663362" y="758557"/>
                  <a:pt x="11631215" y="822521"/>
                </a:cubicBezTo>
                <a:cubicBezTo>
                  <a:pt x="11602640" y="874856"/>
                  <a:pt x="11595497" y="927190"/>
                  <a:pt x="11631215" y="996969"/>
                </a:cubicBezTo>
                <a:cubicBezTo>
                  <a:pt x="11652646" y="933005"/>
                  <a:pt x="11670505" y="883578"/>
                  <a:pt x="11684793" y="834151"/>
                </a:cubicBezTo>
                <a:cubicBezTo>
                  <a:pt x="11695509" y="793447"/>
                  <a:pt x="11720512" y="770187"/>
                  <a:pt x="11774090" y="773095"/>
                </a:cubicBezTo>
                <a:cubicBezTo>
                  <a:pt x="11802665" y="773095"/>
                  <a:pt x="11841956" y="764373"/>
                  <a:pt x="11856243" y="793447"/>
                </a:cubicBezTo>
                <a:cubicBezTo>
                  <a:pt x="11870531" y="816706"/>
                  <a:pt x="11856243" y="848688"/>
                  <a:pt x="11831240" y="860319"/>
                </a:cubicBezTo>
                <a:cubicBezTo>
                  <a:pt x="11784806" y="874856"/>
                  <a:pt x="11741944" y="889393"/>
                  <a:pt x="11738371" y="938820"/>
                </a:cubicBezTo>
                <a:cubicBezTo>
                  <a:pt x="11731228" y="1005691"/>
                  <a:pt x="11759802" y="967894"/>
                  <a:pt x="11795521" y="956264"/>
                </a:cubicBezTo>
                <a:cubicBezTo>
                  <a:pt x="11834812" y="944634"/>
                  <a:pt x="11845527" y="979524"/>
                  <a:pt x="11838384" y="1002784"/>
                </a:cubicBezTo>
                <a:cubicBezTo>
                  <a:pt x="11806237" y="1090007"/>
                  <a:pt x="11863387" y="1180138"/>
                  <a:pt x="11816952" y="1270269"/>
                </a:cubicBezTo>
                <a:cubicBezTo>
                  <a:pt x="11931252" y="1247010"/>
                  <a:pt x="11981259" y="1197583"/>
                  <a:pt x="11999118" y="1092915"/>
                </a:cubicBezTo>
                <a:cubicBezTo>
                  <a:pt x="12002690" y="1055118"/>
                  <a:pt x="11995547" y="1014413"/>
                  <a:pt x="12027693" y="979524"/>
                </a:cubicBezTo>
                <a:cubicBezTo>
                  <a:pt x="12045553" y="959172"/>
                  <a:pt x="12066984" y="938820"/>
                  <a:pt x="12102703" y="953357"/>
                </a:cubicBezTo>
                <a:cubicBezTo>
                  <a:pt x="12127705" y="962080"/>
                  <a:pt x="12127705" y="985338"/>
                  <a:pt x="12120562" y="1005691"/>
                </a:cubicBezTo>
                <a:cubicBezTo>
                  <a:pt x="12081272" y="1090007"/>
                  <a:pt x="12070555" y="1180138"/>
                  <a:pt x="12056268" y="1267362"/>
                </a:cubicBezTo>
                <a:cubicBezTo>
                  <a:pt x="12052697" y="1281899"/>
                  <a:pt x="12045553" y="1296437"/>
                  <a:pt x="12081272" y="1310974"/>
                </a:cubicBezTo>
                <a:cubicBezTo>
                  <a:pt x="12113418" y="1209213"/>
                  <a:pt x="12156280" y="1110359"/>
                  <a:pt x="12191999" y="1008598"/>
                </a:cubicBezTo>
                <a:lnTo>
                  <a:pt x="12191999" y="6105653"/>
                </a:lnTo>
                <a:lnTo>
                  <a:pt x="0" y="6105653"/>
                </a:lnTo>
                <a:lnTo>
                  <a:pt x="0" y="927116"/>
                </a:lnTo>
                <a:lnTo>
                  <a:pt x="61930" y="902578"/>
                </a:lnTo>
                <a:cubicBezTo>
                  <a:pt x="91454" y="894128"/>
                  <a:pt x="122931" y="887949"/>
                  <a:pt x="155971" y="883588"/>
                </a:cubicBezTo>
                <a:cubicBezTo>
                  <a:pt x="223837" y="877773"/>
                  <a:pt x="245268" y="839976"/>
                  <a:pt x="277414" y="802179"/>
                </a:cubicBezTo>
                <a:cubicBezTo>
                  <a:pt x="388143" y="674251"/>
                  <a:pt x="488155" y="537601"/>
                  <a:pt x="638174" y="430025"/>
                </a:cubicBezTo>
                <a:cubicBezTo>
                  <a:pt x="620315" y="555046"/>
                  <a:pt x="520302" y="653899"/>
                  <a:pt x="477440" y="784735"/>
                </a:cubicBezTo>
                <a:cubicBezTo>
                  <a:pt x="641746" y="680066"/>
                  <a:pt x="727471" y="543415"/>
                  <a:pt x="827483" y="418395"/>
                </a:cubicBezTo>
                <a:cubicBezTo>
                  <a:pt x="873917" y="360246"/>
                  <a:pt x="931068" y="307912"/>
                  <a:pt x="956071" y="241040"/>
                </a:cubicBezTo>
                <a:cubicBezTo>
                  <a:pt x="961429" y="223595"/>
                  <a:pt x="972814" y="196338"/>
                  <a:pt x="999268" y="192386"/>
                </a:cubicBezTo>
                <a:cubicBezTo>
                  <a:pt x="1008086" y="191069"/>
                  <a:pt x="1018579" y="192341"/>
                  <a:pt x="1031080" y="197429"/>
                </a:cubicBezTo>
                <a:cubicBezTo>
                  <a:pt x="1073942" y="214873"/>
                  <a:pt x="1059654" y="246855"/>
                  <a:pt x="1048940" y="275930"/>
                </a:cubicBezTo>
                <a:cubicBezTo>
                  <a:pt x="1020365" y="345708"/>
                  <a:pt x="1020365" y="421303"/>
                  <a:pt x="1020365" y="517249"/>
                </a:cubicBezTo>
                <a:cubicBezTo>
                  <a:pt x="1156096" y="435840"/>
                  <a:pt x="1113233" y="287560"/>
                  <a:pt x="1256108" y="217780"/>
                </a:cubicBezTo>
                <a:cubicBezTo>
                  <a:pt x="1281111" y="305004"/>
                  <a:pt x="1231105" y="371876"/>
                  <a:pt x="1220389" y="441654"/>
                </a:cubicBezTo>
                <a:cubicBezTo>
                  <a:pt x="1209674" y="505619"/>
                  <a:pt x="1234677" y="520156"/>
                  <a:pt x="1313258" y="505619"/>
                </a:cubicBezTo>
                <a:cubicBezTo>
                  <a:pt x="1434702" y="482359"/>
                  <a:pt x="1495424" y="517249"/>
                  <a:pt x="1463277" y="610287"/>
                </a:cubicBezTo>
                <a:cubicBezTo>
                  <a:pt x="1431130" y="697511"/>
                  <a:pt x="1477565" y="706233"/>
                  <a:pt x="1545430" y="682974"/>
                </a:cubicBezTo>
                <a:cubicBezTo>
                  <a:pt x="1645442" y="648084"/>
                  <a:pt x="1724024" y="685881"/>
                  <a:pt x="1809749" y="712048"/>
                </a:cubicBezTo>
                <a:cubicBezTo>
                  <a:pt x="1938336" y="752753"/>
                  <a:pt x="2002630" y="735308"/>
                  <a:pt x="2099071" y="650992"/>
                </a:cubicBezTo>
                <a:cubicBezTo>
                  <a:pt x="2152648" y="601565"/>
                  <a:pt x="2199083" y="552138"/>
                  <a:pt x="2245518" y="482359"/>
                </a:cubicBezTo>
                <a:cubicBezTo>
                  <a:pt x="2270521" y="642269"/>
                  <a:pt x="2356245" y="476544"/>
                  <a:pt x="2409824" y="531786"/>
                </a:cubicBezTo>
                <a:cubicBezTo>
                  <a:pt x="2431255" y="645176"/>
                  <a:pt x="2259804" y="735308"/>
                  <a:pt x="2309812" y="889403"/>
                </a:cubicBezTo>
                <a:cubicBezTo>
                  <a:pt x="2456258" y="703326"/>
                  <a:pt x="2502693" y="493989"/>
                  <a:pt x="2699146" y="357339"/>
                </a:cubicBezTo>
                <a:cubicBezTo>
                  <a:pt x="2742008" y="389321"/>
                  <a:pt x="2699146" y="421303"/>
                  <a:pt x="2717006" y="447469"/>
                </a:cubicBezTo>
                <a:cubicBezTo>
                  <a:pt x="2727721" y="447469"/>
                  <a:pt x="2659854" y="752753"/>
                  <a:pt x="2938461" y="770197"/>
                </a:cubicBezTo>
                <a:cubicBezTo>
                  <a:pt x="2938461" y="776012"/>
                  <a:pt x="2938461" y="781827"/>
                  <a:pt x="2949178" y="787642"/>
                </a:cubicBezTo>
                <a:cubicBezTo>
                  <a:pt x="2988467" y="819624"/>
                  <a:pt x="3081336" y="790550"/>
                  <a:pt x="3088480" y="842883"/>
                </a:cubicBezTo>
                <a:cubicBezTo>
                  <a:pt x="3095624" y="901033"/>
                  <a:pt x="3127771" y="956275"/>
                  <a:pt x="3109911" y="1017331"/>
                </a:cubicBezTo>
                <a:cubicBezTo>
                  <a:pt x="3095624" y="1063850"/>
                  <a:pt x="3077765" y="1113276"/>
                  <a:pt x="3077765" y="1162704"/>
                </a:cubicBezTo>
                <a:cubicBezTo>
                  <a:pt x="3077765" y="1215038"/>
                  <a:pt x="2956320" y="1287724"/>
                  <a:pt x="3117055" y="1319707"/>
                </a:cubicBezTo>
                <a:cubicBezTo>
                  <a:pt x="3124198" y="1319707"/>
                  <a:pt x="3106339" y="1409837"/>
                  <a:pt x="3099196" y="1459264"/>
                </a:cubicBezTo>
                <a:cubicBezTo>
                  <a:pt x="3092052" y="1499968"/>
                  <a:pt x="3059905" y="1549396"/>
                  <a:pt x="3124198" y="1578470"/>
                </a:cubicBezTo>
                <a:cubicBezTo>
                  <a:pt x="3163490" y="1593007"/>
                  <a:pt x="3234927" y="1523228"/>
                  <a:pt x="3242071" y="1462171"/>
                </a:cubicBezTo>
                <a:cubicBezTo>
                  <a:pt x="3249214" y="1406930"/>
                  <a:pt x="3256358" y="1351689"/>
                  <a:pt x="3242071" y="1299354"/>
                </a:cubicBezTo>
                <a:cubicBezTo>
                  <a:pt x="3224212" y="1235390"/>
                  <a:pt x="3252786" y="1200500"/>
                  <a:pt x="3317080" y="1183056"/>
                </a:cubicBezTo>
                <a:cubicBezTo>
                  <a:pt x="3384945" y="1162704"/>
                  <a:pt x="3420664" y="1124907"/>
                  <a:pt x="3452811" y="1072572"/>
                </a:cubicBezTo>
                <a:cubicBezTo>
                  <a:pt x="3531392" y="944644"/>
                  <a:pt x="3624261" y="822532"/>
                  <a:pt x="3670696" y="682973"/>
                </a:cubicBezTo>
                <a:cubicBezTo>
                  <a:pt x="3677840" y="656807"/>
                  <a:pt x="3692127" y="624825"/>
                  <a:pt x="3752849" y="613194"/>
                </a:cubicBezTo>
                <a:cubicBezTo>
                  <a:pt x="3659980" y="991164"/>
                  <a:pt x="3420664" y="1334243"/>
                  <a:pt x="3434952" y="1723843"/>
                </a:cubicBezTo>
                <a:cubicBezTo>
                  <a:pt x="3509961" y="1619174"/>
                  <a:pt x="3513533" y="1494154"/>
                  <a:pt x="3567111" y="1380763"/>
                </a:cubicBezTo>
                <a:cubicBezTo>
                  <a:pt x="3606402" y="1462171"/>
                  <a:pt x="3563540" y="1537765"/>
                  <a:pt x="3542109" y="1613360"/>
                </a:cubicBezTo>
                <a:cubicBezTo>
                  <a:pt x="3524249" y="1677323"/>
                  <a:pt x="3520677" y="1735472"/>
                  <a:pt x="3631405" y="1741287"/>
                </a:cubicBezTo>
                <a:cubicBezTo>
                  <a:pt x="3642121" y="1741287"/>
                  <a:pt x="3649265" y="1741287"/>
                  <a:pt x="3659980" y="1741287"/>
                </a:cubicBezTo>
                <a:cubicBezTo>
                  <a:pt x="3706414" y="1718028"/>
                  <a:pt x="3727846" y="1686046"/>
                  <a:pt x="3742133" y="1645341"/>
                </a:cubicBezTo>
                <a:cubicBezTo>
                  <a:pt x="3749277" y="1622082"/>
                  <a:pt x="3763564" y="1590100"/>
                  <a:pt x="3795712" y="1590100"/>
                </a:cubicBezTo>
                <a:cubicBezTo>
                  <a:pt x="3917155" y="1593007"/>
                  <a:pt x="3952874" y="1514506"/>
                  <a:pt x="3988593" y="1438912"/>
                </a:cubicBezTo>
                <a:cubicBezTo>
                  <a:pt x="4049315" y="1479616"/>
                  <a:pt x="4006452" y="1514506"/>
                  <a:pt x="4010024" y="1546488"/>
                </a:cubicBezTo>
                <a:cubicBezTo>
                  <a:pt x="4013596" y="1566840"/>
                  <a:pt x="4017167" y="1587192"/>
                  <a:pt x="4049315" y="1587192"/>
                </a:cubicBezTo>
                <a:cubicBezTo>
                  <a:pt x="4074317" y="1587192"/>
                  <a:pt x="4106465" y="1578470"/>
                  <a:pt x="4106465" y="1558118"/>
                </a:cubicBezTo>
                <a:cubicBezTo>
                  <a:pt x="4110036" y="1430190"/>
                  <a:pt x="4281487" y="1357503"/>
                  <a:pt x="4281487" y="1223760"/>
                </a:cubicBezTo>
                <a:cubicBezTo>
                  <a:pt x="4281487" y="1142351"/>
                  <a:pt x="4377927" y="1264465"/>
                  <a:pt x="4417219" y="1197593"/>
                </a:cubicBezTo>
                <a:cubicBezTo>
                  <a:pt x="4427935" y="1183056"/>
                  <a:pt x="4442220" y="1238297"/>
                  <a:pt x="4438649" y="1261557"/>
                </a:cubicBezTo>
                <a:cubicBezTo>
                  <a:pt x="4435078" y="1284817"/>
                  <a:pt x="4410074" y="1305169"/>
                  <a:pt x="4427935" y="1334243"/>
                </a:cubicBezTo>
                <a:cubicBezTo>
                  <a:pt x="4492228" y="1348781"/>
                  <a:pt x="4517230" y="1310983"/>
                  <a:pt x="4535090" y="1276094"/>
                </a:cubicBezTo>
                <a:cubicBezTo>
                  <a:pt x="4577952" y="1200500"/>
                  <a:pt x="4627958" y="1124907"/>
                  <a:pt x="4642246" y="1040590"/>
                </a:cubicBezTo>
                <a:cubicBezTo>
                  <a:pt x="4645817" y="1011516"/>
                  <a:pt x="4663677" y="994071"/>
                  <a:pt x="4699396" y="996979"/>
                </a:cubicBezTo>
                <a:cubicBezTo>
                  <a:pt x="4745832" y="1002793"/>
                  <a:pt x="4731544" y="1031868"/>
                  <a:pt x="4727971" y="1055128"/>
                </a:cubicBezTo>
                <a:cubicBezTo>
                  <a:pt x="4724399" y="1069665"/>
                  <a:pt x="4713683" y="1084202"/>
                  <a:pt x="4738688" y="1098740"/>
                </a:cubicBezTo>
                <a:cubicBezTo>
                  <a:pt x="4992291" y="758568"/>
                  <a:pt x="4978002" y="578305"/>
                  <a:pt x="5185172" y="197429"/>
                </a:cubicBezTo>
                <a:cubicBezTo>
                  <a:pt x="5224462" y="281744"/>
                  <a:pt x="5195887" y="342801"/>
                  <a:pt x="5188744" y="400950"/>
                </a:cubicBezTo>
                <a:cubicBezTo>
                  <a:pt x="5170883" y="546323"/>
                  <a:pt x="5138736" y="456192"/>
                  <a:pt x="5117306" y="601565"/>
                </a:cubicBezTo>
                <a:cubicBezTo>
                  <a:pt x="5106590" y="671344"/>
                  <a:pt x="5070871" y="735308"/>
                  <a:pt x="5128021" y="813809"/>
                </a:cubicBezTo>
                <a:cubicBezTo>
                  <a:pt x="5167312" y="866143"/>
                  <a:pt x="5124450" y="950459"/>
                  <a:pt x="5092302" y="1014423"/>
                </a:cubicBezTo>
                <a:cubicBezTo>
                  <a:pt x="5063727" y="1066758"/>
                  <a:pt x="5056585" y="1119092"/>
                  <a:pt x="5092302" y="1188871"/>
                </a:cubicBezTo>
                <a:cubicBezTo>
                  <a:pt x="5113734" y="1124907"/>
                  <a:pt x="5131592" y="1075480"/>
                  <a:pt x="5145880" y="1026053"/>
                </a:cubicBezTo>
                <a:cubicBezTo>
                  <a:pt x="5156596" y="985349"/>
                  <a:pt x="5181600" y="962089"/>
                  <a:pt x="5235177" y="964997"/>
                </a:cubicBezTo>
                <a:cubicBezTo>
                  <a:pt x="5263752" y="964997"/>
                  <a:pt x="5303044" y="956275"/>
                  <a:pt x="5317331" y="985349"/>
                </a:cubicBezTo>
                <a:cubicBezTo>
                  <a:pt x="5331618" y="1008608"/>
                  <a:pt x="5317331" y="1040590"/>
                  <a:pt x="5292327" y="1052221"/>
                </a:cubicBezTo>
                <a:cubicBezTo>
                  <a:pt x="5245894" y="1066758"/>
                  <a:pt x="5203031" y="1081295"/>
                  <a:pt x="5199458" y="1130722"/>
                </a:cubicBezTo>
                <a:cubicBezTo>
                  <a:pt x="5192315" y="1197593"/>
                  <a:pt x="5220889" y="1159796"/>
                  <a:pt x="5256608" y="1148166"/>
                </a:cubicBezTo>
                <a:cubicBezTo>
                  <a:pt x="5295899" y="1136536"/>
                  <a:pt x="5306616" y="1171426"/>
                  <a:pt x="5299471" y="1194686"/>
                </a:cubicBezTo>
                <a:cubicBezTo>
                  <a:pt x="5267324" y="1281909"/>
                  <a:pt x="5324474" y="1372040"/>
                  <a:pt x="5278039" y="1462171"/>
                </a:cubicBezTo>
                <a:cubicBezTo>
                  <a:pt x="5392339" y="1438912"/>
                  <a:pt x="5442347" y="1389485"/>
                  <a:pt x="5460205" y="1284817"/>
                </a:cubicBezTo>
                <a:cubicBezTo>
                  <a:pt x="5463777" y="1247020"/>
                  <a:pt x="5456634" y="1206315"/>
                  <a:pt x="5488780" y="1171426"/>
                </a:cubicBezTo>
                <a:cubicBezTo>
                  <a:pt x="5502175" y="1156162"/>
                  <a:pt x="5517579" y="1140898"/>
                  <a:pt x="5539513" y="1140353"/>
                </a:cubicBezTo>
                <a:lnTo>
                  <a:pt x="5552720" y="1143022"/>
                </a:lnTo>
                <a:lnTo>
                  <a:pt x="5574208" y="1115811"/>
                </a:lnTo>
                <a:cubicBezTo>
                  <a:pt x="5609034" y="1085646"/>
                  <a:pt x="5659040" y="1068202"/>
                  <a:pt x="5734050" y="1075470"/>
                </a:cubicBezTo>
                <a:cubicBezTo>
                  <a:pt x="5776912" y="1078377"/>
                  <a:pt x="5809058" y="1055118"/>
                  <a:pt x="5798343" y="1020228"/>
                </a:cubicBezTo>
                <a:cubicBezTo>
                  <a:pt x="5776912" y="953357"/>
                  <a:pt x="5837634" y="921375"/>
                  <a:pt x="5884068" y="883578"/>
                </a:cubicBezTo>
                <a:cubicBezTo>
                  <a:pt x="5966221" y="816706"/>
                  <a:pt x="6051947" y="752742"/>
                  <a:pt x="6066234" y="645166"/>
                </a:cubicBezTo>
                <a:cubicBezTo>
                  <a:pt x="6130528" y="665519"/>
                  <a:pt x="6123384" y="700408"/>
                  <a:pt x="6109096" y="732391"/>
                </a:cubicBezTo>
                <a:cubicBezTo>
                  <a:pt x="6073377" y="816706"/>
                  <a:pt x="6034087" y="901023"/>
                  <a:pt x="5998368" y="985338"/>
                </a:cubicBezTo>
                <a:cubicBezTo>
                  <a:pt x="5976937" y="1040581"/>
                  <a:pt x="5944790" y="1095822"/>
                  <a:pt x="5969793" y="1168509"/>
                </a:cubicBezTo>
                <a:cubicBezTo>
                  <a:pt x="6098380" y="1104545"/>
                  <a:pt x="6123384" y="996969"/>
                  <a:pt x="6162674" y="909745"/>
                </a:cubicBezTo>
                <a:cubicBezTo>
                  <a:pt x="6212681" y="802169"/>
                  <a:pt x="6305549" y="738205"/>
                  <a:pt x="6412705" y="659704"/>
                </a:cubicBezTo>
                <a:cubicBezTo>
                  <a:pt x="6441280" y="738205"/>
                  <a:pt x="6362699" y="787632"/>
                  <a:pt x="6366271" y="851596"/>
                </a:cubicBezTo>
                <a:cubicBezTo>
                  <a:pt x="6376987" y="854503"/>
                  <a:pt x="6398418" y="860319"/>
                  <a:pt x="6398418" y="860319"/>
                </a:cubicBezTo>
                <a:cubicBezTo>
                  <a:pt x="6455568" y="755650"/>
                  <a:pt x="6562724" y="709131"/>
                  <a:pt x="6694884" y="691686"/>
                </a:cubicBezTo>
                <a:cubicBezTo>
                  <a:pt x="6762750" y="685871"/>
                  <a:pt x="6784181" y="648074"/>
                  <a:pt x="6816327" y="610277"/>
                </a:cubicBezTo>
                <a:cubicBezTo>
                  <a:pt x="6927056" y="482349"/>
                  <a:pt x="7027068" y="345699"/>
                  <a:pt x="7177087" y="238123"/>
                </a:cubicBezTo>
                <a:cubicBezTo>
                  <a:pt x="7159228" y="363144"/>
                  <a:pt x="7059215" y="461997"/>
                  <a:pt x="7016353" y="592833"/>
                </a:cubicBezTo>
                <a:cubicBezTo>
                  <a:pt x="7180659" y="488164"/>
                  <a:pt x="7266384" y="351513"/>
                  <a:pt x="7366396" y="226493"/>
                </a:cubicBezTo>
                <a:cubicBezTo>
                  <a:pt x="7412830" y="168344"/>
                  <a:pt x="7469981" y="116010"/>
                  <a:pt x="7494984" y="49138"/>
                </a:cubicBezTo>
                <a:cubicBezTo>
                  <a:pt x="7500342" y="31693"/>
                  <a:pt x="7511727" y="4436"/>
                  <a:pt x="7538181" y="484"/>
                </a:cubicBezTo>
                <a:close/>
              </a:path>
            </a:pathLst>
          </a:custGeom>
          <a:solidFill>
            <a:srgbClr val="5F4FE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D1603DF9-07DB-431B-AB86-9C7BEC18A4B3}"/>
              </a:ext>
            </a:extLst>
          </p:cNvPr>
          <p:cNvSpPr>
            <a:spLocks noGrp="1"/>
          </p:cNvSpPr>
          <p:nvPr>
            <p:ph type="title"/>
          </p:nvPr>
        </p:nvSpPr>
        <p:spPr>
          <a:xfrm>
            <a:off x="838200" y="365125"/>
            <a:ext cx="10515600" cy="1325563"/>
          </a:xfrm>
        </p:spPr>
        <p:txBody>
          <a:bodyPr>
            <a:normAutofit/>
          </a:bodyPr>
          <a:lstStyle/>
          <a:p>
            <a:r>
              <a:rPr lang="en-US" dirty="0"/>
              <a:t>Siamese Nets</a:t>
            </a:r>
          </a:p>
        </p:txBody>
      </p:sp>
      <p:graphicFrame>
        <p:nvGraphicFramePr>
          <p:cNvPr id="5" name="Content Placeholder 2">
            <a:extLst>
              <a:ext uri="{FF2B5EF4-FFF2-40B4-BE49-F238E27FC236}">
                <a16:creationId xmlns:a16="http://schemas.microsoft.com/office/drawing/2014/main" id="{06CD4DFE-C7F7-4DEE-A928-85086EC019BC}"/>
              </a:ext>
            </a:extLst>
          </p:cNvPr>
          <p:cNvGraphicFramePr>
            <a:graphicFrameLocks noGrp="1"/>
          </p:cNvGraphicFramePr>
          <p:nvPr>
            <p:ph idx="1"/>
            <p:extLst>
              <p:ext uri="{D42A27DB-BD31-4B8C-83A1-F6EECF244321}">
                <p14:modId xmlns:p14="http://schemas.microsoft.com/office/powerpoint/2010/main" val="18787112"/>
              </p:ext>
            </p:extLst>
          </p:nvPr>
        </p:nvGraphicFramePr>
        <p:xfrm>
          <a:off x="838200" y="2011363"/>
          <a:ext cx="10515600" cy="41608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443891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3">
            <a:extLst>
              <a:ext uri="{FF2B5EF4-FFF2-40B4-BE49-F238E27FC236}">
                <a16:creationId xmlns:a16="http://schemas.microsoft.com/office/drawing/2014/main" id="{3488F6DB-AE81-4C8D-B1F2-045AB0C89A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ight trail of road">
            <a:extLst>
              <a:ext uri="{FF2B5EF4-FFF2-40B4-BE49-F238E27FC236}">
                <a16:creationId xmlns:a16="http://schemas.microsoft.com/office/drawing/2014/main" id="{30179B73-6E15-4E43-8BF5-7705B33C2684}"/>
              </a:ext>
            </a:extLst>
          </p:cNvPr>
          <p:cNvPicPr>
            <a:picLocks noChangeAspect="1"/>
          </p:cNvPicPr>
          <p:nvPr/>
        </p:nvPicPr>
        <p:blipFill rotWithShape="1">
          <a:blip r:embed="rId2"/>
          <a:srcRect t="8537"/>
          <a:stretch/>
        </p:blipFill>
        <p:spPr>
          <a:xfrm>
            <a:off x="20" y="10"/>
            <a:ext cx="12191980" cy="6857990"/>
          </a:xfrm>
          <a:prstGeom prst="rect">
            <a:avLst/>
          </a:prstGeom>
        </p:spPr>
      </p:pic>
      <p:sp>
        <p:nvSpPr>
          <p:cNvPr id="16" name="Graphic 1">
            <a:extLst>
              <a:ext uri="{FF2B5EF4-FFF2-40B4-BE49-F238E27FC236}">
                <a16:creationId xmlns:a16="http://schemas.microsoft.com/office/drawing/2014/main" id="{721F817A-BF7E-440D-B296-66D86EDB0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bg1">
              <a:alpha val="89000"/>
            </a:schemeClr>
          </a:solidFill>
          <a:ln w="32707" cap="flat">
            <a:noFill/>
            <a:prstDash val="solid"/>
            <a:miter/>
          </a:ln>
          <a:effectLst/>
        </p:spPr>
        <p:txBody>
          <a:bodyPr rtlCol="0" anchor="ctr"/>
          <a:lstStyle/>
          <a:p>
            <a:endParaRPr lang="en-US" dirty="0"/>
          </a:p>
        </p:txBody>
      </p:sp>
      <p:sp>
        <p:nvSpPr>
          <p:cNvPr id="2" name="Title 1">
            <a:extLst>
              <a:ext uri="{FF2B5EF4-FFF2-40B4-BE49-F238E27FC236}">
                <a16:creationId xmlns:a16="http://schemas.microsoft.com/office/drawing/2014/main" id="{84DB6862-7362-4510-832C-32867272E647}"/>
              </a:ext>
            </a:extLst>
          </p:cNvPr>
          <p:cNvSpPr>
            <a:spLocks noGrp="1"/>
          </p:cNvSpPr>
          <p:nvPr>
            <p:ph type="title"/>
          </p:nvPr>
        </p:nvSpPr>
        <p:spPr>
          <a:xfrm>
            <a:off x="2943119" y="838335"/>
            <a:ext cx="5861106" cy="1439331"/>
          </a:xfrm>
        </p:spPr>
        <p:txBody>
          <a:bodyPr anchor="b">
            <a:normAutofit/>
          </a:bodyPr>
          <a:lstStyle/>
          <a:p>
            <a:r>
              <a:rPr lang="en-US" dirty="0"/>
              <a:t>Siamese Nets</a:t>
            </a:r>
          </a:p>
        </p:txBody>
      </p:sp>
      <p:sp>
        <p:nvSpPr>
          <p:cNvPr id="3" name="Content Placeholder 2">
            <a:extLst>
              <a:ext uri="{FF2B5EF4-FFF2-40B4-BE49-F238E27FC236}">
                <a16:creationId xmlns:a16="http://schemas.microsoft.com/office/drawing/2014/main" id="{C5BFB646-53C1-438E-84D2-663301C6C412}"/>
              </a:ext>
            </a:extLst>
          </p:cNvPr>
          <p:cNvSpPr>
            <a:spLocks noGrp="1"/>
          </p:cNvSpPr>
          <p:nvPr>
            <p:ph idx="1"/>
          </p:nvPr>
        </p:nvSpPr>
        <p:spPr>
          <a:xfrm>
            <a:off x="2986660" y="2451934"/>
            <a:ext cx="5861107" cy="2797630"/>
          </a:xfrm>
        </p:spPr>
        <p:txBody>
          <a:bodyPr vert="horz" lIns="91440" tIns="45720" rIns="91440" bIns="45720" rtlCol="0" anchor="t">
            <a:normAutofit/>
          </a:bodyPr>
          <a:lstStyle/>
          <a:p>
            <a:pPr>
              <a:lnSpc>
                <a:spcPct val="90000"/>
              </a:lnSpc>
            </a:pPr>
            <a:r>
              <a:rPr lang="en-US" sz="2000" dirty="0">
                <a:latin typeface="Consolas"/>
              </a:rPr>
              <a:t>siamese_train.py</a:t>
            </a:r>
            <a:r>
              <a:rPr lang="en-US" sz="2000" dirty="0">
                <a:ea typeface="+mn-lt"/>
                <a:cs typeface="+mn-lt"/>
              </a:rPr>
              <a:t> has the code to train our network. </a:t>
            </a:r>
          </a:p>
          <a:p>
            <a:pPr>
              <a:lnSpc>
                <a:spcPct val="90000"/>
              </a:lnSpc>
            </a:pPr>
            <a:r>
              <a:rPr lang="en-US" sz="2000" dirty="0">
                <a:ea typeface="+mn-lt"/>
                <a:cs typeface="+mn-lt"/>
              </a:rPr>
              <a:t>Since we are dealing with cropped outputs from an object detector, the boxes might not be a perfect fit;</a:t>
            </a:r>
          </a:p>
          <a:p>
            <a:pPr>
              <a:lnSpc>
                <a:spcPct val="90000"/>
              </a:lnSpc>
            </a:pPr>
            <a:r>
              <a:rPr lang="en-US" sz="2000" dirty="0">
                <a:ea typeface="+mn-lt"/>
                <a:cs typeface="+mn-lt"/>
              </a:rPr>
              <a:t> Hence, there is a possibility of background elements influencing the values of the feature vector.</a:t>
            </a:r>
            <a:endParaRPr lang="en-US" sz="1800" dirty="0"/>
          </a:p>
        </p:txBody>
      </p:sp>
    </p:spTree>
    <p:extLst>
      <p:ext uri="{BB962C8B-B14F-4D97-AF65-F5344CB8AC3E}">
        <p14:creationId xmlns:p14="http://schemas.microsoft.com/office/powerpoint/2010/main" val="748023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C5663A-0CE3-4AEE-B47E-FB68D9EBF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FA45A0-CAE3-4C75-80F1-CE6A692D0F88}"/>
              </a:ext>
            </a:extLst>
          </p:cNvPr>
          <p:cNvSpPr>
            <a:spLocks noGrp="1"/>
          </p:cNvSpPr>
          <p:nvPr>
            <p:ph type="title"/>
          </p:nvPr>
        </p:nvSpPr>
        <p:spPr>
          <a:xfrm>
            <a:off x="838201" y="365125"/>
            <a:ext cx="3816095" cy="1807305"/>
          </a:xfrm>
        </p:spPr>
        <p:txBody>
          <a:bodyPr>
            <a:normAutofit/>
          </a:bodyPr>
          <a:lstStyle/>
          <a:p>
            <a:r>
              <a:rPr lang="en-US" dirty="0"/>
              <a:t>Siamese Nets</a:t>
            </a:r>
          </a:p>
        </p:txBody>
      </p:sp>
      <p:sp>
        <p:nvSpPr>
          <p:cNvPr id="3" name="Content Placeholder 2">
            <a:extLst>
              <a:ext uri="{FF2B5EF4-FFF2-40B4-BE49-F238E27FC236}">
                <a16:creationId xmlns:a16="http://schemas.microsoft.com/office/drawing/2014/main" id="{198A4429-4BF4-4454-A484-7100364E0412}"/>
              </a:ext>
            </a:extLst>
          </p:cNvPr>
          <p:cNvSpPr>
            <a:spLocks noGrp="1"/>
          </p:cNvSpPr>
          <p:nvPr>
            <p:ph idx="1"/>
          </p:nvPr>
        </p:nvSpPr>
        <p:spPr>
          <a:xfrm>
            <a:off x="293916" y="1799897"/>
            <a:ext cx="4784923" cy="4377066"/>
          </a:xfrm>
        </p:spPr>
        <p:txBody>
          <a:bodyPr vert="horz" lIns="91440" tIns="45720" rIns="91440" bIns="45720" rtlCol="0" anchor="t">
            <a:noAutofit/>
          </a:bodyPr>
          <a:lstStyle/>
          <a:p>
            <a:pPr>
              <a:lnSpc>
                <a:spcPct val="90000"/>
              </a:lnSpc>
            </a:pPr>
            <a:r>
              <a:rPr lang="en-US" sz="2400" dirty="0">
                <a:ea typeface="+mn-lt"/>
                <a:cs typeface="+mn-lt"/>
              </a:rPr>
              <a:t>In order to avoid that, we multiply the input training image with a 2D-Gaussian mask.</a:t>
            </a:r>
          </a:p>
          <a:p>
            <a:pPr>
              <a:lnSpc>
                <a:spcPct val="90000"/>
              </a:lnSpc>
            </a:pPr>
            <a:r>
              <a:rPr lang="en-US" sz="2400" dirty="0">
                <a:ea typeface="+mn-lt"/>
                <a:cs typeface="+mn-lt"/>
              </a:rPr>
              <a:t>This will act like a visual attention mechanism, by forcing the network to focus more on the center of the cropped image and give less importance to the background elements. </a:t>
            </a:r>
          </a:p>
          <a:p>
            <a:pPr>
              <a:lnSpc>
                <a:spcPct val="90000"/>
              </a:lnSpc>
            </a:pPr>
            <a:r>
              <a:rPr lang="en-US" sz="2400" dirty="0">
                <a:ea typeface="+mn-lt"/>
                <a:cs typeface="+mn-lt"/>
              </a:rPr>
              <a:t>The </a:t>
            </a:r>
            <a:r>
              <a:rPr lang="en-US" sz="2400" err="1">
                <a:latin typeface="Consolas"/>
              </a:rPr>
              <a:t>get_gaussian_mask</a:t>
            </a:r>
            <a:r>
              <a:rPr lang="en-US" sz="2400" dirty="0">
                <a:ea typeface="+mn-lt"/>
                <a:cs typeface="+mn-lt"/>
              </a:rPr>
              <a:t> function takes care of this.</a:t>
            </a:r>
            <a:endParaRPr lang="en-US" sz="2400" dirty="0"/>
          </a:p>
        </p:txBody>
      </p:sp>
      <p:pic>
        <p:nvPicPr>
          <p:cNvPr id="5" name="Picture 4" descr="Scan of a human brain in a neurology clinic">
            <a:extLst>
              <a:ext uri="{FF2B5EF4-FFF2-40B4-BE49-F238E27FC236}">
                <a16:creationId xmlns:a16="http://schemas.microsoft.com/office/drawing/2014/main" id="{F076350F-D3FD-40C9-95C4-8C9221BB31F9}"/>
              </a:ext>
            </a:extLst>
          </p:cNvPr>
          <p:cNvPicPr>
            <a:picLocks noChangeAspect="1"/>
          </p:cNvPicPr>
          <p:nvPr/>
        </p:nvPicPr>
        <p:blipFill rotWithShape="1">
          <a:blip r:embed="rId2"/>
          <a:srcRect l="18280" r="4" b="4"/>
          <a:stretch/>
        </p:blipFill>
        <p:spPr>
          <a:xfrm>
            <a:off x="4726728" y="10"/>
            <a:ext cx="7472381" cy="6857990"/>
          </a:xfrm>
          <a:custGeom>
            <a:avLst/>
            <a:gdLst/>
            <a:ahLst/>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p:spPr>
      </p:pic>
    </p:spTree>
    <p:extLst>
      <p:ext uri="{BB962C8B-B14F-4D97-AF65-F5344CB8AC3E}">
        <p14:creationId xmlns:p14="http://schemas.microsoft.com/office/powerpoint/2010/main" val="12249944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C5663A-0CE3-4AEE-B47E-FB68D9EBF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C9F51C-F9B5-4B8B-8BE6-49871C1654FD}"/>
              </a:ext>
            </a:extLst>
          </p:cNvPr>
          <p:cNvSpPr>
            <a:spLocks noGrp="1"/>
          </p:cNvSpPr>
          <p:nvPr>
            <p:ph type="title"/>
          </p:nvPr>
        </p:nvSpPr>
        <p:spPr>
          <a:xfrm>
            <a:off x="402772" y="-81189"/>
            <a:ext cx="3816095" cy="1807305"/>
          </a:xfrm>
        </p:spPr>
        <p:txBody>
          <a:bodyPr>
            <a:normAutofit/>
          </a:bodyPr>
          <a:lstStyle/>
          <a:p>
            <a:r>
              <a:rPr lang="en-US" dirty="0"/>
              <a:t>Siamese Nets</a:t>
            </a:r>
          </a:p>
        </p:txBody>
      </p:sp>
      <p:sp>
        <p:nvSpPr>
          <p:cNvPr id="3" name="Content Placeholder 2">
            <a:extLst>
              <a:ext uri="{FF2B5EF4-FFF2-40B4-BE49-F238E27FC236}">
                <a16:creationId xmlns:a16="http://schemas.microsoft.com/office/drawing/2014/main" id="{0EE86F56-C369-43BF-86C4-DBB4B402CA30}"/>
              </a:ext>
            </a:extLst>
          </p:cNvPr>
          <p:cNvSpPr>
            <a:spLocks noGrp="1"/>
          </p:cNvSpPr>
          <p:nvPr>
            <p:ph idx="1"/>
          </p:nvPr>
        </p:nvSpPr>
        <p:spPr>
          <a:xfrm>
            <a:off x="402772" y="1723698"/>
            <a:ext cx="4480124" cy="4507694"/>
          </a:xfrm>
        </p:spPr>
        <p:txBody>
          <a:bodyPr vert="horz" lIns="91440" tIns="45720" rIns="91440" bIns="45720" rtlCol="0" anchor="t">
            <a:normAutofit fontScale="92500" lnSpcReduction="10000"/>
          </a:bodyPr>
          <a:lstStyle/>
          <a:p>
            <a:r>
              <a:rPr lang="en-US" dirty="0">
                <a:ea typeface="+mn-lt"/>
                <a:cs typeface="+mn-lt"/>
              </a:rPr>
              <a:t>Since, we have trained our network with a gaussian mask, it only makes sense to continue to use the same during inference as well. </a:t>
            </a:r>
          </a:p>
          <a:p>
            <a:r>
              <a:rPr lang="en-US" dirty="0">
                <a:ea typeface="+mn-lt"/>
                <a:cs typeface="+mn-lt"/>
              </a:rPr>
              <a:t>So, we have the </a:t>
            </a:r>
            <a:r>
              <a:rPr lang="en-US" dirty="0" err="1">
                <a:latin typeface="Consolas"/>
              </a:rPr>
              <a:t>self.gaussian_mask</a:t>
            </a:r>
            <a:r>
              <a:rPr lang="en-US" dirty="0">
                <a:ea typeface="+mn-lt"/>
                <a:cs typeface="+mn-lt"/>
              </a:rPr>
              <a:t> variable in </a:t>
            </a:r>
            <a:r>
              <a:rPr lang="en-US" dirty="0">
                <a:latin typeface="Consolas"/>
              </a:rPr>
              <a:t>deepsort.py</a:t>
            </a:r>
            <a:r>
              <a:rPr lang="en-US" dirty="0">
                <a:ea typeface="+mn-lt"/>
                <a:cs typeface="+mn-lt"/>
              </a:rPr>
              <a:t> which is used during inference.</a:t>
            </a:r>
            <a:endParaRPr lang="en-US" sz="2000" dirty="0"/>
          </a:p>
        </p:txBody>
      </p:sp>
      <p:pic>
        <p:nvPicPr>
          <p:cNvPr id="5" name="Picture 4" descr="A crystal lattice grid">
            <a:extLst>
              <a:ext uri="{FF2B5EF4-FFF2-40B4-BE49-F238E27FC236}">
                <a16:creationId xmlns:a16="http://schemas.microsoft.com/office/drawing/2014/main" id="{DE3BC66A-5B69-497D-ABB1-D183BDC647E0}"/>
              </a:ext>
            </a:extLst>
          </p:cNvPr>
          <p:cNvPicPr>
            <a:picLocks noChangeAspect="1"/>
          </p:cNvPicPr>
          <p:nvPr/>
        </p:nvPicPr>
        <p:blipFill rotWithShape="1">
          <a:blip r:embed="rId2"/>
          <a:srcRect l="23146" r="15563" b="-2"/>
          <a:stretch/>
        </p:blipFill>
        <p:spPr>
          <a:xfrm>
            <a:off x="4726728" y="10"/>
            <a:ext cx="7472381" cy="6857990"/>
          </a:xfrm>
          <a:custGeom>
            <a:avLst/>
            <a:gdLst/>
            <a:ahLst/>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p:spPr>
      </p:pic>
    </p:spTree>
    <p:extLst>
      <p:ext uri="{BB962C8B-B14F-4D97-AF65-F5344CB8AC3E}">
        <p14:creationId xmlns:p14="http://schemas.microsoft.com/office/powerpoint/2010/main" val="2481067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FBE20309-1FB9-4818-BAFA-9C4C05341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9">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rgbClr val="5F4FEA">
              <a:alpha val="20000"/>
            </a:srgb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520113DA-D064-41F7-AFA3-1DB75BF54C46}"/>
              </a:ext>
            </a:extLst>
          </p:cNvPr>
          <p:cNvSpPr>
            <a:spLocks noGrp="1"/>
          </p:cNvSpPr>
          <p:nvPr>
            <p:ph type="title"/>
          </p:nvPr>
        </p:nvSpPr>
        <p:spPr>
          <a:xfrm>
            <a:off x="838200" y="713312"/>
            <a:ext cx="3524250" cy="5431376"/>
          </a:xfrm>
        </p:spPr>
        <p:txBody>
          <a:bodyPr>
            <a:normAutofit/>
          </a:bodyPr>
          <a:lstStyle/>
          <a:p>
            <a:r>
              <a:rPr lang="en-US"/>
              <a:t>Siamese Nets</a:t>
            </a:r>
          </a:p>
        </p:txBody>
      </p:sp>
      <p:sp>
        <p:nvSpPr>
          <p:cNvPr id="3" name="Content Placeholder 2">
            <a:extLst>
              <a:ext uri="{FF2B5EF4-FFF2-40B4-BE49-F238E27FC236}">
                <a16:creationId xmlns:a16="http://schemas.microsoft.com/office/drawing/2014/main" id="{554968C8-591F-46E8-8966-859DC92A1F58}"/>
              </a:ext>
            </a:extLst>
          </p:cNvPr>
          <p:cNvSpPr>
            <a:spLocks noGrp="1"/>
          </p:cNvSpPr>
          <p:nvPr>
            <p:ph idx="1"/>
          </p:nvPr>
        </p:nvSpPr>
        <p:spPr>
          <a:xfrm>
            <a:off x="6095999" y="713313"/>
            <a:ext cx="5257801" cy="5431376"/>
          </a:xfrm>
        </p:spPr>
        <p:txBody>
          <a:bodyPr vert="horz" lIns="91440" tIns="45720" rIns="91440" bIns="45720" rtlCol="0" anchor="ctr">
            <a:normAutofit/>
          </a:bodyPr>
          <a:lstStyle/>
          <a:p>
            <a:r>
              <a:rPr lang="en-US" sz="2000">
                <a:latin typeface="Consolas"/>
              </a:rPr>
              <a:t>siamese_test.py</a:t>
            </a:r>
            <a:r>
              <a:rPr lang="en-US" sz="2000">
                <a:ea typeface="+mn-lt"/>
                <a:cs typeface="+mn-lt"/>
              </a:rPr>
              <a:t> lets us know the accuracy of the trained feature vector by randomly sampling images and comparing them with distances from negatives and positives.</a:t>
            </a:r>
            <a:endParaRPr lang="en-US" sz="2000"/>
          </a:p>
        </p:txBody>
      </p:sp>
    </p:spTree>
    <p:extLst>
      <p:ext uri="{BB962C8B-B14F-4D97-AF65-F5344CB8AC3E}">
        <p14:creationId xmlns:p14="http://schemas.microsoft.com/office/powerpoint/2010/main" val="17352808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A8886A6-5426-494B-96D8-D962D2BA0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AA3ED336-C09E-46E8-9774-B977D15FC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2347"/>
            <a:ext cx="12191999" cy="6105653"/>
          </a:xfrm>
          <a:custGeom>
            <a:avLst/>
            <a:gdLst>
              <a:gd name="connsiteX0" fmla="*/ 7538181 w 12191999"/>
              <a:gd name="connsiteY0" fmla="*/ 484 h 6105653"/>
              <a:gd name="connsiteX1" fmla="*/ 7569993 w 12191999"/>
              <a:gd name="connsiteY1" fmla="*/ 5527 h 6105653"/>
              <a:gd name="connsiteX2" fmla="*/ 7587853 w 12191999"/>
              <a:gd name="connsiteY2" fmla="*/ 84028 h 6105653"/>
              <a:gd name="connsiteX3" fmla="*/ 7559278 w 12191999"/>
              <a:gd name="connsiteY3" fmla="*/ 325347 h 6105653"/>
              <a:gd name="connsiteX4" fmla="*/ 7795021 w 12191999"/>
              <a:gd name="connsiteY4" fmla="*/ 25878 h 6105653"/>
              <a:gd name="connsiteX5" fmla="*/ 7759302 w 12191999"/>
              <a:gd name="connsiteY5" fmla="*/ 249752 h 6105653"/>
              <a:gd name="connsiteX6" fmla="*/ 7852171 w 12191999"/>
              <a:gd name="connsiteY6" fmla="*/ 313717 h 6105653"/>
              <a:gd name="connsiteX7" fmla="*/ 8002190 w 12191999"/>
              <a:gd name="connsiteY7" fmla="*/ 418385 h 6105653"/>
              <a:gd name="connsiteX8" fmla="*/ 8084343 w 12191999"/>
              <a:gd name="connsiteY8" fmla="*/ 491072 h 6105653"/>
              <a:gd name="connsiteX9" fmla="*/ 8348662 w 12191999"/>
              <a:gd name="connsiteY9" fmla="*/ 520146 h 6105653"/>
              <a:gd name="connsiteX10" fmla="*/ 8637984 w 12191999"/>
              <a:gd name="connsiteY10" fmla="*/ 459090 h 6105653"/>
              <a:gd name="connsiteX11" fmla="*/ 8784431 w 12191999"/>
              <a:gd name="connsiteY11" fmla="*/ 290457 h 6105653"/>
              <a:gd name="connsiteX12" fmla="*/ 8948737 w 12191999"/>
              <a:gd name="connsiteY12" fmla="*/ 339884 h 6105653"/>
              <a:gd name="connsiteX13" fmla="*/ 8848725 w 12191999"/>
              <a:gd name="connsiteY13" fmla="*/ 697501 h 6105653"/>
              <a:gd name="connsiteX14" fmla="*/ 9238059 w 12191999"/>
              <a:gd name="connsiteY14" fmla="*/ 165437 h 6105653"/>
              <a:gd name="connsiteX15" fmla="*/ 9255919 w 12191999"/>
              <a:gd name="connsiteY15" fmla="*/ 255567 h 6105653"/>
              <a:gd name="connsiteX16" fmla="*/ 9477374 w 12191999"/>
              <a:gd name="connsiteY16" fmla="*/ 578295 h 6105653"/>
              <a:gd name="connsiteX17" fmla="*/ 9488091 w 12191999"/>
              <a:gd name="connsiteY17" fmla="*/ 595740 h 6105653"/>
              <a:gd name="connsiteX18" fmla="*/ 9627393 w 12191999"/>
              <a:gd name="connsiteY18" fmla="*/ 650981 h 6105653"/>
              <a:gd name="connsiteX19" fmla="*/ 9648824 w 12191999"/>
              <a:gd name="connsiteY19" fmla="*/ 825429 h 6105653"/>
              <a:gd name="connsiteX20" fmla="*/ 9616678 w 12191999"/>
              <a:gd name="connsiteY20" fmla="*/ 970802 h 6105653"/>
              <a:gd name="connsiteX21" fmla="*/ 9655968 w 12191999"/>
              <a:gd name="connsiteY21" fmla="*/ 1127805 h 6105653"/>
              <a:gd name="connsiteX22" fmla="*/ 9638109 w 12191999"/>
              <a:gd name="connsiteY22" fmla="*/ 1267362 h 6105653"/>
              <a:gd name="connsiteX23" fmla="*/ 9663111 w 12191999"/>
              <a:gd name="connsiteY23" fmla="*/ 1386568 h 6105653"/>
              <a:gd name="connsiteX24" fmla="*/ 9780984 w 12191999"/>
              <a:gd name="connsiteY24" fmla="*/ 1270269 h 6105653"/>
              <a:gd name="connsiteX25" fmla="*/ 9780984 w 12191999"/>
              <a:gd name="connsiteY25" fmla="*/ 1107452 h 6105653"/>
              <a:gd name="connsiteX26" fmla="*/ 9855993 w 12191999"/>
              <a:gd name="connsiteY26" fmla="*/ 991154 h 6105653"/>
              <a:gd name="connsiteX27" fmla="*/ 9991724 w 12191999"/>
              <a:gd name="connsiteY27" fmla="*/ 880670 h 6105653"/>
              <a:gd name="connsiteX28" fmla="*/ 10209609 w 12191999"/>
              <a:gd name="connsiteY28" fmla="*/ 491071 h 6105653"/>
              <a:gd name="connsiteX29" fmla="*/ 10291762 w 12191999"/>
              <a:gd name="connsiteY29" fmla="*/ 421292 h 6105653"/>
              <a:gd name="connsiteX30" fmla="*/ 9973865 w 12191999"/>
              <a:gd name="connsiteY30" fmla="*/ 1531941 h 6105653"/>
              <a:gd name="connsiteX31" fmla="*/ 10106024 w 12191999"/>
              <a:gd name="connsiteY31" fmla="*/ 1188861 h 6105653"/>
              <a:gd name="connsiteX32" fmla="*/ 10081022 w 12191999"/>
              <a:gd name="connsiteY32" fmla="*/ 1421458 h 6105653"/>
              <a:gd name="connsiteX33" fmla="*/ 10170318 w 12191999"/>
              <a:gd name="connsiteY33" fmla="*/ 1549385 h 6105653"/>
              <a:gd name="connsiteX34" fmla="*/ 10198893 w 12191999"/>
              <a:gd name="connsiteY34" fmla="*/ 1549385 h 6105653"/>
              <a:gd name="connsiteX35" fmla="*/ 10281046 w 12191999"/>
              <a:gd name="connsiteY35" fmla="*/ 1453439 h 6105653"/>
              <a:gd name="connsiteX36" fmla="*/ 10334625 w 12191999"/>
              <a:gd name="connsiteY36" fmla="*/ 1398198 h 6105653"/>
              <a:gd name="connsiteX37" fmla="*/ 10527506 w 12191999"/>
              <a:gd name="connsiteY37" fmla="*/ 1247010 h 6105653"/>
              <a:gd name="connsiteX38" fmla="*/ 10548937 w 12191999"/>
              <a:gd name="connsiteY38" fmla="*/ 1354586 h 6105653"/>
              <a:gd name="connsiteX39" fmla="*/ 10588228 w 12191999"/>
              <a:gd name="connsiteY39" fmla="*/ 1395290 h 6105653"/>
              <a:gd name="connsiteX40" fmla="*/ 10645378 w 12191999"/>
              <a:gd name="connsiteY40" fmla="*/ 1366216 h 6105653"/>
              <a:gd name="connsiteX41" fmla="*/ 10820400 w 12191999"/>
              <a:gd name="connsiteY41" fmla="*/ 1031858 h 6105653"/>
              <a:gd name="connsiteX42" fmla="*/ 10956131 w 12191999"/>
              <a:gd name="connsiteY42" fmla="*/ 1005691 h 6105653"/>
              <a:gd name="connsiteX43" fmla="*/ 10977562 w 12191999"/>
              <a:gd name="connsiteY43" fmla="*/ 1069655 h 6105653"/>
              <a:gd name="connsiteX44" fmla="*/ 10966847 w 12191999"/>
              <a:gd name="connsiteY44" fmla="*/ 1142341 h 6105653"/>
              <a:gd name="connsiteX45" fmla="*/ 11074003 w 12191999"/>
              <a:gd name="connsiteY45" fmla="*/ 1084192 h 6105653"/>
              <a:gd name="connsiteX46" fmla="*/ 11181159 w 12191999"/>
              <a:gd name="connsiteY46" fmla="*/ 848688 h 6105653"/>
              <a:gd name="connsiteX47" fmla="*/ 11238309 w 12191999"/>
              <a:gd name="connsiteY47" fmla="*/ 805077 h 6105653"/>
              <a:gd name="connsiteX48" fmla="*/ 11266884 w 12191999"/>
              <a:gd name="connsiteY48" fmla="*/ 863226 h 6105653"/>
              <a:gd name="connsiteX49" fmla="*/ 11277600 w 12191999"/>
              <a:gd name="connsiteY49" fmla="*/ 906838 h 6105653"/>
              <a:gd name="connsiteX50" fmla="*/ 11724084 w 12191999"/>
              <a:gd name="connsiteY50" fmla="*/ 5527 h 6105653"/>
              <a:gd name="connsiteX51" fmla="*/ 11727656 w 12191999"/>
              <a:gd name="connsiteY51" fmla="*/ 209048 h 6105653"/>
              <a:gd name="connsiteX52" fmla="*/ 11656218 w 12191999"/>
              <a:gd name="connsiteY52" fmla="*/ 409663 h 6105653"/>
              <a:gd name="connsiteX53" fmla="*/ 11666934 w 12191999"/>
              <a:gd name="connsiteY53" fmla="*/ 621907 h 6105653"/>
              <a:gd name="connsiteX54" fmla="*/ 11631215 w 12191999"/>
              <a:gd name="connsiteY54" fmla="*/ 822521 h 6105653"/>
              <a:gd name="connsiteX55" fmla="*/ 11631215 w 12191999"/>
              <a:gd name="connsiteY55" fmla="*/ 996969 h 6105653"/>
              <a:gd name="connsiteX56" fmla="*/ 11684793 w 12191999"/>
              <a:gd name="connsiteY56" fmla="*/ 834151 h 6105653"/>
              <a:gd name="connsiteX57" fmla="*/ 11774090 w 12191999"/>
              <a:gd name="connsiteY57" fmla="*/ 773095 h 6105653"/>
              <a:gd name="connsiteX58" fmla="*/ 11856243 w 12191999"/>
              <a:gd name="connsiteY58" fmla="*/ 793447 h 6105653"/>
              <a:gd name="connsiteX59" fmla="*/ 11831240 w 12191999"/>
              <a:gd name="connsiteY59" fmla="*/ 860319 h 6105653"/>
              <a:gd name="connsiteX60" fmla="*/ 11738371 w 12191999"/>
              <a:gd name="connsiteY60" fmla="*/ 938820 h 6105653"/>
              <a:gd name="connsiteX61" fmla="*/ 11795521 w 12191999"/>
              <a:gd name="connsiteY61" fmla="*/ 956264 h 6105653"/>
              <a:gd name="connsiteX62" fmla="*/ 11838384 w 12191999"/>
              <a:gd name="connsiteY62" fmla="*/ 1002784 h 6105653"/>
              <a:gd name="connsiteX63" fmla="*/ 11816952 w 12191999"/>
              <a:gd name="connsiteY63" fmla="*/ 1270269 h 6105653"/>
              <a:gd name="connsiteX64" fmla="*/ 11999118 w 12191999"/>
              <a:gd name="connsiteY64" fmla="*/ 1092915 h 6105653"/>
              <a:gd name="connsiteX65" fmla="*/ 12027693 w 12191999"/>
              <a:gd name="connsiteY65" fmla="*/ 979524 h 6105653"/>
              <a:gd name="connsiteX66" fmla="*/ 12102703 w 12191999"/>
              <a:gd name="connsiteY66" fmla="*/ 953357 h 6105653"/>
              <a:gd name="connsiteX67" fmla="*/ 12120562 w 12191999"/>
              <a:gd name="connsiteY67" fmla="*/ 1005691 h 6105653"/>
              <a:gd name="connsiteX68" fmla="*/ 12056268 w 12191999"/>
              <a:gd name="connsiteY68" fmla="*/ 1267362 h 6105653"/>
              <a:gd name="connsiteX69" fmla="*/ 12081272 w 12191999"/>
              <a:gd name="connsiteY69" fmla="*/ 1310974 h 6105653"/>
              <a:gd name="connsiteX70" fmla="*/ 12191999 w 12191999"/>
              <a:gd name="connsiteY70" fmla="*/ 1008598 h 6105653"/>
              <a:gd name="connsiteX71" fmla="*/ 12191999 w 12191999"/>
              <a:gd name="connsiteY71" fmla="*/ 6105653 h 6105653"/>
              <a:gd name="connsiteX72" fmla="*/ 0 w 12191999"/>
              <a:gd name="connsiteY72" fmla="*/ 6105653 h 6105653"/>
              <a:gd name="connsiteX73" fmla="*/ 0 w 12191999"/>
              <a:gd name="connsiteY73" fmla="*/ 927116 h 6105653"/>
              <a:gd name="connsiteX74" fmla="*/ 61930 w 12191999"/>
              <a:gd name="connsiteY74" fmla="*/ 902578 h 6105653"/>
              <a:gd name="connsiteX75" fmla="*/ 155971 w 12191999"/>
              <a:gd name="connsiteY75" fmla="*/ 883588 h 6105653"/>
              <a:gd name="connsiteX76" fmla="*/ 277414 w 12191999"/>
              <a:gd name="connsiteY76" fmla="*/ 802179 h 6105653"/>
              <a:gd name="connsiteX77" fmla="*/ 638174 w 12191999"/>
              <a:gd name="connsiteY77" fmla="*/ 430025 h 6105653"/>
              <a:gd name="connsiteX78" fmla="*/ 477440 w 12191999"/>
              <a:gd name="connsiteY78" fmla="*/ 784735 h 6105653"/>
              <a:gd name="connsiteX79" fmla="*/ 827483 w 12191999"/>
              <a:gd name="connsiteY79" fmla="*/ 418395 h 6105653"/>
              <a:gd name="connsiteX80" fmla="*/ 956071 w 12191999"/>
              <a:gd name="connsiteY80" fmla="*/ 241040 h 6105653"/>
              <a:gd name="connsiteX81" fmla="*/ 999268 w 12191999"/>
              <a:gd name="connsiteY81" fmla="*/ 192386 h 6105653"/>
              <a:gd name="connsiteX82" fmla="*/ 1031080 w 12191999"/>
              <a:gd name="connsiteY82" fmla="*/ 197429 h 6105653"/>
              <a:gd name="connsiteX83" fmla="*/ 1048940 w 12191999"/>
              <a:gd name="connsiteY83" fmla="*/ 275930 h 6105653"/>
              <a:gd name="connsiteX84" fmla="*/ 1020365 w 12191999"/>
              <a:gd name="connsiteY84" fmla="*/ 517249 h 6105653"/>
              <a:gd name="connsiteX85" fmla="*/ 1256108 w 12191999"/>
              <a:gd name="connsiteY85" fmla="*/ 217780 h 6105653"/>
              <a:gd name="connsiteX86" fmla="*/ 1220389 w 12191999"/>
              <a:gd name="connsiteY86" fmla="*/ 441654 h 6105653"/>
              <a:gd name="connsiteX87" fmla="*/ 1313258 w 12191999"/>
              <a:gd name="connsiteY87" fmla="*/ 505619 h 6105653"/>
              <a:gd name="connsiteX88" fmla="*/ 1463277 w 12191999"/>
              <a:gd name="connsiteY88" fmla="*/ 610287 h 6105653"/>
              <a:gd name="connsiteX89" fmla="*/ 1545430 w 12191999"/>
              <a:gd name="connsiteY89" fmla="*/ 682974 h 6105653"/>
              <a:gd name="connsiteX90" fmla="*/ 1809749 w 12191999"/>
              <a:gd name="connsiteY90" fmla="*/ 712048 h 6105653"/>
              <a:gd name="connsiteX91" fmla="*/ 2099071 w 12191999"/>
              <a:gd name="connsiteY91" fmla="*/ 650992 h 6105653"/>
              <a:gd name="connsiteX92" fmla="*/ 2245518 w 12191999"/>
              <a:gd name="connsiteY92" fmla="*/ 482359 h 6105653"/>
              <a:gd name="connsiteX93" fmla="*/ 2409824 w 12191999"/>
              <a:gd name="connsiteY93" fmla="*/ 531786 h 6105653"/>
              <a:gd name="connsiteX94" fmla="*/ 2309812 w 12191999"/>
              <a:gd name="connsiteY94" fmla="*/ 889403 h 6105653"/>
              <a:gd name="connsiteX95" fmla="*/ 2699146 w 12191999"/>
              <a:gd name="connsiteY95" fmla="*/ 357339 h 6105653"/>
              <a:gd name="connsiteX96" fmla="*/ 2717006 w 12191999"/>
              <a:gd name="connsiteY96" fmla="*/ 447469 h 6105653"/>
              <a:gd name="connsiteX97" fmla="*/ 2938461 w 12191999"/>
              <a:gd name="connsiteY97" fmla="*/ 770197 h 6105653"/>
              <a:gd name="connsiteX98" fmla="*/ 2949178 w 12191999"/>
              <a:gd name="connsiteY98" fmla="*/ 787642 h 6105653"/>
              <a:gd name="connsiteX99" fmla="*/ 3088480 w 12191999"/>
              <a:gd name="connsiteY99" fmla="*/ 842883 h 6105653"/>
              <a:gd name="connsiteX100" fmla="*/ 3109911 w 12191999"/>
              <a:gd name="connsiteY100" fmla="*/ 1017331 h 6105653"/>
              <a:gd name="connsiteX101" fmla="*/ 3077765 w 12191999"/>
              <a:gd name="connsiteY101" fmla="*/ 1162704 h 6105653"/>
              <a:gd name="connsiteX102" fmla="*/ 3117055 w 12191999"/>
              <a:gd name="connsiteY102" fmla="*/ 1319707 h 6105653"/>
              <a:gd name="connsiteX103" fmla="*/ 3099196 w 12191999"/>
              <a:gd name="connsiteY103" fmla="*/ 1459264 h 6105653"/>
              <a:gd name="connsiteX104" fmla="*/ 3124198 w 12191999"/>
              <a:gd name="connsiteY104" fmla="*/ 1578470 h 6105653"/>
              <a:gd name="connsiteX105" fmla="*/ 3242071 w 12191999"/>
              <a:gd name="connsiteY105" fmla="*/ 1462171 h 6105653"/>
              <a:gd name="connsiteX106" fmla="*/ 3242071 w 12191999"/>
              <a:gd name="connsiteY106" fmla="*/ 1299354 h 6105653"/>
              <a:gd name="connsiteX107" fmla="*/ 3317080 w 12191999"/>
              <a:gd name="connsiteY107" fmla="*/ 1183056 h 6105653"/>
              <a:gd name="connsiteX108" fmla="*/ 3452811 w 12191999"/>
              <a:gd name="connsiteY108" fmla="*/ 1072572 h 6105653"/>
              <a:gd name="connsiteX109" fmla="*/ 3670696 w 12191999"/>
              <a:gd name="connsiteY109" fmla="*/ 682973 h 6105653"/>
              <a:gd name="connsiteX110" fmla="*/ 3752849 w 12191999"/>
              <a:gd name="connsiteY110" fmla="*/ 613194 h 6105653"/>
              <a:gd name="connsiteX111" fmla="*/ 3434952 w 12191999"/>
              <a:gd name="connsiteY111" fmla="*/ 1723843 h 6105653"/>
              <a:gd name="connsiteX112" fmla="*/ 3567111 w 12191999"/>
              <a:gd name="connsiteY112" fmla="*/ 1380763 h 6105653"/>
              <a:gd name="connsiteX113" fmla="*/ 3542109 w 12191999"/>
              <a:gd name="connsiteY113" fmla="*/ 1613360 h 6105653"/>
              <a:gd name="connsiteX114" fmla="*/ 3631405 w 12191999"/>
              <a:gd name="connsiteY114" fmla="*/ 1741287 h 6105653"/>
              <a:gd name="connsiteX115" fmla="*/ 3659980 w 12191999"/>
              <a:gd name="connsiteY115" fmla="*/ 1741287 h 6105653"/>
              <a:gd name="connsiteX116" fmla="*/ 3742133 w 12191999"/>
              <a:gd name="connsiteY116" fmla="*/ 1645341 h 6105653"/>
              <a:gd name="connsiteX117" fmla="*/ 3795712 w 12191999"/>
              <a:gd name="connsiteY117" fmla="*/ 1590100 h 6105653"/>
              <a:gd name="connsiteX118" fmla="*/ 3988593 w 12191999"/>
              <a:gd name="connsiteY118" fmla="*/ 1438912 h 6105653"/>
              <a:gd name="connsiteX119" fmla="*/ 4010024 w 12191999"/>
              <a:gd name="connsiteY119" fmla="*/ 1546488 h 6105653"/>
              <a:gd name="connsiteX120" fmla="*/ 4049315 w 12191999"/>
              <a:gd name="connsiteY120" fmla="*/ 1587192 h 6105653"/>
              <a:gd name="connsiteX121" fmla="*/ 4106465 w 12191999"/>
              <a:gd name="connsiteY121" fmla="*/ 1558118 h 6105653"/>
              <a:gd name="connsiteX122" fmla="*/ 4281487 w 12191999"/>
              <a:gd name="connsiteY122" fmla="*/ 1223760 h 6105653"/>
              <a:gd name="connsiteX123" fmla="*/ 4417219 w 12191999"/>
              <a:gd name="connsiteY123" fmla="*/ 1197593 h 6105653"/>
              <a:gd name="connsiteX124" fmla="*/ 4438649 w 12191999"/>
              <a:gd name="connsiteY124" fmla="*/ 1261557 h 6105653"/>
              <a:gd name="connsiteX125" fmla="*/ 4427935 w 12191999"/>
              <a:gd name="connsiteY125" fmla="*/ 1334243 h 6105653"/>
              <a:gd name="connsiteX126" fmla="*/ 4535090 w 12191999"/>
              <a:gd name="connsiteY126" fmla="*/ 1276094 h 6105653"/>
              <a:gd name="connsiteX127" fmla="*/ 4642246 w 12191999"/>
              <a:gd name="connsiteY127" fmla="*/ 1040590 h 6105653"/>
              <a:gd name="connsiteX128" fmla="*/ 4699396 w 12191999"/>
              <a:gd name="connsiteY128" fmla="*/ 996979 h 6105653"/>
              <a:gd name="connsiteX129" fmla="*/ 4727971 w 12191999"/>
              <a:gd name="connsiteY129" fmla="*/ 1055128 h 6105653"/>
              <a:gd name="connsiteX130" fmla="*/ 4738688 w 12191999"/>
              <a:gd name="connsiteY130" fmla="*/ 1098740 h 6105653"/>
              <a:gd name="connsiteX131" fmla="*/ 5185172 w 12191999"/>
              <a:gd name="connsiteY131" fmla="*/ 197429 h 6105653"/>
              <a:gd name="connsiteX132" fmla="*/ 5188744 w 12191999"/>
              <a:gd name="connsiteY132" fmla="*/ 400950 h 6105653"/>
              <a:gd name="connsiteX133" fmla="*/ 5117306 w 12191999"/>
              <a:gd name="connsiteY133" fmla="*/ 601565 h 6105653"/>
              <a:gd name="connsiteX134" fmla="*/ 5128021 w 12191999"/>
              <a:gd name="connsiteY134" fmla="*/ 813809 h 6105653"/>
              <a:gd name="connsiteX135" fmla="*/ 5092302 w 12191999"/>
              <a:gd name="connsiteY135" fmla="*/ 1014423 h 6105653"/>
              <a:gd name="connsiteX136" fmla="*/ 5092302 w 12191999"/>
              <a:gd name="connsiteY136" fmla="*/ 1188871 h 6105653"/>
              <a:gd name="connsiteX137" fmla="*/ 5145880 w 12191999"/>
              <a:gd name="connsiteY137" fmla="*/ 1026053 h 6105653"/>
              <a:gd name="connsiteX138" fmla="*/ 5235177 w 12191999"/>
              <a:gd name="connsiteY138" fmla="*/ 964997 h 6105653"/>
              <a:gd name="connsiteX139" fmla="*/ 5317331 w 12191999"/>
              <a:gd name="connsiteY139" fmla="*/ 985349 h 6105653"/>
              <a:gd name="connsiteX140" fmla="*/ 5292327 w 12191999"/>
              <a:gd name="connsiteY140" fmla="*/ 1052221 h 6105653"/>
              <a:gd name="connsiteX141" fmla="*/ 5199458 w 12191999"/>
              <a:gd name="connsiteY141" fmla="*/ 1130722 h 6105653"/>
              <a:gd name="connsiteX142" fmla="*/ 5256608 w 12191999"/>
              <a:gd name="connsiteY142" fmla="*/ 1148166 h 6105653"/>
              <a:gd name="connsiteX143" fmla="*/ 5299471 w 12191999"/>
              <a:gd name="connsiteY143" fmla="*/ 1194686 h 6105653"/>
              <a:gd name="connsiteX144" fmla="*/ 5278039 w 12191999"/>
              <a:gd name="connsiteY144" fmla="*/ 1462171 h 6105653"/>
              <a:gd name="connsiteX145" fmla="*/ 5460205 w 12191999"/>
              <a:gd name="connsiteY145" fmla="*/ 1284817 h 6105653"/>
              <a:gd name="connsiteX146" fmla="*/ 5488780 w 12191999"/>
              <a:gd name="connsiteY146" fmla="*/ 1171426 h 6105653"/>
              <a:gd name="connsiteX147" fmla="*/ 5539513 w 12191999"/>
              <a:gd name="connsiteY147" fmla="*/ 1140353 h 6105653"/>
              <a:gd name="connsiteX148" fmla="*/ 5552720 w 12191999"/>
              <a:gd name="connsiteY148" fmla="*/ 1143022 h 6105653"/>
              <a:gd name="connsiteX149" fmla="*/ 5574208 w 12191999"/>
              <a:gd name="connsiteY149" fmla="*/ 1115811 h 6105653"/>
              <a:gd name="connsiteX150" fmla="*/ 5734050 w 12191999"/>
              <a:gd name="connsiteY150" fmla="*/ 1075470 h 6105653"/>
              <a:gd name="connsiteX151" fmla="*/ 5798343 w 12191999"/>
              <a:gd name="connsiteY151" fmla="*/ 1020228 h 6105653"/>
              <a:gd name="connsiteX152" fmla="*/ 5884068 w 12191999"/>
              <a:gd name="connsiteY152" fmla="*/ 883578 h 6105653"/>
              <a:gd name="connsiteX153" fmla="*/ 6066234 w 12191999"/>
              <a:gd name="connsiteY153" fmla="*/ 645166 h 6105653"/>
              <a:gd name="connsiteX154" fmla="*/ 6109096 w 12191999"/>
              <a:gd name="connsiteY154" fmla="*/ 732391 h 6105653"/>
              <a:gd name="connsiteX155" fmla="*/ 5998368 w 12191999"/>
              <a:gd name="connsiteY155" fmla="*/ 985338 h 6105653"/>
              <a:gd name="connsiteX156" fmla="*/ 5969793 w 12191999"/>
              <a:gd name="connsiteY156" fmla="*/ 1168509 h 6105653"/>
              <a:gd name="connsiteX157" fmla="*/ 6162674 w 12191999"/>
              <a:gd name="connsiteY157" fmla="*/ 909745 h 6105653"/>
              <a:gd name="connsiteX158" fmla="*/ 6412705 w 12191999"/>
              <a:gd name="connsiteY158" fmla="*/ 659704 h 6105653"/>
              <a:gd name="connsiteX159" fmla="*/ 6366271 w 12191999"/>
              <a:gd name="connsiteY159" fmla="*/ 851596 h 6105653"/>
              <a:gd name="connsiteX160" fmla="*/ 6398418 w 12191999"/>
              <a:gd name="connsiteY160" fmla="*/ 860319 h 6105653"/>
              <a:gd name="connsiteX161" fmla="*/ 6694884 w 12191999"/>
              <a:gd name="connsiteY161" fmla="*/ 691686 h 6105653"/>
              <a:gd name="connsiteX162" fmla="*/ 6816327 w 12191999"/>
              <a:gd name="connsiteY162" fmla="*/ 610277 h 6105653"/>
              <a:gd name="connsiteX163" fmla="*/ 7177087 w 12191999"/>
              <a:gd name="connsiteY163" fmla="*/ 238123 h 6105653"/>
              <a:gd name="connsiteX164" fmla="*/ 7016353 w 12191999"/>
              <a:gd name="connsiteY164" fmla="*/ 592833 h 6105653"/>
              <a:gd name="connsiteX165" fmla="*/ 7366396 w 12191999"/>
              <a:gd name="connsiteY165" fmla="*/ 226493 h 6105653"/>
              <a:gd name="connsiteX166" fmla="*/ 7494984 w 12191999"/>
              <a:gd name="connsiteY166" fmla="*/ 49138 h 6105653"/>
              <a:gd name="connsiteX167" fmla="*/ 7538181 w 12191999"/>
              <a:gd name="connsiteY167" fmla="*/ 484 h 6105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Lst>
            <a:rect l="l" t="t" r="r" b="b"/>
            <a:pathLst>
              <a:path w="12191999" h="6105653">
                <a:moveTo>
                  <a:pt x="7538181" y="484"/>
                </a:moveTo>
                <a:cubicBezTo>
                  <a:pt x="7546999" y="-833"/>
                  <a:pt x="7557492" y="439"/>
                  <a:pt x="7569993" y="5527"/>
                </a:cubicBezTo>
                <a:cubicBezTo>
                  <a:pt x="7612855" y="22971"/>
                  <a:pt x="7598567" y="54953"/>
                  <a:pt x="7587853" y="84028"/>
                </a:cubicBezTo>
                <a:cubicBezTo>
                  <a:pt x="7559278" y="153806"/>
                  <a:pt x="7559278" y="229401"/>
                  <a:pt x="7559278" y="325347"/>
                </a:cubicBezTo>
                <a:cubicBezTo>
                  <a:pt x="7695009" y="243938"/>
                  <a:pt x="7652146" y="95658"/>
                  <a:pt x="7795021" y="25878"/>
                </a:cubicBezTo>
                <a:cubicBezTo>
                  <a:pt x="7820024" y="113102"/>
                  <a:pt x="7770018" y="179974"/>
                  <a:pt x="7759302" y="249752"/>
                </a:cubicBezTo>
                <a:cubicBezTo>
                  <a:pt x="7748587" y="313717"/>
                  <a:pt x="7773590" y="328254"/>
                  <a:pt x="7852171" y="313717"/>
                </a:cubicBezTo>
                <a:cubicBezTo>
                  <a:pt x="7973615" y="290457"/>
                  <a:pt x="8034337" y="325347"/>
                  <a:pt x="8002190" y="418385"/>
                </a:cubicBezTo>
                <a:cubicBezTo>
                  <a:pt x="7970043" y="505609"/>
                  <a:pt x="8016478" y="514331"/>
                  <a:pt x="8084343" y="491072"/>
                </a:cubicBezTo>
                <a:cubicBezTo>
                  <a:pt x="8184355" y="456182"/>
                  <a:pt x="8262937" y="493979"/>
                  <a:pt x="8348662" y="520146"/>
                </a:cubicBezTo>
                <a:cubicBezTo>
                  <a:pt x="8477249" y="560851"/>
                  <a:pt x="8541543" y="543406"/>
                  <a:pt x="8637984" y="459090"/>
                </a:cubicBezTo>
                <a:cubicBezTo>
                  <a:pt x="8691561" y="409663"/>
                  <a:pt x="8737996" y="360236"/>
                  <a:pt x="8784431" y="290457"/>
                </a:cubicBezTo>
                <a:cubicBezTo>
                  <a:pt x="8809434" y="450367"/>
                  <a:pt x="8895158" y="284642"/>
                  <a:pt x="8948737" y="339884"/>
                </a:cubicBezTo>
                <a:cubicBezTo>
                  <a:pt x="8970168" y="453274"/>
                  <a:pt x="8798717" y="543406"/>
                  <a:pt x="8848725" y="697501"/>
                </a:cubicBezTo>
                <a:cubicBezTo>
                  <a:pt x="8995171" y="511424"/>
                  <a:pt x="9041606" y="302087"/>
                  <a:pt x="9238059" y="165437"/>
                </a:cubicBezTo>
                <a:cubicBezTo>
                  <a:pt x="9280921" y="197419"/>
                  <a:pt x="9238059" y="229401"/>
                  <a:pt x="9255919" y="255567"/>
                </a:cubicBezTo>
                <a:cubicBezTo>
                  <a:pt x="9266634" y="255567"/>
                  <a:pt x="9198767" y="560851"/>
                  <a:pt x="9477374" y="578295"/>
                </a:cubicBezTo>
                <a:cubicBezTo>
                  <a:pt x="9477374" y="584110"/>
                  <a:pt x="9477374" y="589925"/>
                  <a:pt x="9488091" y="595740"/>
                </a:cubicBezTo>
                <a:cubicBezTo>
                  <a:pt x="9527380" y="627722"/>
                  <a:pt x="9620249" y="598648"/>
                  <a:pt x="9627393" y="650981"/>
                </a:cubicBezTo>
                <a:cubicBezTo>
                  <a:pt x="9634537" y="709131"/>
                  <a:pt x="9666684" y="764373"/>
                  <a:pt x="9648824" y="825429"/>
                </a:cubicBezTo>
                <a:cubicBezTo>
                  <a:pt x="9634537" y="871948"/>
                  <a:pt x="9616678" y="921374"/>
                  <a:pt x="9616678" y="970802"/>
                </a:cubicBezTo>
                <a:cubicBezTo>
                  <a:pt x="9616678" y="1023136"/>
                  <a:pt x="9495233" y="1095822"/>
                  <a:pt x="9655968" y="1127805"/>
                </a:cubicBezTo>
                <a:cubicBezTo>
                  <a:pt x="9663111" y="1127805"/>
                  <a:pt x="9645252" y="1217935"/>
                  <a:pt x="9638109" y="1267362"/>
                </a:cubicBezTo>
                <a:cubicBezTo>
                  <a:pt x="9630965" y="1308066"/>
                  <a:pt x="9598818" y="1357494"/>
                  <a:pt x="9663111" y="1386568"/>
                </a:cubicBezTo>
                <a:cubicBezTo>
                  <a:pt x="9702403" y="1401105"/>
                  <a:pt x="9773840" y="1331326"/>
                  <a:pt x="9780984" y="1270269"/>
                </a:cubicBezTo>
                <a:cubicBezTo>
                  <a:pt x="9788127" y="1215028"/>
                  <a:pt x="9795271" y="1159787"/>
                  <a:pt x="9780984" y="1107452"/>
                </a:cubicBezTo>
                <a:cubicBezTo>
                  <a:pt x="9763125" y="1043488"/>
                  <a:pt x="9791699" y="1008598"/>
                  <a:pt x="9855993" y="991154"/>
                </a:cubicBezTo>
                <a:cubicBezTo>
                  <a:pt x="9923858" y="970802"/>
                  <a:pt x="9959577" y="933005"/>
                  <a:pt x="9991724" y="880670"/>
                </a:cubicBezTo>
                <a:cubicBezTo>
                  <a:pt x="10070305" y="752742"/>
                  <a:pt x="10163174" y="630630"/>
                  <a:pt x="10209609" y="491071"/>
                </a:cubicBezTo>
                <a:cubicBezTo>
                  <a:pt x="10216753" y="464905"/>
                  <a:pt x="10231040" y="432923"/>
                  <a:pt x="10291762" y="421292"/>
                </a:cubicBezTo>
                <a:cubicBezTo>
                  <a:pt x="10198893" y="799262"/>
                  <a:pt x="9959577" y="1142341"/>
                  <a:pt x="9973865" y="1531941"/>
                </a:cubicBezTo>
                <a:cubicBezTo>
                  <a:pt x="10048874" y="1427272"/>
                  <a:pt x="10052446" y="1302252"/>
                  <a:pt x="10106024" y="1188861"/>
                </a:cubicBezTo>
                <a:cubicBezTo>
                  <a:pt x="10145315" y="1270269"/>
                  <a:pt x="10102453" y="1345863"/>
                  <a:pt x="10081022" y="1421458"/>
                </a:cubicBezTo>
                <a:cubicBezTo>
                  <a:pt x="10063162" y="1485421"/>
                  <a:pt x="10059590" y="1543570"/>
                  <a:pt x="10170318" y="1549385"/>
                </a:cubicBezTo>
                <a:cubicBezTo>
                  <a:pt x="10181034" y="1549385"/>
                  <a:pt x="10188178" y="1549385"/>
                  <a:pt x="10198893" y="1549385"/>
                </a:cubicBezTo>
                <a:cubicBezTo>
                  <a:pt x="10245327" y="1526126"/>
                  <a:pt x="10266759" y="1494144"/>
                  <a:pt x="10281046" y="1453439"/>
                </a:cubicBezTo>
                <a:cubicBezTo>
                  <a:pt x="10288190" y="1430180"/>
                  <a:pt x="10302477" y="1398198"/>
                  <a:pt x="10334625" y="1398198"/>
                </a:cubicBezTo>
                <a:cubicBezTo>
                  <a:pt x="10456068" y="1401105"/>
                  <a:pt x="10491787" y="1322604"/>
                  <a:pt x="10527506" y="1247010"/>
                </a:cubicBezTo>
                <a:cubicBezTo>
                  <a:pt x="10588228" y="1287714"/>
                  <a:pt x="10545365" y="1322604"/>
                  <a:pt x="10548937" y="1354586"/>
                </a:cubicBezTo>
                <a:cubicBezTo>
                  <a:pt x="10552509" y="1374938"/>
                  <a:pt x="10556080" y="1395290"/>
                  <a:pt x="10588228" y="1395290"/>
                </a:cubicBezTo>
                <a:cubicBezTo>
                  <a:pt x="10613230" y="1395290"/>
                  <a:pt x="10645378" y="1386568"/>
                  <a:pt x="10645378" y="1366216"/>
                </a:cubicBezTo>
                <a:cubicBezTo>
                  <a:pt x="10648949" y="1238288"/>
                  <a:pt x="10820400" y="1165601"/>
                  <a:pt x="10820400" y="1031858"/>
                </a:cubicBezTo>
                <a:cubicBezTo>
                  <a:pt x="10820400" y="950449"/>
                  <a:pt x="10916840" y="1072563"/>
                  <a:pt x="10956131" y="1005691"/>
                </a:cubicBezTo>
                <a:cubicBezTo>
                  <a:pt x="10966847" y="991154"/>
                  <a:pt x="10981133" y="1046395"/>
                  <a:pt x="10977562" y="1069655"/>
                </a:cubicBezTo>
                <a:cubicBezTo>
                  <a:pt x="10973991" y="1092915"/>
                  <a:pt x="10948987" y="1113267"/>
                  <a:pt x="10966847" y="1142341"/>
                </a:cubicBezTo>
                <a:cubicBezTo>
                  <a:pt x="11031140" y="1156879"/>
                  <a:pt x="11056143" y="1119081"/>
                  <a:pt x="11074003" y="1084192"/>
                </a:cubicBezTo>
                <a:cubicBezTo>
                  <a:pt x="11116865" y="1008598"/>
                  <a:pt x="11166871" y="933005"/>
                  <a:pt x="11181159" y="848688"/>
                </a:cubicBezTo>
                <a:cubicBezTo>
                  <a:pt x="11184730" y="819614"/>
                  <a:pt x="11202590" y="802169"/>
                  <a:pt x="11238309" y="805077"/>
                </a:cubicBezTo>
                <a:cubicBezTo>
                  <a:pt x="11284744" y="810891"/>
                  <a:pt x="11270456" y="839966"/>
                  <a:pt x="11266884" y="863226"/>
                </a:cubicBezTo>
                <a:cubicBezTo>
                  <a:pt x="11263312" y="877763"/>
                  <a:pt x="11252596" y="892300"/>
                  <a:pt x="11277600" y="906838"/>
                </a:cubicBezTo>
                <a:cubicBezTo>
                  <a:pt x="11531203" y="566666"/>
                  <a:pt x="11516915" y="386403"/>
                  <a:pt x="11724084" y="5527"/>
                </a:cubicBezTo>
                <a:cubicBezTo>
                  <a:pt x="11763375" y="89842"/>
                  <a:pt x="11734800" y="150899"/>
                  <a:pt x="11727656" y="209048"/>
                </a:cubicBezTo>
                <a:cubicBezTo>
                  <a:pt x="11709796" y="354421"/>
                  <a:pt x="11677649" y="264290"/>
                  <a:pt x="11656218" y="409663"/>
                </a:cubicBezTo>
                <a:cubicBezTo>
                  <a:pt x="11645503" y="479442"/>
                  <a:pt x="11609784" y="543406"/>
                  <a:pt x="11666934" y="621907"/>
                </a:cubicBezTo>
                <a:cubicBezTo>
                  <a:pt x="11706225" y="674241"/>
                  <a:pt x="11663362" y="758557"/>
                  <a:pt x="11631215" y="822521"/>
                </a:cubicBezTo>
                <a:cubicBezTo>
                  <a:pt x="11602640" y="874856"/>
                  <a:pt x="11595497" y="927190"/>
                  <a:pt x="11631215" y="996969"/>
                </a:cubicBezTo>
                <a:cubicBezTo>
                  <a:pt x="11652646" y="933005"/>
                  <a:pt x="11670505" y="883578"/>
                  <a:pt x="11684793" y="834151"/>
                </a:cubicBezTo>
                <a:cubicBezTo>
                  <a:pt x="11695509" y="793447"/>
                  <a:pt x="11720512" y="770187"/>
                  <a:pt x="11774090" y="773095"/>
                </a:cubicBezTo>
                <a:cubicBezTo>
                  <a:pt x="11802665" y="773095"/>
                  <a:pt x="11841956" y="764373"/>
                  <a:pt x="11856243" y="793447"/>
                </a:cubicBezTo>
                <a:cubicBezTo>
                  <a:pt x="11870531" y="816706"/>
                  <a:pt x="11856243" y="848688"/>
                  <a:pt x="11831240" y="860319"/>
                </a:cubicBezTo>
                <a:cubicBezTo>
                  <a:pt x="11784806" y="874856"/>
                  <a:pt x="11741944" y="889393"/>
                  <a:pt x="11738371" y="938820"/>
                </a:cubicBezTo>
                <a:cubicBezTo>
                  <a:pt x="11731228" y="1005691"/>
                  <a:pt x="11759802" y="967894"/>
                  <a:pt x="11795521" y="956264"/>
                </a:cubicBezTo>
                <a:cubicBezTo>
                  <a:pt x="11834812" y="944634"/>
                  <a:pt x="11845527" y="979524"/>
                  <a:pt x="11838384" y="1002784"/>
                </a:cubicBezTo>
                <a:cubicBezTo>
                  <a:pt x="11806237" y="1090007"/>
                  <a:pt x="11863387" y="1180138"/>
                  <a:pt x="11816952" y="1270269"/>
                </a:cubicBezTo>
                <a:cubicBezTo>
                  <a:pt x="11931252" y="1247010"/>
                  <a:pt x="11981259" y="1197583"/>
                  <a:pt x="11999118" y="1092915"/>
                </a:cubicBezTo>
                <a:cubicBezTo>
                  <a:pt x="12002690" y="1055118"/>
                  <a:pt x="11995547" y="1014413"/>
                  <a:pt x="12027693" y="979524"/>
                </a:cubicBezTo>
                <a:cubicBezTo>
                  <a:pt x="12045553" y="959172"/>
                  <a:pt x="12066984" y="938820"/>
                  <a:pt x="12102703" y="953357"/>
                </a:cubicBezTo>
                <a:cubicBezTo>
                  <a:pt x="12127705" y="962080"/>
                  <a:pt x="12127705" y="985338"/>
                  <a:pt x="12120562" y="1005691"/>
                </a:cubicBezTo>
                <a:cubicBezTo>
                  <a:pt x="12081272" y="1090007"/>
                  <a:pt x="12070555" y="1180138"/>
                  <a:pt x="12056268" y="1267362"/>
                </a:cubicBezTo>
                <a:cubicBezTo>
                  <a:pt x="12052697" y="1281899"/>
                  <a:pt x="12045553" y="1296437"/>
                  <a:pt x="12081272" y="1310974"/>
                </a:cubicBezTo>
                <a:cubicBezTo>
                  <a:pt x="12113418" y="1209213"/>
                  <a:pt x="12156280" y="1110359"/>
                  <a:pt x="12191999" y="1008598"/>
                </a:cubicBezTo>
                <a:lnTo>
                  <a:pt x="12191999" y="6105653"/>
                </a:lnTo>
                <a:lnTo>
                  <a:pt x="0" y="6105653"/>
                </a:lnTo>
                <a:lnTo>
                  <a:pt x="0" y="927116"/>
                </a:lnTo>
                <a:lnTo>
                  <a:pt x="61930" y="902578"/>
                </a:lnTo>
                <a:cubicBezTo>
                  <a:pt x="91454" y="894128"/>
                  <a:pt x="122931" y="887949"/>
                  <a:pt x="155971" y="883588"/>
                </a:cubicBezTo>
                <a:cubicBezTo>
                  <a:pt x="223837" y="877773"/>
                  <a:pt x="245268" y="839976"/>
                  <a:pt x="277414" y="802179"/>
                </a:cubicBezTo>
                <a:cubicBezTo>
                  <a:pt x="388143" y="674251"/>
                  <a:pt x="488155" y="537601"/>
                  <a:pt x="638174" y="430025"/>
                </a:cubicBezTo>
                <a:cubicBezTo>
                  <a:pt x="620315" y="555046"/>
                  <a:pt x="520302" y="653899"/>
                  <a:pt x="477440" y="784735"/>
                </a:cubicBezTo>
                <a:cubicBezTo>
                  <a:pt x="641746" y="680066"/>
                  <a:pt x="727471" y="543415"/>
                  <a:pt x="827483" y="418395"/>
                </a:cubicBezTo>
                <a:cubicBezTo>
                  <a:pt x="873917" y="360246"/>
                  <a:pt x="931068" y="307912"/>
                  <a:pt x="956071" y="241040"/>
                </a:cubicBezTo>
                <a:cubicBezTo>
                  <a:pt x="961429" y="223595"/>
                  <a:pt x="972814" y="196338"/>
                  <a:pt x="999268" y="192386"/>
                </a:cubicBezTo>
                <a:cubicBezTo>
                  <a:pt x="1008086" y="191069"/>
                  <a:pt x="1018579" y="192341"/>
                  <a:pt x="1031080" y="197429"/>
                </a:cubicBezTo>
                <a:cubicBezTo>
                  <a:pt x="1073942" y="214873"/>
                  <a:pt x="1059654" y="246855"/>
                  <a:pt x="1048940" y="275930"/>
                </a:cubicBezTo>
                <a:cubicBezTo>
                  <a:pt x="1020365" y="345708"/>
                  <a:pt x="1020365" y="421303"/>
                  <a:pt x="1020365" y="517249"/>
                </a:cubicBezTo>
                <a:cubicBezTo>
                  <a:pt x="1156096" y="435840"/>
                  <a:pt x="1113233" y="287560"/>
                  <a:pt x="1256108" y="217780"/>
                </a:cubicBezTo>
                <a:cubicBezTo>
                  <a:pt x="1281111" y="305004"/>
                  <a:pt x="1231105" y="371876"/>
                  <a:pt x="1220389" y="441654"/>
                </a:cubicBezTo>
                <a:cubicBezTo>
                  <a:pt x="1209674" y="505619"/>
                  <a:pt x="1234677" y="520156"/>
                  <a:pt x="1313258" y="505619"/>
                </a:cubicBezTo>
                <a:cubicBezTo>
                  <a:pt x="1434702" y="482359"/>
                  <a:pt x="1495424" y="517249"/>
                  <a:pt x="1463277" y="610287"/>
                </a:cubicBezTo>
                <a:cubicBezTo>
                  <a:pt x="1431130" y="697511"/>
                  <a:pt x="1477565" y="706233"/>
                  <a:pt x="1545430" y="682974"/>
                </a:cubicBezTo>
                <a:cubicBezTo>
                  <a:pt x="1645442" y="648084"/>
                  <a:pt x="1724024" y="685881"/>
                  <a:pt x="1809749" y="712048"/>
                </a:cubicBezTo>
                <a:cubicBezTo>
                  <a:pt x="1938336" y="752753"/>
                  <a:pt x="2002630" y="735308"/>
                  <a:pt x="2099071" y="650992"/>
                </a:cubicBezTo>
                <a:cubicBezTo>
                  <a:pt x="2152648" y="601565"/>
                  <a:pt x="2199083" y="552138"/>
                  <a:pt x="2245518" y="482359"/>
                </a:cubicBezTo>
                <a:cubicBezTo>
                  <a:pt x="2270521" y="642269"/>
                  <a:pt x="2356245" y="476544"/>
                  <a:pt x="2409824" y="531786"/>
                </a:cubicBezTo>
                <a:cubicBezTo>
                  <a:pt x="2431255" y="645176"/>
                  <a:pt x="2259804" y="735308"/>
                  <a:pt x="2309812" y="889403"/>
                </a:cubicBezTo>
                <a:cubicBezTo>
                  <a:pt x="2456258" y="703326"/>
                  <a:pt x="2502693" y="493989"/>
                  <a:pt x="2699146" y="357339"/>
                </a:cubicBezTo>
                <a:cubicBezTo>
                  <a:pt x="2742008" y="389321"/>
                  <a:pt x="2699146" y="421303"/>
                  <a:pt x="2717006" y="447469"/>
                </a:cubicBezTo>
                <a:cubicBezTo>
                  <a:pt x="2727721" y="447469"/>
                  <a:pt x="2659854" y="752753"/>
                  <a:pt x="2938461" y="770197"/>
                </a:cubicBezTo>
                <a:cubicBezTo>
                  <a:pt x="2938461" y="776012"/>
                  <a:pt x="2938461" y="781827"/>
                  <a:pt x="2949178" y="787642"/>
                </a:cubicBezTo>
                <a:cubicBezTo>
                  <a:pt x="2988467" y="819624"/>
                  <a:pt x="3081336" y="790550"/>
                  <a:pt x="3088480" y="842883"/>
                </a:cubicBezTo>
                <a:cubicBezTo>
                  <a:pt x="3095624" y="901033"/>
                  <a:pt x="3127771" y="956275"/>
                  <a:pt x="3109911" y="1017331"/>
                </a:cubicBezTo>
                <a:cubicBezTo>
                  <a:pt x="3095624" y="1063850"/>
                  <a:pt x="3077765" y="1113276"/>
                  <a:pt x="3077765" y="1162704"/>
                </a:cubicBezTo>
                <a:cubicBezTo>
                  <a:pt x="3077765" y="1215038"/>
                  <a:pt x="2956320" y="1287724"/>
                  <a:pt x="3117055" y="1319707"/>
                </a:cubicBezTo>
                <a:cubicBezTo>
                  <a:pt x="3124198" y="1319707"/>
                  <a:pt x="3106339" y="1409837"/>
                  <a:pt x="3099196" y="1459264"/>
                </a:cubicBezTo>
                <a:cubicBezTo>
                  <a:pt x="3092052" y="1499968"/>
                  <a:pt x="3059905" y="1549396"/>
                  <a:pt x="3124198" y="1578470"/>
                </a:cubicBezTo>
                <a:cubicBezTo>
                  <a:pt x="3163490" y="1593007"/>
                  <a:pt x="3234927" y="1523228"/>
                  <a:pt x="3242071" y="1462171"/>
                </a:cubicBezTo>
                <a:cubicBezTo>
                  <a:pt x="3249214" y="1406930"/>
                  <a:pt x="3256358" y="1351689"/>
                  <a:pt x="3242071" y="1299354"/>
                </a:cubicBezTo>
                <a:cubicBezTo>
                  <a:pt x="3224212" y="1235390"/>
                  <a:pt x="3252786" y="1200500"/>
                  <a:pt x="3317080" y="1183056"/>
                </a:cubicBezTo>
                <a:cubicBezTo>
                  <a:pt x="3384945" y="1162704"/>
                  <a:pt x="3420664" y="1124907"/>
                  <a:pt x="3452811" y="1072572"/>
                </a:cubicBezTo>
                <a:cubicBezTo>
                  <a:pt x="3531392" y="944644"/>
                  <a:pt x="3624261" y="822532"/>
                  <a:pt x="3670696" y="682973"/>
                </a:cubicBezTo>
                <a:cubicBezTo>
                  <a:pt x="3677840" y="656807"/>
                  <a:pt x="3692127" y="624825"/>
                  <a:pt x="3752849" y="613194"/>
                </a:cubicBezTo>
                <a:cubicBezTo>
                  <a:pt x="3659980" y="991164"/>
                  <a:pt x="3420664" y="1334243"/>
                  <a:pt x="3434952" y="1723843"/>
                </a:cubicBezTo>
                <a:cubicBezTo>
                  <a:pt x="3509961" y="1619174"/>
                  <a:pt x="3513533" y="1494154"/>
                  <a:pt x="3567111" y="1380763"/>
                </a:cubicBezTo>
                <a:cubicBezTo>
                  <a:pt x="3606402" y="1462171"/>
                  <a:pt x="3563540" y="1537765"/>
                  <a:pt x="3542109" y="1613360"/>
                </a:cubicBezTo>
                <a:cubicBezTo>
                  <a:pt x="3524249" y="1677323"/>
                  <a:pt x="3520677" y="1735472"/>
                  <a:pt x="3631405" y="1741287"/>
                </a:cubicBezTo>
                <a:cubicBezTo>
                  <a:pt x="3642121" y="1741287"/>
                  <a:pt x="3649265" y="1741287"/>
                  <a:pt x="3659980" y="1741287"/>
                </a:cubicBezTo>
                <a:cubicBezTo>
                  <a:pt x="3706414" y="1718028"/>
                  <a:pt x="3727846" y="1686046"/>
                  <a:pt x="3742133" y="1645341"/>
                </a:cubicBezTo>
                <a:cubicBezTo>
                  <a:pt x="3749277" y="1622082"/>
                  <a:pt x="3763564" y="1590100"/>
                  <a:pt x="3795712" y="1590100"/>
                </a:cubicBezTo>
                <a:cubicBezTo>
                  <a:pt x="3917155" y="1593007"/>
                  <a:pt x="3952874" y="1514506"/>
                  <a:pt x="3988593" y="1438912"/>
                </a:cubicBezTo>
                <a:cubicBezTo>
                  <a:pt x="4049315" y="1479616"/>
                  <a:pt x="4006452" y="1514506"/>
                  <a:pt x="4010024" y="1546488"/>
                </a:cubicBezTo>
                <a:cubicBezTo>
                  <a:pt x="4013596" y="1566840"/>
                  <a:pt x="4017167" y="1587192"/>
                  <a:pt x="4049315" y="1587192"/>
                </a:cubicBezTo>
                <a:cubicBezTo>
                  <a:pt x="4074317" y="1587192"/>
                  <a:pt x="4106465" y="1578470"/>
                  <a:pt x="4106465" y="1558118"/>
                </a:cubicBezTo>
                <a:cubicBezTo>
                  <a:pt x="4110036" y="1430190"/>
                  <a:pt x="4281487" y="1357503"/>
                  <a:pt x="4281487" y="1223760"/>
                </a:cubicBezTo>
                <a:cubicBezTo>
                  <a:pt x="4281487" y="1142351"/>
                  <a:pt x="4377927" y="1264465"/>
                  <a:pt x="4417219" y="1197593"/>
                </a:cubicBezTo>
                <a:cubicBezTo>
                  <a:pt x="4427935" y="1183056"/>
                  <a:pt x="4442220" y="1238297"/>
                  <a:pt x="4438649" y="1261557"/>
                </a:cubicBezTo>
                <a:cubicBezTo>
                  <a:pt x="4435078" y="1284817"/>
                  <a:pt x="4410074" y="1305169"/>
                  <a:pt x="4427935" y="1334243"/>
                </a:cubicBezTo>
                <a:cubicBezTo>
                  <a:pt x="4492228" y="1348781"/>
                  <a:pt x="4517230" y="1310983"/>
                  <a:pt x="4535090" y="1276094"/>
                </a:cubicBezTo>
                <a:cubicBezTo>
                  <a:pt x="4577952" y="1200500"/>
                  <a:pt x="4627958" y="1124907"/>
                  <a:pt x="4642246" y="1040590"/>
                </a:cubicBezTo>
                <a:cubicBezTo>
                  <a:pt x="4645817" y="1011516"/>
                  <a:pt x="4663677" y="994071"/>
                  <a:pt x="4699396" y="996979"/>
                </a:cubicBezTo>
                <a:cubicBezTo>
                  <a:pt x="4745832" y="1002793"/>
                  <a:pt x="4731544" y="1031868"/>
                  <a:pt x="4727971" y="1055128"/>
                </a:cubicBezTo>
                <a:cubicBezTo>
                  <a:pt x="4724399" y="1069665"/>
                  <a:pt x="4713683" y="1084202"/>
                  <a:pt x="4738688" y="1098740"/>
                </a:cubicBezTo>
                <a:cubicBezTo>
                  <a:pt x="4992291" y="758568"/>
                  <a:pt x="4978002" y="578305"/>
                  <a:pt x="5185172" y="197429"/>
                </a:cubicBezTo>
                <a:cubicBezTo>
                  <a:pt x="5224462" y="281744"/>
                  <a:pt x="5195887" y="342801"/>
                  <a:pt x="5188744" y="400950"/>
                </a:cubicBezTo>
                <a:cubicBezTo>
                  <a:pt x="5170883" y="546323"/>
                  <a:pt x="5138736" y="456192"/>
                  <a:pt x="5117306" y="601565"/>
                </a:cubicBezTo>
                <a:cubicBezTo>
                  <a:pt x="5106590" y="671344"/>
                  <a:pt x="5070871" y="735308"/>
                  <a:pt x="5128021" y="813809"/>
                </a:cubicBezTo>
                <a:cubicBezTo>
                  <a:pt x="5167312" y="866143"/>
                  <a:pt x="5124450" y="950459"/>
                  <a:pt x="5092302" y="1014423"/>
                </a:cubicBezTo>
                <a:cubicBezTo>
                  <a:pt x="5063727" y="1066758"/>
                  <a:pt x="5056585" y="1119092"/>
                  <a:pt x="5092302" y="1188871"/>
                </a:cubicBezTo>
                <a:cubicBezTo>
                  <a:pt x="5113734" y="1124907"/>
                  <a:pt x="5131592" y="1075480"/>
                  <a:pt x="5145880" y="1026053"/>
                </a:cubicBezTo>
                <a:cubicBezTo>
                  <a:pt x="5156596" y="985349"/>
                  <a:pt x="5181600" y="962089"/>
                  <a:pt x="5235177" y="964997"/>
                </a:cubicBezTo>
                <a:cubicBezTo>
                  <a:pt x="5263752" y="964997"/>
                  <a:pt x="5303044" y="956275"/>
                  <a:pt x="5317331" y="985349"/>
                </a:cubicBezTo>
                <a:cubicBezTo>
                  <a:pt x="5331618" y="1008608"/>
                  <a:pt x="5317331" y="1040590"/>
                  <a:pt x="5292327" y="1052221"/>
                </a:cubicBezTo>
                <a:cubicBezTo>
                  <a:pt x="5245894" y="1066758"/>
                  <a:pt x="5203031" y="1081295"/>
                  <a:pt x="5199458" y="1130722"/>
                </a:cubicBezTo>
                <a:cubicBezTo>
                  <a:pt x="5192315" y="1197593"/>
                  <a:pt x="5220889" y="1159796"/>
                  <a:pt x="5256608" y="1148166"/>
                </a:cubicBezTo>
                <a:cubicBezTo>
                  <a:pt x="5295899" y="1136536"/>
                  <a:pt x="5306616" y="1171426"/>
                  <a:pt x="5299471" y="1194686"/>
                </a:cubicBezTo>
                <a:cubicBezTo>
                  <a:pt x="5267324" y="1281909"/>
                  <a:pt x="5324474" y="1372040"/>
                  <a:pt x="5278039" y="1462171"/>
                </a:cubicBezTo>
                <a:cubicBezTo>
                  <a:pt x="5392339" y="1438912"/>
                  <a:pt x="5442347" y="1389485"/>
                  <a:pt x="5460205" y="1284817"/>
                </a:cubicBezTo>
                <a:cubicBezTo>
                  <a:pt x="5463777" y="1247020"/>
                  <a:pt x="5456634" y="1206315"/>
                  <a:pt x="5488780" y="1171426"/>
                </a:cubicBezTo>
                <a:cubicBezTo>
                  <a:pt x="5502175" y="1156162"/>
                  <a:pt x="5517579" y="1140898"/>
                  <a:pt x="5539513" y="1140353"/>
                </a:cubicBezTo>
                <a:lnTo>
                  <a:pt x="5552720" y="1143022"/>
                </a:lnTo>
                <a:lnTo>
                  <a:pt x="5574208" y="1115811"/>
                </a:lnTo>
                <a:cubicBezTo>
                  <a:pt x="5609034" y="1085646"/>
                  <a:pt x="5659040" y="1068202"/>
                  <a:pt x="5734050" y="1075470"/>
                </a:cubicBezTo>
                <a:cubicBezTo>
                  <a:pt x="5776912" y="1078377"/>
                  <a:pt x="5809058" y="1055118"/>
                  <a:pt x="5798343" y="1020228"/>
                </a:cubicBezTo>
                <a:cubicBezTo>
                  <a:pt x="5776912" y="953357"/>
                  <a:pt x="5837634" y="921375"/>
                  <a:pt x="5884068" y="883578"/>
                </a:cubicBezTo>
                <a:cubicBezTo>
                  <a:pt x="5966221" y="816706"/>
                  <a:pt x="6051947" y="752742"/>
                  <a:pt x="6066234" y="645166"/>
                </a:cubicBezTo>
                <a:cubicBezTo>
                  <a:pt x="6130528" y="665519"/>
                  <a:pt x="6123384" y="700408"/>
                  <a:pt x="6109096" y="732391"/>
                </a:cubicBezTo>
                <a:cubicBezTo>
                  <a:pt x="6073377" y="816706"/>
                  <a:pt x="6034087" y="901023"/>
                  <a:pt x="5998368" y="985338"/>
                </a:cubicBezTo>
                <a:cubicBezTo>
                  <a:pt x="5976937" y="1040581"/>
                  <a:pt x="5944790" y="1095822"/>
                  <a:pt x="5969793" y="1168509"/>
                </a:cubicBezTo>
                <a:cubicBezTo>
                  <a:pt x="6098380" y="1104545"/>
                  <a:pt x="6123384" y="996969"/>
                  <a:pt x="6162674" y="909745"/>
                </a:cubicBezTo>
                <a:cubicBezTo>
                  <a:pt x="6212681" y="802169"/>
                  <a:pt x="6305549" y="738205"/>
                  <a:pt x="6412705" y="659704"/>
                </a:cubicBezTo>
                <a:cubicBezTo>
                  <a:pt x="6441280" y="738205"/>
                  <a:pt x="6362699" y="787632"/>
                  <a:pt x="6366271" y="851596"/>
                </a:cubicBezTo>
                <a:cubicBezTo>
                  <a:pt x="6376987" y="854503"/>
                  <a:pt x="6398418" y="860319"/>
                  <a:pt x="6398418" y="860319"/>
                </a:cubicBezTo>
                <a:cubicBezTo>
                  <a:pt x="6455568" y="755650"/>
                  <a:pt x="6562724" y="709131"/>
                  <a:pt x="6694884" y="691686"/>
                </a:cubicBezTo>
                <a:cubicBezTo>
                  <a:pt x="6762750" y="685871"/>
                  <a:pt x="6784181" y="648074"/>
                  <a:pt x="6816327" y="610277"/>
                </a:cubicBezTo>
                <a:cubicBezTo>
                  <a:pt x="6927056" y="482349"/>
                  <a:pt x="7027068" y="345699"/>
                  <a:pt x="7177087" y="238123"/>
                </a:cubicBezTo>
                <a:cubicBezTo>
                  <a:pt x="7159228" y="363144"/>
                  <a:pt x="7059215" y="461997"/>
                  <a:pt x="7016353" y="592833"/>
                </a:cubicBezTo>
                <a:cubicBezTo>
                  <a:pt x="7180659" y="488164"/>
                  <a:pt x="7266384" y="351513"/>
                  <a:pt x="7366396" y="226493"/>
                </a:cubicBezTo>
                <a:cubicBezTo>
                  <a:pt x="7412830" y="168344"/>
                  <a:pt x="7469981" y="116010"/>
                  <a:pt x="7494984" y="49138"/>
                </a:cubicBezTo>
                <a:cubicBezTo>
                  <a:pt x="7500342" y="31693"/>
                  <a:pt x="7511727" y="4436"/>
                  <a:pt x="7538181" y="484"/>
                </a:cubicBezTo>
                <a:close/>
              </a:path>
            </a:pathLst>
          </a:custGeom>
          <a:solidFill>
            <a:srgbClr val="5F4FE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FC42C5A7-FB96-4162-A933-D4D23BB47982}"/>
              </a:ext>
            </a:extLst>
          </p:cNvPr>
          <p:cNvSpPr>
            <a:spLocks noGrp="1"/>
          </p:cNvSpPr>
          <p:nvPr>
            <p:ph type="title"/>
          </p:nvPr>
        </p:nvSpPr>
        <p:spPr>
          <a:xfrm>
            <a:off x="838200" y="365125"/>
            <a:ext cx="10515600" cy="1325563"/>
          </a:xfrm>
        </p:spPr>
        <p:txBody>
          <a:bodyPr>
            <a:normAutofit/>
          </a:bodyPr>
          <a:lstStyle/>
          <a:p>
            <a:r>
              <a:rPr lang="en-US"/>
              <a:t>Siamese Nets</a:t>
            </a:r>
          </a:p>
        </p:txBody>
      </p:sp>
      <p:graphicFrame>
        <p:nvGraphicFramePr>
          <p:cNvPr id="5" name="Content Placeholder 2">
            <a:extLst>
              <a:ext uri="{FF2B5EF4-FFF2-40B4-BE49-F238E27FC236}">
                <a16:creationId xmlns:a16="http://schemas.microsoft.com/office/drawing/2014/main" id="{1F9DDCF1-B59A-4D2E-A4B0-6124B11943F7}"/>
              </a:ext>
            </a:extLst>
          </p:cNvPr>
          <p:cNvGraphicFramePr>
            <a:graphicFrameLocks noGrp="1"/>
          </p:cNvGraphicFramePr>
          <p:nvPr>
            <p:ph idx="1"/>
            <p:extLst>
              <p:ext uri="{D42A27DB-BD31-4B8C-83A1-F6EECF244321}">
                <p14:modId xmlns:p14="http://schemas.microsoft.com/office/powerpoint/2010/main" val="4062861770"/>
              </p:ext>
            </p:extLst>
          </p:nvPr>
        </p:nvGraphicFramePr>
        <p:xfrm>
          <a:off x="838200" y="2011363"/>
          <a:ext cx="10515600" cy="41608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52347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2FD8D3-C74C-4B1D-A596-F090EE1A2B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D3D6B5C-B8B4-4071-9480-DEE5EC781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990" y="1327050"/>
            <a:ext cx="6079676" cy="4114233"/>
          </a:xfrm>
          <a:custGeom>
            <a:avLst/>
            <a:gdLst>
              <a:gd name="connsiteX0" fmla="*/ 1164045 w 7323233"/>
              <a:gd name="connsiteY0" fmla="*/ 25 h 5835507"/>
              <a:gd name="connsiteX1" fmla="*/ 1213723 w 7323233"/>
              <a:gd name="connsiteY1" fmla="*/ 8385 h 5835507"/>
              <a:gd name="connsiteX2" fmla="*/ 2251656 w 7323233"/>
              <a:gd name="connsiteY2" fmla="*/ 138318 h 5835507"/>
              <a:gd name="connsiteX3" fmla="*/ 3226534 w 7323233"/>
              <a:gd name="connsiteY3" fmla="*/ 205194 h 5835507"/>
              <a:gd name="connsiteX4" fmla="*/ 4404335 w 7323233"/>
              <a:gd name="connsiteY4" fmla="*/ 316784 h 5835507"/>
              <a:gd name="connsiteX5" fmla="*/ 5225968 w 7323233"/>
              <a:gd name="connsiteY5" fmla="*/ 350415 h 5835507"/>
              <a:gd name="connsiteX6" fmla="*/ 5266859 w 7323233"/>
              <a:gd name="connsiteY6" fmla="*/ 348884 h 5835507"/>
              <a:gd name="connsiteX7" fmla="*/ 5685318 w 7323233"/>
              <a:gd name="connsiteY7" fmla="*/ 399712 h 5835507"/>
              <a:gd name="connsiteX8" fmla="*/ 5411315 w 7323233"/>
              <a:gd name="connsiteY8" fmla="*/ 618305 h 5835507"/>
              <a:gd name="connsiteX9" fmla="*/ 5805698 w 7323233"/>
              <a:gd name="connsiteY9" fmla="*/ 721868 h 5835507"/>
              <a:gd name="connsiteX10" fmla="*/ 6188997 w 7323233"/>
              <a:gd name="connsiteY10" fmla="*/ 868233 h 5835507"/>
              <a:gd name="connsiteX11" fmla="*/ 6261225 w 7323233"/>
              <a:gd name="connsiteY11" fmla="*/ 928614 h 5835507"/>
              <a:gd name="connsiteX12" fmla="*/ 6858533 w 7323233"/>
              <a:gd name="connsiteY12" fmla="*/ 1323379 h 5835507"/>
              <a:gd name="connsiteX13" fmla="*/ 6744269 w 7323233"/>
              <a:gd name="connsiteY13" fmla="*/ 1407072 h 5835507"/>
              <a:gd name="connsiteX14" fmla="*/ 6956365 w 7323233"/>
              <a:gd name="connsiteY14" fmla="*/ 1507197 h 5835507"/>
              <a:gd name="connsiteX15" fmla="*/ 7004134 w 7323233"/>
              <a:gd name="connsiteY15" fmla="*/ 1549234 h 5835507"/>
              <a:gd name="connsiteX16" fmla="*/ 6963627 w 7323233"/>
              <a:gd name="connsiteY16" fmla="*/ 1599678 h 5835507"/>
              <a:gd name="connsiteX17" fmla="*/ 6875731 w 7323233"/>
              <a:gd name="connsiteY17" fmla="*/ 1634837 h 5835507"/>
              <a:gd name="connsiteX18" fmla="*/ 6759175 w 7323233"/>
              <a:gd name="connsiteY18" fmla="*/ 1723878 h 5835507"/>
              <a:gd name="connsiteX19" fmla="*/ 6763759 w 7323233"/>
              <a:gd name="connsiteY19" fmla="*/ 1793431 h 5835507"/>
              <a:gd name="connsiteX20" fmla="*/ 6832931 w 7323233"/>
              <a:gd name="connsiteY20" fmla="*/ 1919543 h 5835507"/>
              <a:gd name="connsiteX21" fmla="*/ 6728984 w 7323233"/>
              <a:gd name="connsiteY21" fmla="*/ 2051386 h 5835507"/>
              <a:gd name="connsiteX22" fmla="*/ 6675481 w 7323233"/>
              <a:gd name="connsiteY22" fmla="*/ 2090365 h 5835507"/>
              <a:gd name="connsiteX23" fmla="*/ 6778665 w 7323233"/>
              <a:gd name="connsiteY23" fmla="*/ 2103740 h 5835507"/>
              <a:gd name="connsiteX24" fmla="*/ 6814587 w 7323233"/>
              <a:gd name="connsiteY24" fmla="*/ 2158771 h 5835507"/>
              <a:gd name="connsiteX25" fmla="*/ 6830637 w 7323233"/>
              <a:gd name="connsiteY25" fmla="*/ 2186286 h 5835507"/>
              <a:gd name="connsiteX26" fmla="*/ 6928087 w 7323233"/>
              <a:gd name="connsiteY26" fmla="*/ 2358639 h 5835507"/>
              <a:gd name="connsiteX27" fmla="*/ 6911653 w 7323233"/>
              <a:gd name="connsiteY27" fmla="*/ 2406789 h 5835507"/>
              <a:gd name="connsiteX28" fmla="*/ 6749237 w 7323233"/>
              <a:gd name="connsiteY28" fmla="*/ 2639522 h 5835507"/>
              <a:gd name="connsiteX29" fmla="*/ 6921971 w 7323233"/>
              <a:gd name="connsiteY29" fmla="*/ 2704488 h 5835507"/>
              <a:gd name="connsiteX30" fmla="*/ 6932290 w 7323233"/>
              <a:gd name="connsiteY30" fmla="*/ 2814548 h 5835507"/>
              <a:gd name="connsiteX31" fmla="*/ 7020186 w 7323233"/>
              <a:gd name="connsiteY31" fmla="*/ 2937603 h 5835507"/>
              <a:gd name="connsiteX32" fmla="*/ 7213555 w 7323233"/>
              <a:gd name="connsiteY32" fmla="*/ 3110719 h 5835507"/>
              <a:gd name="connsiteX33" fmla="*/ 7323233 w 7323233"/>
              <a:gd name="connsiteY33" fmla="*/ 3226893 h 5835507"/>
              <a:gd name="connsiteX34" fmla="*/ 7134067 w 7323233"/>
              <a:gd name="connsiteY34" fmla="*/ 3257847 h 5835507"/>
              <a:gd name="connsiteX35" fmla="*/ 7104643 w 7323233"/>
              <a:gd name="connsiteY35" fmla="*/ 3275809 h 5835507"/>
              <a:gd name="connsiteX36" fmla="*/ 7127189 w 7323233"/>
              <a:gd name="connsiteY36" fmla="*/ 3336953 h 5835507"/>
              <a:gd name="connsiteX37" fmla="*/ 7157379 w 7323233"/>
              <a:gd name="connsiteY37" fmla="*/ 3397718 h 5835507"/>
              <a:gd name="connsiteX38" fmla="*/ 7136361 w 7323233"/>
              <a:gd name="connsiteY38" fmla="*/ 3445487 h 5835507"/>
              <a:gd name="connsiteX39" fmla="*/ 6988849 w 7323233"/>
              <a:gd name="connsiteY39" fmla="*/ 3652233 h 5835507"/>
              <a:gd name="connsiteX40" fmla="*/ 6867705 w 7323233"/>
              <a:gd name="connsiteY40" fmla="*/ 3734395 h 5835507"/>
              <a:gd name="connsiteX41" fmla="*/ 6591791 w 7323233"/>
              <a:gd name="connsiteY41" fmla="*/ 4107760 h 5835507"/>
              <a:gd name="connsiteX42" fmla="*/ 6505041 w 7323233"/>
              <a:gd name="connsiteY42" fmla="*/ 4228904 h 5835507"/>
              <a:gd name="connsiteX43" fmla="*/ 6569243 w 7323233"/>
              <a:gd name="connsiteY43" fmla="*/ 4271704 h 5835507"/>
              <a:gd name="connsiteX44" fmla="*/ 6446188 w 7323233"/>
              <a:gd name="connsiteY44" fmla="*/ 4398582 h 5835507"/>
              <a:gd name="connsiteX45" fmla="*/ 6301351 w 7323233"/>
              <a:gd name="connsiteY45" fmla="*/ 4539595 h 5835507"/>
              <a:gd name="connsiteX46" fmla="*/ 6263519 w 7323233"/>
              <a:gd name="connsiteY46" fmla="*/ 4577047 h 5835507"/>
              <a:gd name="connsiteX47" fmla="*/ 3277744 w 7323233"/>
              <a:gd name="connsiteY47" fmla="*/ 5834336 h 5835507"/>
              <a:gd name="connsiteX48" fmla="*/ 2490505 w 7323233"/>
              <a:gd name="connsiteY48" fmla="*/ 5648992 h 5835507"/>
              <a:gd name="connsiteX49" fmla="*/ 2179046 w 7323233"/>
              <a:gd name="connsiteY49" fmla="*/ 5504920 h 5835507"/>
              <a:gd name="connsiteX50" fmla="*/ 1780078 w 7323233"/>
              <a:gd name="connsiteY50" fmla="*/ 5273715 h 5835507"/>
              <a:gd name="connsiteX51" fmla="*/ 1353592 w 7323233"/>
              <a:gd name="connsiteY51" fmla="*/ 5087606 h 5835507"/>
              <a:gd name="connsiteX52" fmla="*/ 1208373 w 7323233"/>
              <a:gd name="connsiteY52" fmla="*/ 4917165 h 5835507"/>
              <a:gd name="connsiteX53" fmla="*/ 1157548 w 7323233"/>
              <a:gd name="connsiteY53" fmla="*/ 4869396 h 5835507"/>
              <a:gd name="connsiteX54" fmla="*/ 1030289 w 7323233"/>
              <a:gd name="connsiteY54" fmla="*/ 4807103 h 5835507"/>
              <a:gd name="connsiteX55" fmla="*/ 808258 w 7323233"/>
              <a:gd name="connsiteY55" fmla="*/ 4672585 h 5835507"/>
              <a:gd name="connsiteX56" fmla="*/ 889658 w 7323233"/>
              <a:gd name="connsiteY56" fmla="*/ 4642013 h 5835507"/>
              <a:gd name="connsiteX57" fmla="*/ 1123917 w 7323233"/>
              <a:gd name="connsiteY57" fmla="*/ 4723412 h 5835507"/>
              <a:gd name="connsiteX58" fmla="*/ 1294360 w 7323233"/>
              <a:gd name="connsiteY58" fmla="*/ 4745194 h 5835507"/>
              <a:gd name="connsiteX59" fmla="*/ 1054367 w 7323233"/>
              <a:gd name="connsiteY59" fmla="*/ 4603034 h 5835507"/>
              <a:gd name="connsiteX60" fmla="*/ 822015 w 7323233"/>
              <a:gd name="connsiteY60" fmla="*/ 4418070 h 5835507"/>
              <a:gd name="connsiteX61" fmla="*/ 1001246 w 7323233"/>
              <a:gd name="connsiteY61" fmla="*/ 4453610 h 5835507"/>
              <a:gd name="connsiteX62" fmla="*/ 1008889 w 7323233"/>
              <a:gd name="connsiteY62" fmla="*/ 4428770 h 5835507"/>
              <a:gd name="connsiteX63" fmla="*/ 853733 w 7323233"/>
              <a:gd name="connsiteY63" fmla="*/ 4208648 h 5835507"/>
              <a:gd name="connsiteX64" fmla="*/ 776921 w 7323233"/>
              <a:gd name="connsiteY64" fmla="*/ 4119989 h 5835507"/>
              <a:gd name="connsiteX65" fmla="*/ 431453 w 7323233"/>
              <a:gd name="connsiteY65" fmla="*/ 3852864 h 5835507"/>
              <a:gd name="connsiteX66" fmla="*/ 759342 w 7323233"/>
              <a:gd name="connsiteY66" fmla="*/ 3972095 h 5835507"/>
              <a:gd name="connsiteX67" fmla="*/ 420753 w 7323233"/>
              <a:gd name="connsiteY67" fmla="*/ 3712230 h 5835507"/>
              <a:gd name="connsiteX68" fmla="*/ 256425 w 7323233"/>
              <a:gd name="connsiteY68" fmla="*/ 3616309 h 5835507"/>
              <a:gd name="connsiteX69" fmla="*/ 214772 w 7323233"/>
              <a:gd name="connsiteY69" fmla="*/ 3559749 h 5835507"/>
              <a:gd name="connsiteX70" fmla="*/ 287762 w 7323233"/>
              <a:gd name="connsiteY70" fmla="*/ 3547521 h 5835507"/>
              <a:gd name="connsiteX71" fmla="*/ 511706 w 7323233"/>
              <a:gd name="connsiteY71" fmla="*/ 3569305 h 5835507"/>
              <a:gd name="connsiteX72" fmla="*/ 235409 w 7323233"/>
              <a:gd name="connsiteY72" fmla="*/ 3394659 h 5835507"/>
              <a:gd name="connsiteX73" fmla="*/ 442537 w 7323233"/>
              <a:gd name="connsiteY73" fmla="*/ 3421409 h 5835507"/>
              <a:gd name="connsiteX74" fmla="*/ 502152 w 7323233"/>
              <a:gd name="connsiteY74" fmla="*/ 3352622 h 5835507"/>
              <a:gd name="connsiteX75" fmla="*/ 598455 w 7323233"/>
              <a:gd name="connsiteY75" fmla="*/ 3241415 h 5835507"/>
              <a:gd name="connsiteX76" fmla="*/ 664949 w 7323233"/>
              <a:gd name="connsiteY76" fmla="*/ 3179506 h 5835507"/>
              <a:gd name="connsiteX77" fmla="*/ 692846 w 7323233"/>
              <a:gd name="connsiteY77" fmla="*/ 2984607 h 5835507"/>
              <a:gd name="connsiteX78" fmla="*/ 635524 w 7323233"/>
              <a:gd name="connsiteY78" fmla="*/ 2771366 h 5835507"/>
              <a:gd name="connsiteX79" fmla="*/ 480368 w 7323233"/>
              <a:gd name="connsiteY79" fmla="*/ 2663598 h 5835507"/>
              <a:gd name="connsiteX80" fmla="*/ 525081 w 7323233"/>
              <a:gd name="connsiteY80" fmla="*/ 2542454 h 5835507"/>
              <a:gd name="connsiteX81" fmla="*/ 855264 w 7323233"/>
              <a:gd name="connsiteY81" fmla="*/ 2615829 h 5835507"/>
              <a:gd name="connsiteX82" fmla="*/ 361137 w 7323233"/>
              <a:gd name="connsiteY82" fmla="*/ 2327301 h 5835507"/>
              <a:gd name="connsiteX83" fmla="*/ 444065 w 7323233"/>
              <a:gd name="connsiteY83" fmla="*/ 2312780 h 5835507"/>
              <a:gd name="connsiteX84" fmla="*/ 440625 w 7323233"/>
              <a:gd name="connsiteY84" fmla="*/ 2290233 h 5835507"/>
              <a:gd name="connsiteX85" fmla="*/ 445975 w 7323233"/>
              <a:gd name="connsiteY85" fmla="*/ 2151509 h 5835507"/>
              <a:gd name="connsiteX86" fmla="*/ 459734 w 7323233"/>
              <a:gd name="connsiteY86" fmla="*/ 2087690 h 5835507"/>
              <a:gd name="connsiteX87" fmla="*/ 437950 w 7323233"/>
              <a:gd name="connsiteY87" fmla="*/ 2014315 h 5835507"/>
              <a:gd name="connsiteX88" fmla="*/ 808640 w 7323233"/>
              <a:gd name="connsiteY88" fmla="*/ 2042977 h 5835507"/>
              <a:gd name="connsiteX89" fmla="*/ 969908 w 7323233"/>
              <a:gd name="connsiteY89" fmla="*/ 2026162 h 5835507"/>
              <a:gd name="connsiteX90" fmla="*/ 1251176 w 7323233"/>
              <a:gd name="connsiteY90" fmla="*/ 2021577 h 5835507"/>
              <a:gd name="connsiteX91" fmla="*/ 1381491 w 7323233"/>
              <a:gd name="connsiteY91" fmla="*/ 2035718 h 5835507"/>
              <a:gd name="connsiteX92" fmla="*/ 1492697 w 7323233"/>
              <a:gd name="connsiteY92" fmla="*/ 2017374 h 5835507"/>
              <a:gd name="connsiteX93" fmla="*/ 1386076 w 7323233"/>
              <a:gd name="connsiteY93" fmla="*/ 1931006 h 5835507"/>
              <a:gd name="connsiteX94" fmla="*/ 1235889 w 7323233"/>
              <a:gd name="connsiteY94" fmla="*/ 1932153 h 5835507"/>
              <a:gd name="connsiteX95" fmla="*/ 1128886 w 7323233"/>
              <a:gd name="connsiteY95" fmla="*/ 1875977 h 5835507"/>
              <a:gd name="connsiteX96" fmla="*/ 1026851 w 7323233"/>
              <a:gd name="connsiteY96" fmla="*/ 1774322 h 5835507"/>
              <a:gd name="connsiteX97" fmla="*/ 666861 w 7323233"/>
              <a:gd name="connsiteY97" fmla="*/ 1612290 h 5835507"/>
              <a:gd name="connsiteX98" fmla="*/ 601130 w 7323233"/>
              <a:gd name="connsiteY98" fmla="*/ 1550762 h 5835507"/>
              <a:gd name="connsiteX99" fmla="*/ 1630272 w 7323233"/>
              <a:gd name="connsiteY99" fmla="*/ 1785787 h 5835507"/>
              <a:gd name="connsiteX100" fmla="*/ 1312320 w 7323233"/>
              <a:gd name="connsiteY100" fmla="*/ 1687191 h 5835507"/>
              <a:gd name="connsiteX101" fmla="*/ 1527473 w 7323233"/>
              <a:gd name="connsiteY101" fmla="*/ 1705153 h 5835507"/>
              <a:gd name="connsiteX102" fmla="*/ 1646706 w 7323233"/>
              <a:gd name="connsiteY102" fmla="*/ 1639040 h 5835507"/>
              <a:gd name="connsiteX103" fmla="*/ 1645178 w 7323233"/>
              <a:gd name="connsiteY103" fmla="*/ 1620315 h 5835507"/>
              <a:gd name="connsiteX104" fmla="*/ 1557663 w 7323233"/>
              <a:gd name="connsiteY104" fmla="*/ 1558787 h 5835507"/>
              <a:gd name="connsiteX105" fmla="*/ 1506454 w 7323233"/>
              <a:gd name="connsiteY105" fmla="*/ 1519044 h 5835507"/>
              <a:gd name="connsiteX106" fmla="*/ 1366204 w 7323233"/>
              <a:gd name="connsiteY106" fmla="*/ 1375735 h 5835507"/>
              <a:gd name="connsiteX107" fmla="*/ 1466329 w 7323233"/>
              <a:gd name="connsiteY107" fmla="*/ 1360450 h 5835507"/>
              <a:gd name="connsiteX108" fmla="*/ 1503397 w 7323233"/>
              <a:gd name="connsiteY108" fmla="*/ 1330641 h 5835507"/>
              <a:gd name="connsiteX109" fmla="*/ 1475501 w 7323233"/>
              <a:gd name="connsiteY109" fmla="*/ 1288604 h 5835507"/>
              <a:gd name="connsiteX110" fmla="*/ 1165573 w 7323233"/>
              <a:gd name="connsiteY110" fmla="*/ 1159435 h 5835507"/>
              <a:gd name="connsiteX111" fmla="*/ 1141498 w 7323233"/>
              <a:gd name="connsiteY111" fmla="*/ 1059311 h 5835507"/>
              <a:gd name="connsiteX112" fmla="*/ 1199585 w 7323233"/>
              <a:gd name="connsiteY112" fmla="*/ 1044407 h 5835507"/>
              <a:gd name="connsiteX113" fmla="*/ 1267226 w 7323233"/>
              <a:gd name="connsiteY113" fmla="*/ 1051286 h 5835507"/>
              <a:gd name="connsiteX114" fmla="*/ 1213342 w 7323233"/>
              <a:gd name="connsiteY114" fmla="*/ 972561 h 5835507"/>
              <a:gd name="connsiteX115" fmla="*/ 993986 w 7323233"/>
              <a:gd name="connsiteY115" fmla="*/ 893073 h 5835507"/>
              <a:gd name="connsiteX116" fmla="*/ 1047486 w 7323233"/>
              <a:gd name="connsiteY116" fmla="*/ 820083 h 5835507"/>
              <a:gd name="connsiteX117" fmla="*/ 0 w 7323233"/>
              <a:gd name="connsiteY117" fmla="*/ 488371 h 5835507"/>
              <a:gd name="connsiteX118" fmla="*/ 188403 w 7323233"/>
              <a:gd name="connsiteY118" fmla="*/ 484933 h 5835507"/>
              <a:gd name="connsiteX119" fmla="*/ 584315 w 7323233"/>
              <a:gd name="connsiteY119" fmla="*/ 534230 h 5835507"/>
              <a:gd name="connsiteX120" fmla="*/ 782271 w 7323233"/>
              <a:gd name="connsiteY120" fmla="*/ 525824 h 5835507"/>
              <a:gd name="connsiteX121" fmla="*/ 967998 w 7323233"/>
              <a:gd name="connsiteY121" fmla="*/ 552574 h 5835507"/>
              <a:gd name="connsiteX122" fmla="*/ 1129651 w 7323233"/>
              <a:gd name="connsiteY122" fmla="*/ 552574 h 5835507"/>
              <a:gd name="connsiteX123" fmla="*/ 978317 w 7323233"/>
              <a:gd name="connsiteY123" fmla="*/ 513593 h 5835507"/>
              <a:gd name="connsiteX124" fmla="*/ 1074620 w 7323233"/>
              <a:gd name="connsiteY124" fmla="*/ 478818 h 5835507"/>
              <a:gd name="connsiteX125" fmla="*/ 1091435 w 7323233"/>
              <a:gd name="connsiteY125" fmla="*/ 436781 h 5835507"/>
              <a:gd name="connsiteX126" fmla="*/ 1135383 w 7323233"/>
              <a:gd name="connsiteY126" fmla="*/ 404296 h 5835507"/>
              <a:gd name="connsiteX127" fmla="*/ 1384166 w 7323233"/>
              <a:gd name="connsiteY127" fmla="*/ 420349 h 5835507"/>
              <a:gd name="connsiteX128" fmla="*/ 1219839 w 7323233"/>
              <a:gd name="connsiteY128" fmla="*/ 286593 h 5835507"/>
              <a:gd name="connsiteX129" fmla="*/ 1114364 w 7323233"/>
              <a:gd name="connsiteY129" fmla="*/ 264428 h 5835507"/>
              <a:gd name="connsiteX130" fmla="*/ 1090289 w 7323233"/>
              <a:gd name="connsiteY130" fmla="*/ 207487 h 5835507"/>
              <a:gd name="connsiteX131" fmla="*/ 1139204 w 7323233"/>
              <a:gd name="connsiteY131" fmla="*/ 195259 h 5835507"/>
              <a:gd name="connsiteX132" fmla="*/ 1382254 w 7323233"/>
              <a:gd name="connsiteY132" fmla="*/ 242265 h 5835507"/>
              <a:gd name="connsiteX133" fmla="*/ 1423145 w 7323233"/>
              <a:gd name="connsiteY133" fmla="*/ 223537 h 5835507"/>
              <a:gd name="connsiteX134" fmla="*/ 965705 w 7323233"/>
              <a:gd name="connsiteY134" fmla="*/ 102013 h 5835507"/>
              <a:gd name="connsiteX135" fmla="*/ 972586 w 7323233"/>
              <a:gd name="connsiteY135" fmla="*/ 69912 h 5835507"/>
              <a:gd name="connsiteX136" fmla="*/ 1375376 w 7323233"/>
              <a:gd name="connsiteY136" fmla="*/ 119593 h 5835507"/>
              <a:gd name="connsiteX137" fmla="*/ 1117804 w 7323233"/>
              <a:gd name="connsiteY137" fmla="*/ 25200 h 5835507"/>
              <a:gd name="connsiteX138" fmla="*/ 1164045 w 7323233"/>
              <a:gd name="connsiteY138" fmla="*/ 25 h 5835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7323233" h="5835507">
                <a:moveTo>
                  <a:pt x="1164045" y="25"/>
                </a:moveTo>
                <a:cubicBezTo>
                  <a:pt x="1180764" y="455"/>
                  <a:pt x="1198056" y="6474"/>
                  <a:pt x="1213723" y="8385"/>
                </a:cubicBezTo>
                <a:cubicBezTo>
                  <a:pt x="1559575" y="51187"/>
                  <a:pt x="1905425" y="97428"/>
                  <a:pt x="2251656" y="138318"/>
                </a:cubicBezTo>
                <a:cubicBezTo>
                  <a:pt x="2575343" y="176534"/>
                  <a:pt x="2901320" y="185322"/>
                  <a:pt x="3226534" y="205194"/>
                </a:cubicBezTo>
                <a:cubicBezTo>
                  <a:pt x="3620153" y="229271"/>
                  <a:pt x="4013008" y="263284"/>
                  <a:pt x="4404335" y="316784"/>
                </a:cubicBezTo>
                <a:cubicBezTo>
                  <a:pt x="4676048" y="354236"/>
                  <a:pt x="4950435" y="380221"/>
                  <a:pt x="5225968" y="350415"/>
                </a:cubicBezTo>
                <a:cubicBezTo>
                  <a:pt x="5239725" y="348884"/>
                  <a:pt x="5255394" y="343918"/>
                  <a:pt x="5266859" y="348884"/>
                </a:cubicBezTo>
                <a:cubicBezTo>
                  <a:pt x="5400614" y="404680"/>
                  <a:pt x="5546596" y="364553"/>
                  <a:pt x="5685318" y="399712"/>
                </a:cubicBezTo>
                <a:cubicBezTo>
                  <a:pt x="5649777" y="535377"/>
                  <a:pt x="5497299" y="524293"/>
                  <a:pt x="5411315" y="618305"/>
                </a:cubicBezTo>
                <a:cubicBezTo>
                  <a:pt x="5551565" y="655755"/>
                  <a:pt x="5677676" y="693589"/>
                  <a:pt x="5805698" y="721868"/>
                </a:cubicBezTo>
                <a:cubicBezTo>
                  <a:pt x="5941363" y="751677"/>
                  <a:pt x="6056391" y="832311"/>
                  <a:pt x="6188997" y="868233"/>
                </a:cubicBezTo>
                <a:cubicBezTo>
                  <a:pt x="6217279" y="875876"/>
                  <a:pt x="6251291" y="902627"/>
                  <a:pt x="6261225" y="928614"/>
                </a:cubicBezTo>
                <a:cubicBezTo>
                  <a:pt x="6293326" y="1012688"/>
                  <a:pt x="6934199" y="1248479"/>
                  <a:pt x="6858533" y="1323379"/>
                </a:cubicBezTo>
                <a:cubicBezTo>
                  <a:pt x="6827197" y="1354335"/>
                  <a:pt x="6786687" y="1376500"/>
                  <a:pt x="6744269" y="1407072"/>
                </a:cubicBezTo>
                <a:cubicBezTo>
                  <a:pt x="6808090" y="1464778"/>
                  <a:pt x="6879934" y="1490000"/>
                  <a:pt x="6956365" y="1507197"/>
                </a:cubicBezTo>
                <a:cubicBezTo>
                  <a:pt x="6979295" y="1512547"/>
                  <a:pt x="7001843" y="1523247"/>
                  <a:pt x="7004134" y="1549234"/>
                </a:cubicBezTo>
                <a:cubicBezTo>
                  <a:pt x="7006427" y="1576366"/>
                  <a:pt x="6983115" y="1587066"/>
                  <a:pt x="6963627" y="1599678"/>
                </a:cubicBezTo>
                <a:cubicBezTo>
                  <a:pt x="6936493" y="1617256"/>
                  <a:pt x="6910125" y="1632543"/>
                  <a:pt x="6875731" y="1634837"/>
                </a:cubicBezTo>
                <a:cubicBezTo>
                  <a:pt x="6819171" y="1638275"/>
                  <a:pt x="6792040" y="1687191"/>
                  <a:pt x="6759175" y="1723878"/>
                </a:cubicBezTo>
                <a:cubicBezTo>
                  <a:pt x="6740831" y="1744515"/>
                  <a:pt x="6731659" y="1786169"/>
                  <a:pt x="6763759" y="1793431"/>
                </a:cubicBezTo>
                <a:cubicBezTo>
                  <a:pt x="6840955" y="1811009"/>
                  <a:pt x="6834840" y="1861837"/>
                  <a:pt x="6832931" y="1919543"/>
                </a:cubicBezTo>
                <a:cubicBezTo>
                  <a:pt x="6830255" y="1991005"/>
                  <a:pt x="6784777" y="2023871"/>
                  <a:pt x="6728984" y="2051386"/>
                </a:cubicBezTo>
                <a:cubicBezTo>
                  <a:pt x="6709875" y="2060939"/>
                  <a:pt x="6682743" y="2060556"/>
                  <a:pt x="6675481" y="2090365"/>
                </a:cubicBezTo>
                <a:cubicBezTo>
                  <a:pt x="6706819" y="2118645"/>
                  <a:pt x="6745034" y="2095715"/>
                  <a:pt x="6778665" y="2103740"/>
                </a:cubicBezTo>
                <a:cubicBezTo>
                  <a:pt x="6806561" y="2110237"/>
                  <a:pt x="6852802" y="2106799"/>
                  <a:pt x="6814587" y="2158771"/>
                </a:cubicBezTo>
                <a:cubicBezTo>
                  <a:pt x="6803503" y="2173674"/>
                  <a:pt x="6816497" y="2185139"/>
                  <a:pt x="6830637" y="2186286"/>
                </a:cubicBezTo>
                <a:cubicBezTo>
                  <a:pt x="6943755" y="2198133"/>
                  <a:pt x="6891781" y="2303226"/>
                  <a:pt x="6928087" y="2358639"/>
                </a:cubicBezTo>
                <a:cubicBezTo>
                  <a:pt x="6938021" y="2373923"/>
                  <a:pt x="6927321" y="2400292"/>
                  <a:pt x="6911653" y="2406789"/>
                </a:cubicBezTo>
                <a:cubicBezTo>
                  <a:pt x="6811528" y="2449592"/>
                  <a:pt x="6797771" y="2551626"/>
                  <a:pt x="6749237" y="2639522"/>
                </a:cubicBezTo>
                <a:cubicBezTo>
                  <a:pt x="6801975" y="2674298"/>
                  <a:pt x="6865031" y="2681941"/>
                  <a:pt x="6921971" y="2704488"/>
                </a:cubicBezTo>
                <a:cubicBezTo>
                  <a:pt x="6981205" y="2728182"/>
                  <a:pt x="6981205" y="2745760"/>
                  <a:pt x="6932290" y="2814548"/>
                </a:cubicBezTo>
                <a:cubicBezTo>
                  <a:pt x="7059546" y="2829453"/>
                  <a:pt x="7059546" y="2829453"/>
                  <a:pt x="7020186" y="2937603"/>
                </a:cubicBezTo>
                <a:cubicBezTo>
                  <a:pt x="7126808" y="2947538"/>
                  <a:pt x="7197123" y="2998747"/>
                  <a:pt x="7213555" y="3110719"/>
                </a:cubicBezTo>
                <a:cubicBezTo>
                  <a:pt x="7221580" y="3164984"/>
                  <a:pt x="7269733" y="3190588"/>
                  <a:pt x="7323233" y="3226893"/>
                </a:cubicBezTo>
                <a:cubicBezTo>
                  <a:pt x="7256739" y="3262053"/>
                  <a:pt x="7211645" y="3335425"/>
                  <a:pt x="7134067" y="3257847"/>
                </a:cubicBezTo>
                <a:cubicBezTo>
                  <a:pt x="7105789" y="3229569"/>
                  <a:pt x="7108462" y="3265491"/>
                  <a:pt x="7104643" y="3275809"/>
                </a:cubicBezTo>
                <a:cubicBezTo>
                  <a:pt x="7095471" y="3301031"/>
                  <a:pt x="7114577" y="3317846"/>
                  <a:pt x="7127189" y="3336953"/>
                </a:cubicBezTo>
                <a:cubicBezTo>
                  <a:pt x="7139417" y="3356062"/>
                  <a:pt x="7153939" y="3376315"/>
                  <a:pt x="7157379" y="3397718"/>
                </a:cubicBezTo>
                <a:cubicBezTo>
                  <a:pt x="7159671" y="3412621"/>
                  <a:pt x="7148589" y="3434403"/>
                  <a:pt x="7136361" y="3445487"/>
                </a:cubicBezTo>
                <a:cubicBezTo>
                  <a:pt x="7072159" y="3503956"/>
                  <a:pt x="7110374" y="3635418"/>
                  <a:pt x="6988849" y="3652233"/>
                </a:cubicBezTo>
                <a:cubicBezTo>
                  <a:pt x="6934199" y="3659874"/>
                  <a:pt x="6907831" y="3708027"/>
                  <a:pt x="6867705" y="3734395"/>
                </a:cubicBezTo>
                <a:cubicBezTo>
                  <a:pt x="6728219" y="3826495"/>
                  <a:pt x="6634972" y="3944964"/>
                  <a:pt x="6591791" y="4107760"/>
                </a:cubicBezTo>
                <a:cubicBezTo>
                  <a:pt x="6579943" y="4152854"/>
                  <a:pt x="6534466" y="4189160"/>
                  <a:pt x="6505041" y="4228904"/>
                </a:cubicBezTo>
                <a:cubicBezTo>
                  <a:pt x="6519181" y="4257948"/>
                  <a:pt x="6596375" y="4195273"/>
                  <a:pt x="6569243" y="4271704"/>
                </a:cubicBezTo>
                <a:cubicBezTo>
                  <a:pt x="6548606" y="4329029"/>
                  <a:pt x="6495869" y="4364569"/>
                  <a:pt x="6446188" y="4398582"/>
                </a:cubicBezTo>
                <a:cubicBezTo>
                  <a:pt x="6389629" y="4437179"/>
                  <a:pt x="6326957" y="4468132"/>
                  <a:pt x="6301351" y="4539595"/>
                </a:cubicBezTo>
                <a:cubicBezTo>
                  <a:pt x="6296001" y="4554882"/>
                  <a:pt x="6278804" y="4570932"/>
                  <a:pt x="6263519" y="4577047"/>
                </a:cubicBezTo>
                <a:cubicBezTo>
                  <a:pt x="5466343" y="5834719"/>
                  <a:pt x="3503978" y="5843126"/>
                  <a:pt x="3277744" y="5834336"/>
                </a:cubicBezTo>
                <a:cubicBezTo>
                  <a:pt x="3003739" y="5823254"/>
                  <a:pt x="2744636" y="5745676"/>
                  <a:pt x="2490505" y="5648992"/>
                </a:cubicBezTo>
                <a:cubicBezTo>
                  <a:pt x="2383118" y="5608101"/>
                  <a:pt x="2283377" y="5550014"/>
                  <a:pt x="2179046" y="5504920"/>
                </a:cubicBezTo>
                <a:cubicBezTo>
                  <a:pt x="2034975" y="5442627"/>
                  <a:pt x="1923768" y="5323777"/>
                  <a:pt x="1780078" y="5273715"/>
                </a:cubicBezTo>
                <a:cubicBezTo>
                  <a:pt x="1632184" y="5222124"/>
                  <a:pt x="1505691" y="5127731"/>
                  <a:pt x="1353592" y="5087606"/>
                </a:cubicBezTo>
                <a:cubicBezTo>
                  <a:pt x="1273341" y="5066205"/>
                  <a:pt x="1195763" y="5027608"/>
                  <a:pt x="1208373" y="4917165"/>
                </a:cubicBezTo>
                <a:cubicBezTo>
                  <a:pt x="1211813" y="4885828"/>
                  <a:pt x="1190795" y="4860224"/>
                  <a:pt x="1157548" y="4869396"/>
                </a:cubicBezTo>
                <a:cubicBezTo>
                  <a:pt x="1094110" y="4886593"/>
                  <a:pt x="1065448" y="4841115"/>
                  <a:pt x="1030289" y="4807103"/>
                </a:cubicBezTo>
                <a:cubicBezTo>
                  <a:pt x="967617" y="4746725"/>
                  <a:pt x="908001" y="4682522"/>
                  <a:pt x="808258" y="4672585"/>
                </a:cubicBezTo>
                <a:cubicBezTo>
                  <a:pt x="827365" y="4625197"/>
                  <a:pt x="859849" y="4632078"/>
                  <a:pt x="889658" y="4642013"/>
                </a:cubicBezTo>
                <a:cubicBezTo>
                  <a:pt x="967998" y="4668000"/>
                  <a:pt x="1045576" y="4697425"/>
                  <a:pt x="1123917" y="4723412"/>
                </a:cubicBezTo>
                <a:cubicBezTo>
                  <a:pt x="1175126" y="4740228"/>
                  <a:pt x="1225954" y="4763921"/>
                  <a:pt x="1294360" y="4745194"/>
                </a:cubicBezTo>
                <a:cubicBezTo>
                  <a:pt x="1235507" y="4649656"/>
                  <a:pt x="1135383" y="4632459"/>
                  <a:pt x="1054367" y="4603034"/>
                </a:cubicBezTo>
                <a:cubicBezTo>
                  <a:pt x="953095" y="4565966"/>
                  <a:pt x="893480" y="4496029"/>
                  <a:pt x="822015" y="4418070"/>
                </a:cubicBezTo>
                <a:cubicBezTo>
                  <a:pt x="896536" y="4399344"/>
                  <a:pt x="942777" y="4456669"/>
                  <a:pt x="1001246" y="4453610"/>
                </a:cubicBezTo>
                <a:cubicBezTo>
                  <a:pt x="1004304" y="4443675"/>
                  <a:pt x="1009654" y="4429153"/>
                  <a:pt x="1008889" y="4428770"/>
                </a:cubicBezTo>
                <a:cubicBezTo>
                  <a:pt x="913351" y="4385969"/>
                  <a:pt x="868639" y="4305717"/>
                  <a:pt x="853733" y="4208648"/>
                </a:cubicBezTo>
                <a:cubicBezTo>
                  <a:pt x="846092" y="4158588"/>
                  <a:pt x="811315" y="4142920"/>
                  <a:pt x="776921" y="4119989"/>
                </a:cubicBezTo>
                <a:cubicBezTo>
                  <a:pt x="656924" y="4038591"/>
                  <a:pt x="530049" y="3964835"/>
                  <a:pt x="431453" y="3852864"/>
                </a:cubicBezTo>
                <a:cubicBezTo>
                  <a:pt x="545336" y="3867767"/>
                  <a:pt x="636671" y="3940758"/>
                  <a:pt x="759342" y="3972095"/>
                </a:cubicBezTo>
                <a:cubicBezTo>
                  <a:pt x="661893" y="3849042"/>
                  <a:pt x="535781" y="3786751"/>
                  <a:pt x="420753" y="3712230"/>
                </a:cubicBezTo>
                <a:cubicBezTo>
                  <a:pt x="368397" y="3678218"/>
                  <a:pt x="319865" y="3634652"/>
                  <a:pt x="256425" y="3616309"/>
                </a:cubicBezTo>
                <a:cubicBezTo>
                  <a:pt x="233878" y="3609812"/>
                  <a:pt x="196810" y="3596055"/>
                  <a:pt x="214772" y="3559749"/>
                </a:cubicBezTo>
                <a:cubicBezTo>
                  <a:pt x="230057" y="3529561"/>
                  <a:pt x="260247" y="3538731"/>
                  <a:pt x="287762" y="3547521"/>
                </a:cubicBezTo>
                <a:cubicBezTo>
                  <a:pt x="353875" y="3569305"/>
                  <a:pt x="422281" y="3569687"/>
                  <a:pt x="511706" y="3569305"/>
                </a:cubicBezTo>
                <a:cubicBezTo>
                  <a:pt x="436803" y="3469562"/>
                  <a:pt x="299609" y="3499371"/>
                  <a:pt x="235409" y="3394659"/>
                </a:cubicBezTo>
                <a:cubicBezTo>
                  <a:pt x="315659" y="3376315"/>
                  <a:pt x="377569" y="3414149"/>
                  <a:pt x="442537" y="3421409"/>
                </a:cubicBezTo>
                <a:cubicBezTo>
                  <a:pt x="501387" y="3427906"/>
                  <a:pt x="515909" y="3410328"/>
                  <a:pt x="502152" y="3352622"/>
                </a:cubicBezTo>
                <a:cubicBezTo>
                  <a:pt x="480752" y="3262815"/>
                  <a:pt x="512852" y="3216956"/>
                  <a:pt x="598455" y="3241415"/>
                </a:cubicBezTo>
                <a:cubicBezTo>
                  <a:pt x="677943" y="3264344"/>
                  <a:pt x="686349" y="3230715"/>
                  <a:pt x="664949" y="3179506"/>
                </a:cubicBezTo>
                <a:cubicBezTo>
                  <a:pt x="634377" y="3104987"/>
                  <a:pt x="669153" y="3047281"/>
                  <a:pt x="692846" y="2984607"/>
                </a:cubicBezTo>
                <a:cubicBezTo>
                  <a:pt x="729152" y="2889069"/>
                  <a:pt x="713865" y="2842445"/>
                  <a:pt x="635524" y="2771366"/>
                </a:cubicBezTo>
                <a:cubicBezTo>
                  <a:pt x="591577" y="2731620"/>
                  <a:pt x="544190" y="2697991"/>
                  <a:pt x="480368" y="2663598"/>
                </a:cubicBezTo>
                <a:cubicBezTo>
                  <a:pt x="627499" y="2644872"/>
                  <a:pt x="473109" y="2581817"/>
                  <a:pt x="525081" y="2542454"/>
                </a:cubicBezTo>
                <a:cubicBezTo>
                  <a:pt x="629027" y="2526404"/>
                  <a:pt x="713865" y="2651751"/>
                  <a:pt x="855264" y="2615829"/>
                </a:cubicBezTo>
                <a:cubicBezTo>
                  <a:pt x="680618" y="2507295"/>
                  <a:pt x="487630" y="2471755"/>
                  <a:pt x="361137" y="2327301"/>
                </a:cubicBezTo>
                <a:cubicBezTo>
                  <a:pt x="390181" y="2294436"/>
                  <a:pt x="419224" y="2325008"/>
                  <a:pt x="444065" y="2312780"/>
                </a:cubicBezTo>
                <a:cubicBezTo>
                  <a:pt x="443300" y="2305136"/>
                  <a:pt x="445212" y="2293671"/>
                  <a:pt x="440625" y="2290233"/>
                </a:cubicBezTo>
                <a:cubicBezTo>
                  <a:pt x="346234" y="2211508"/>
                  <a:pt x="344703" y="2209598"/>
                  <a:pt x="445975" y="2151509"/>
                </a:cubicBezTo>
                <a:cubicBezTo>
                  <a:pt x="481515" y="2131255"/>
                  <a:pt x="478459" y="2113293"/>
                  <a:pt x="459734" y="2087690"/>
                </a:cubicBezTo>
                <a:cubicBezTo>
                  <a:pt x="446356" y="2069728"/>
                  <a:pt x="430306" y="2053677"/>
                  <a:pt x="437950" y="2014315"/>
                </a:cubicBezTo>
                <a:cubicBezTo>
                  <a:pt x="493362" y="2064761"/>
                  <a:pt x="761252" y="2048327"/>
                  <a:pt x="808640" y="2042977"/>
                </a:cubicBezTo>
                <a:cubicBezTo>
                  <a:pt x="861758" y="2037246"/>
                  <a:pt x="914114" y="2012787"/>
                  <a:pt x="969908" y="2026162"/>
                </a:cubicBezTo>
                <a:cubicBezTo>
                  <a:pt x="1014621" y="2036864"/>
                  <a:pt x="1221748" y="2140427"/>
                  <a:pt x="1251176" y="2021577"/>
                </a:cubicBezTo>
                <a:cubicBezTo>
                  <a:pt x="1252704" y="2015846"/>
                  <a:pt x="1336395" y="2029221"/>
                  <a:pt x="1381491" y="2035718"/>
                </a:cubicBezTo>
                <a:cubicBezTo>
                  <a:pt x="1421235" y="2041068"/>
                  <a:pt x="1465947" y="2064761"/>
                  <a:pt x="1492697" y="2017374"/>
                </a:cubicBezTo>
                <a:cubicBezTo>
                  <a:pt x="1508366" y="1989477"/>
                  <a:pt x="1443782" y="1935593"/>
                  <a:pt x="1386076" y="1931006"/>
                </a:cubicBezTo>
                <a:cubicBezTo>
                  <a:pt x="1336013" y="1926802"/>
                  <a:pt x="1283658" y="1920687"/>
                  <a:pt x="1235889" y="1932153"/>
                </a:cubicBezTo>
                <a:cubicBezTo>
                  <a:pt x="1177038" y="1945911"/>
                  <a:pt x="1145320" y="1923746"/>
                  <a:pt x="1128886" y="1875977"/>
                </a:cubicBezTo>
                <a:cubicBezTo>
                  <a:pt x="1110542" y="1823240"/>
                  <a:pt x="1075383" y="1798781"/>
                  <a:pt x="1026851" y="1774322"/>
                </a:cubicBezTo>
                <a:cubicBezTo>
                  <a:pt x="909146" y="1715090"/>
                  <a:pt x="796030" y="1646684"/>
                  <a:pt x="666861" y="1612290"/>
                </a:cubicBezTo>
                <a:cubicBezTo>
                  <a:pt x="641255" y="1605409"/>
                  <a:pt x="612977" y="1596238"/>
                  <a:pt x="601130" y="1550762"/>
                </a:cubicBezTo>
                <a:cubicBezTo>
                  <a:pt x="950802" y="1618785"/>
                  <a:pt x="1269520" y="1796106"/>
                  <a:pt x="1630272" y="1785787"/>
                </a:cubicBezTo>
                <a:cubicBezTo>
                  <a:pt x="1531678" y="1729610"/>
                  <a:pt x="1417413" y="1726553"/>
                  <a:pt x="1312320" y="1687191"/>
                </a:cubicBezTo>
                <a:cubicBezTo>
                  <a:pt x="1386841" y="1657765"/>
                  <a:pt x="1456775" y="1688337"/>
                  <a:pt x="1527473" y="1705153"/>
                </a:cubicBezTo>
                <a:cubicBezTo>
                  <a:pt x="1586707" y="1718909"/>
                  <a:pt x="1640210" y="1721203"/>
                  <a:pt x="1646706" y="1639040"/>
                </a:cubicBezTo>
                <a:cubicBezTo>
                  <a:pt x="1644413" y="1633690"/>
                  <a:pt x="1644794" y="1626812"/>
                  <a:pt x="1645178" y="1620315"/>
                </a:cubicBezTo>
                <a:cubicBezTo>
                  <a:pt x="1625304" y="1586303"/>
                  <a:pt x="1594350" y="1568725"/>
                  <a:pt x="1557663" y="1558787"/>
                </a:cubicBezTo>
                <a:cubicBezTo>
                  <a:pt x="1535498" y="1552672"/>
                  <a:pt x="1506073" y="1543500"/>
                  <a:pt x="1506454" y="1519044"/>
                </a:cubicBezTo>
                <a:cubicBezTo>
                  <a:pt x="1507601" y="1428472"/>
                  <a:pt x="1436904" y="1402104"/>
                  <a:pt x="1366204" y="1375735"/>
                </a:cubicBezTo>
                <a:cubicBezTo>
                  <a:pt x="1405566" y="1330641"/>
                  <a:pt x="1436520" y="1363888"/>
                  <a:pt x="1466329" y="1360450"/>
                </a:cubicBezTo>
                <a:cubicBezTo>
                  <a:pt x="1485819" y="1358157"/>
                  <a:pt x="1503397" y="1353953"/>
                  <a:pt x="1503397" y="1330641"/>
                </a:cubicBezTo>
                <a:cubicBezTo>
                  <a:pt x="1503779" y="1311151"/>
                  <a:pt x="1494607" y="1288985"/>
                  <a:pt x="1475501" y="1288604"/>
                </a:cubicBezTo>
                <a:cubicBezTo>
                  <a:pt x="1355885" y="1285163"/>
                  <a:pt x="1289773" y="1159817"/>
                  <a:pt x="1165573" y="1159435"/>
                </a:cubicBezTo>
                <a:cubicBezTo>
                  <a:pt x="1091435" y="1159435"/>
                  <a:pt x="1204170" y="1088738"/>
                  <a:pt x="1141498" y="1059311"/>
                </a:cubicBezTo>
                <a:cubicBezTo>
                  <a:pt x="1127739" y="1052814"/>
                  <a:pt x="1177420" y="1042879"/>
                  <a:pt x="1199585" y="1044407"/>
                </a:cubicBezTo>
                <a:cubicBezTo>
                  <a:pt x="1221367" y="1045935"/>
                  <a:pt x="1240857" y="1064661"/>
                  <a:pt x="1267226" y="1051286"/>
                </a:cubicBezTo>
                <a:cubicBezTo>
                  <a:pt x="1281748" y="1003517"/>
                  <a:pt x="1244298" y="985938"/>
                  <a:pt x="1213342" y="972561"/>
                </a:cubicBezTo>
                <a:cubicBezTo>
                  <a:pt x="1141879" y="941607"/>
                  <a:pt x="1072327" y="904157"/>
                  <a:pt x="993986" y="893073"/>
                </a:cubicBezTo>
                <a:cubicBezTo>
                  <a:pt x="966089" y="889252"/>
                  <a:pt x="1034111" y="838042"/>
                  <a:pt x="1047486" y="820083"/>
                </a:cubicBezTo>
                <a:cubicBezTo>
                  <a:pt x="732209" y="631299"/>
                  <a:pt x="353112" y="640852"/>
                  <a:pt x="0" y="488371"/>
                </a:cubicBezTo>
                <a:cubicBezTo>
                  <a:pt x="77960" y="458564"/>
                  <a:pt x="135284" y="480346"/>
                  <a:pt x="188403" y="484933"/>
                </a:cubicBezTo>
                <a:cubicBezTo>
                  <a:pt x="321009" y="496396"/>
                  <a:pt x="452090" y="520090"/>
                  <a:pt x="584315" y="534230"/>
                </a:cubicBezTo>
                <a:cubicBezTo>
                  <a:pt x="649281" y="541108"/>
                  <a:pt x="709662" y="567096"/>
                  <a:pt x="782271" y="525824"/>
                </a:cubicBezTo>
                <a:cubicBezTo>
                  <a:pt x="830805" y="498308"/>
                  <a:pt x="908383" y="528115"/>
                  <a:pt x="967998" y="552574"/>
                </a:cubicBezTo>
                <a:cubicBezTo>
                  <a:pt x="1017296" y="572827"/>
                  <a:pt x="1064301" y="578177"/>
                  <a:pt x="1129651" y="552574"/>
                </a:cubicBezTo>
                <a:cubicBezTo>
                  <a:pt x="1070417" y="536905"/>
                  <a:pt x="1024939" y="523149"/>
                  <a:pt x="978317" y="513593"/>
                </a:cubicBezTo>
                <a:cubicBezTo>
                  <a:pt x="941248" y="505952"/>
                  <a:pt x="1029526" y="474996"/>
                  <a:pt x="1074620" y="478818"/>
                </a:cubicBezTo>
                <a:cubicBezTo>
                  <a:pt x="1137676" y="484168"/>
                  <a:pt x="1102136" y="464296"/>
                  <a:pt x="1091435" y="436781"/>
                </a:cubicBezTo>
                <a:cubicBezTo>
                  <a:pt x="1079970" y="407355"/>
                  <a:pt x="1113982" y="398184"/>
                  <a:pt x="1135383" y="404296"/>
                </a:cubicBezTo>
                <a:cubicBezTo>
                  <a:pt x="1217545" y="428374"/>
                  <a:pt x="1299326" y="385955"/>
                  <a:pt x="1384166" y="420349"/>
                </a:cubicBezTo>
                <a:cubicBezTo>
                  <a:pt x="1362764" y="335509"/>
                  <a:pt x="1316523" y="298440"/>
                  <a:pt x="1219839" y="286593"/>
                </a:cubicBezTo>
                <a:cubicBezTo>
                  <a:pt x="1183533" y="282009"/>
                  <a:pt x="1145701" y="288887"/>
                  <a:pt x="1114364" y="264428"/>
                </a:cubicBezTo>
                <a:cubicBezTo>
                  <a:pt x="1096402" y="250290"/>
                  <a:pt x="1076148" y="233474"/>
                  <a:pt x="1090289" y="207487"/>
                </a:cubicBezTo>
                <a:cubicBezTo>
                  <a:pt x="1100223" y="189144"/>
                  <a:pt x="1121626" y="189144"/>
                  <a:pt x="1139204" y="195259"/>
                </a:cubicBezTo>
                <a:cubicBezTo>
                  <a:pt x="1217929" y="222393"/>
                  <a:pt x="1300091" y="232328"/>
                  <a:pt x="1382254" y="242265"/>
                </a:cubicBezTo>
                <a:cubicBezTo>
                  <a:pt x="1394866" y="243793"/>
                  <a:pt x="1409004" y="248762"/>
                  <a:pt x="1423145" y="223537"/>
                </a:cubicBezTo>
                <a:cubicBezTo>
                  <a:pt x="1269520" y="182647"/>
                  <a:pt x="1123536" y="124559"/>
                  <a:pt x="965705" y="102013"/>
                </a:cubicBezTo>
                <a:cubicBezTo>
                  <a:pt x="967998" y="91312"/>
                  <a:pt x="970292" y="80612"/>
                  <a:pt x="972586" y="69912"/>
                </a:cubicBezTo>
                <a:cubicBezTo>
                  <a:pt x="1096020" y="85197"/>
                  <a:pt x="1219457" y="100484"/>
                  <a:pt x="1375376" y="119593"/>
                </a:cubicBezTo>
                <a:cubicBezTo>
                  <a:pt x="1279454" y="58828"/>
                  <a:pt x="1188885" y="79084"/>
                  <a:pt x="1117804" y="25200"/>
                </a:cubicBezTo>
                <a:cubicBezTo>
                  <a:pt x="1131179" y="4755"/>
                  <a:pt x="1147325" y="-405"/>
                  <a:pt x="1164045" y="25"/>
                </a:cubicBezTo>
                <a:close/>
              </a:path>
            </a:pathLst>
          </a:custGeom>
          <a:solidFill>
            <a:srgbClr val="5F4FE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E9A6B9A-6FE6-4C3C-A11B-355176081498}"/>
              </a:ext>
            </a:extLst>
          </p:cNvPr>
          <p:cNvSpPr>
            <a:spLocks noGrp="1"/>
          </p:cNvSpPr>
          <p:nvPr>
            <p:ph type="title"/>
          </p:nvPr>
        </p:nvSpPr>
        <p:spPr>
          <a:xfrm>
            <a:off x="1768928" y="2242457"/>
            <a:ext cx="3731849" cy="2373086"/>
          </a:xfrm>
        </p:spPr>
        <p:txBody>
          <a:bodyPr>
            <a:normAutofit/>
          </a:bodyPr>
          <a:lstStyle/>
          <a:p>
            <a:r>
              <a:rPr lang="en-US" b="1">
                <a:solidFill>
                  <a:srgbClr val="FFFFFF"/>
                </a:solidFill>
                <a:ea typeface="+mj-lt"/>
                <a:cs typeface="+mj-lt"/>
              </a:rPr>
              <a:t>Conclusion</a:t>
            </a:r>
            <a:endParaRPr lang="en-US">
              <a:solidFill>
                <a:srgbClr val="FFFFFF"/>
              </a:solidFill>
              <a:ea typeface="+mj-lt"/>
              <a:cs typeface="+mj-lt"/>
            </a:endParaRPr>
          </a:p>
        </p:txBody>
      </p:sp>
      <p:sp>
        <p:nvSpPr>
          <p:cNvPr id="3" name="Content Placeholder 2">
            <a:extLst>
              <a:ext uri="{FF2B5EF4-FFF2-40B4-BE49-F238E27FC236}">
                <a16:creationId xmlns:a16="http://schemas.microsoft.com/office/drawing/2014/main" id="{AF35F07F-5EF3-4862-9A07-E6C7D79D0E7A}"/>
              </a:ext>
            </a:extLst>
          </p:cNvPr>
          <p:cNvSpPr>
            <a:spLocks noGrp="1"/>
          </p:cNvSpPr>
          <p:nvPr>
            <p:ph idx="1"/>
          </p:nvPr>
        </p:nvSpPr>
        <p:spPr>
          <a:xfrm>
            <a:off x="6736419" y="713313"/>
            <a:ext cx="4617381" cy="5431376"/>
          </a:xfrm>
        </p:spPr>
        <p:txBody>
          <a:bodyPr vert="horz" lIns="91440" tIns="45720" rIns="91440" bIns="45720" rtlCol="0" anchor="ctr">
            <a:normAutofit/>
          </a:bodyPr>
          <a:lstStyle/>
          <a:p>
            <a:endParaRPr lang="en-US" sz="2000" b="1"/>
          </a:p>
          <a:p>
            <a:r>
              <a:rPr lang="en-US" sz="2000">
                <a:ea typeface="+mn-lt"/>
                <a:cs typeface="+mn-lt"/>
              </a:rPr>
              <a:t>I hope this presentation has helped you gain a comprehensive understanding of the core ideas and components in object tracking and acquainted you with the tools required to build your own custom object detector. </a:t>
            </a:r>
            <a:endParaRPr lang="en-US" sz="2000"/>
          </a:p>
          <a:p>
            <a:endParaRPr lang="en-US" sz="2000"/>
          </a:p>
        </p:txBody>
      </p:sp>
    </p:spTree>
    <p:extLst>
      <p:ext uri="{BB962C8B-B14F-4D97-AF65-F5344CB8AC3E}">
        <p14:creationId xmlns:p14="http://schemas.microsoft.com/office/powerpoint/2010/main" val="3475871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8DED6BC-9A3E-48D4-AD7C-A56D63F54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6B6E033A-DB2E-49B8-B600-B38E0C280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070" y="1780058"/>
            <a:ext cx="3781618" cy="2899147"/>
          </a:xfrm>
          <a:custGeom>
            <a:avLst/>
            <a:gdLst>
              <a:gd name="connsiteX0" fmla="*/ 5462602 w 5470628"/>
              <a:gd name="connsiteY0" fmla="*/ 1413608 h 3193741"/>
              <a:gd name="connsiteX1" fmla="*/ 5465724 w 5470628"/>
              <a:gd name="connsiteY1" fmla="*/ 1421881 h 3193741"/>
              <a:gd name="connsiteX2" fmla="*/ 5465025 w 5470628"/>
              <a:gd name="connsiteY2" fmla="*/ 1466556 h 3193741"/>
              <a:gd name="connsiteX3" fmla="*/ 5463208 w 5470628"/>
              <a:gd name="connsiteY3" fmla="*/ 1466226 h 3193741"/>
              <a:gd name="connsiteX4" fmla="*/ 5463242 w 5470628"/>
              <a:gd name="connsiteY4" fmla="*/ 1451866 h 3193741"/>
              <a:gd name="connsiteX5" fmla="*/ 5462894 w 5470628"/>
              <a:gd name="connsiteY5" fmla="*/ 1423194 h 3193741"/>
              <a:gd name="connsiteX6" fmla="*/ 5461417 w 5470628"/>
              <a:gd name="connsiteY6" fmla="*/ 1391849 h 3193741"/>
              <a:gd name="connsiteX7" fmla="*/ 5462246 w 5470628"/>
              <a:gd name="connsiteY7" fmla="*/ 1401944 h 3193741"/>
              <a:gd name="connsiteX8" fmla="*/ 5462602 w 5470628"/>
              <a:gd name="connsiteY8" fmla="*/ 1413608 h 3193741"/>
              <a:gd name="connsiteX9" fmla="*/ 5459078 w 5470628"/>
              <a:gd name="connsiteY9" fmla="*/ 1404268 h 3193741"/>
              <a:gd name="connsiteX10" fmla="*/ 5460137 w 5470628"/>
              <a:gd name="connsiteY10" fmla="*/ 1393780 h 3193741"/>
              <a:gd name="connsiteX11" fmla="*/ 5461417 w 5470628"/>
              <a:gd name="connsiteY11" fmla="*/ 1391849 h 3193741"/>
              <a:gd name="connsiteX12" fmla="*/ 614271 w 5470628"/>
              <a:gd name="connsiteY12" fmla="*/ 1052206 h 3193741"/>
              <a:gd name="connsiteX13" fmla="*/ 611497 w 5470628"/>
              <a:gd name="connsiteY13" fmla="*/ 1055389 h 3193741"/>
              <a:gd name="connsiteX14" fmla="*/ 630277 w 5470628"/>
              <a:gd name="connsiteY14" fmla="*/ 1065215 h 3193741"/>
              <a:gd name="connsiteX15" fmla="*/ 651856 w 5470628"/>
              <a:gd name="connsiteY15" fmla="*/ 1067584 h 3193741"/>
              <a:gd name="connsiteX16" fmla="*/ 614271 w 5470628"/>
              <a:gd name="connsiteY16" fmla="*/ 1052206 h 3193741"/>
              <a:gd name="connsiteX17" fmla="*/ 810628 w 5470628"/>
              <a:gd name="connsiteY17" fmla="*/ 695550 h 3193741"/>
              <a:gd name="connsiteX18" fmla="*/ 1033084 w 5470628"/>
              <a:gd name="connsiteY18" fmla="*/ 791270 h 3193741"/>
              <a:gd name="connsiteX19" fmla="*/ 1036153 w 5470628"/>
              <a:gd name="connsiteY19" fmla="*/ 788050 h 3193741"/>
              <a:gd name="connsiteX20" fmla="*/ 810628 w 5470628"/>
              <a:gd name="connsiteY20" fmla="*/ 695550 h 3193741"/>
              <a:gd name="connsiteX21" fmla="*/ 4850908 w 5470628"/>
              <a:gd name="connsiteY21" fmla="*/ 727 h 3193741"/>
              <a:gd name="connsiteX22" fmla="*/ 4858584 w 5470628"/>
              <a:gd name="connsiteY22" fmla="*/ 13795 h 3193741"/>
              <a:gd name="connsiteX23" fmla="*/ 4843408 w 5470628"/>
              <a:gd name="connsiteY23" fmla="*/ 37224 h 3193741"/>
              <a:gd name="connsiteX24" fmla="*/ 4871062 w 5470628"/>
              <a:gd name="connsiteY24" fmla="*/ 78954 h 3193741"/>
              <a:gd name="connsiteX25" fmla="*/ 4989038 w 5470628"/>
              <a:gd name="connsiteY25" fmla="*/ 66799 h 3193741"/>
              <a:gd name="connsiteX26" fmla="*/ 5002636 w 5470628"/>
              <a:gd name="connsiteY26" fmla="*/ 79388 h 3193741"/>
              <a:gd name="connsiteX27" fmla="*/ 5008332 w 5470628"/>
              <a:gd name="connsiteY27" fmla="*/ 140859 h 3193741"/>
              <a:gd name="connsiteX28" fmla="*/ 5014326 w 5470628"/>
              <a:gd name="connsiteY28" fmla="*/ 155555 h 3193741"/>
              <a:gd name="connsiteX29" fmla="*/ 5030704 w 5470628"/>
              <a:gd name="connsiteY29" fmla="*/ 221190 h 3193741"/>
              <a:gd name="connsiteX30" fmla="*/ 5097262 w 5470628"/>
              <a:gd name="connsiteY30" fmla="*/ 317759 h 3193741"/>
              <a:gd name="connsiteX31" fmla="*/ 5165084 w 5470628"/>
              <a:gd name="connsiteY31" fmla="*/ 373367 h 3193741"/>
              <a:gd name="connsiteX32" fmla="*/ 5174137 w 5470628"/>
              <a:gd name="connsiteY32" fmla="*/ 389353 h 3193741"/>
              <a:gd name="connsiteX33" fmla="*/ 5192507 w 5470628"/>
              <a:gd name="connsiteY33" fmla="*/ 453561 h 3193741"/>
              <a:gd name="connsiteX34" fmla="*/ 5187160 w 5470628"/>
              <a:gd name="connsiteY34" fmla="*/ 467732 h 3193741"/>
              <a:gd name="connsiteX35" fmla="*/ 5160106 w 5470628"/>
              <a:gd name="connsiteY35" fmla="*/ 486904 h 3193741"/>
              <a:gd name="connsiteX36" fmla="*/ 5138948 w 5470628"/>
              <a:gd name="connsiteY36" fmla="*/ 528614 h 3193741"/>
              <a:gd name="connsiteX37" fmla="*/ 5097016 w 5470628"/>
              <a:gd name="connsiteY37" fmla="*/ 589923 h 3193741"/>
              <a:gd name="connsiteX38" fmla="*/ 5075869 w 5470628"/>
              <a:gd name="connsiteY38" fmla="*/ 608381 h 3193741"/>
              <a:gd name="connsiteX39" fmla="*/ 5093172 w 5470628"/>
              <a:gd name="connsiteY39" fmla="*/ 618385 h 3193741"/>
              <a:gd name="connsiteX40" fmla="*/ 5153518 w 5470628"/>
              <a:gd name="connsiteY40" fmla="*/ 687474 h 3193741"/>
              <a:gd name="connsiteX41" fmla="*/ 5074984 w 5470628"/>
              <a:gd name="connsiteY41" fmla="*/ 776941 h 3193741"/>
              <a:gd name="connsiteX42" fmla="*/ 5033348 w 5470628"/>
              <a:gd name="connsiteY42" fmla="*/ 805473 h 3193741"/>
              <a:gd name="connsiteX43" fmla="*/ 5116847 w 5470628"/>
              <a:gd name="connsiteY43" fmla="*/ 803426 h 3193741"/>
              <a:gd name="connsiteX44" fmla="*/ 5147902 w 5470628"/>
              <a:gd name="connsiteY44" fmla="*/ 833118 h 3193741"/>
              <a:gd name="connsiteX45" fmla="*/ 5161665 w 5470628"/>
              <a:gd name="connsiteY45" fmla="*/ 848297 h 3193741"/>
              <a:gd name="connsiteX46" fmla="*/ 5246520 w 5470628"/>
              <a:gd name="connsiteY46" fmla="*/ 942412 h 3193741"/>
              <a:gd name="connsiteX47" fmla="*/ 5235368 w 5470628"/>
              <a:gd name="connsiteY47" fmla="*/ 972946 h 3193741"/>
              <a:gd name="connsiteX48" fmla="*/ 5113739 w 5470628"/>
              <a:gd name="connsiteY48" fmla="*/ 1128845 h 3193741"/>
              <a:gd name="connsiteX49" fmla="*/ 5255034 w 5470628"/>
              <a:gd name="connsiteY49" fmla="*/ 1151117 h 3193741"/>
              <a:gd name="connsiteX50" fmla="*/ 5267513 w 5470628"/>
              <a:gd name="connsiteY50" fmla="*/ 1216275 h 3193741"/>
              <a:gd name="connsiteX51" fmla="*/ 5343113 w 5470628"/>
              <a:gd name="connsiteY51" fmla="*/ 1281854 h 3193741"/>
              <a:gd name="connsiteX52" fmla="*/ 5452014 w 5470628"/>
              <a:gd name="connsiteY52" fmla="*/ 1385543 h 3193741"/>
              <a:gd name="connsiteX53" fmla="*/ 5459078 w 5470628"/>
              <a:gd name="connsiteY53" fmla="*/ 1404268 h 3193741"/>
              <a:gd name="connsiteX54" fmla="*/ 5458838 w 5470628"/>
              <a:gd name="connsiteY54" fmla="*/ 1406644 h 3193741"/>
              <a:gd name="connsiteX55" fmla="*/ 5455752 w 5470628"/>
              <a:gd name="connsiteY55" fmla="*/ 1450751 h 3193741"/>
              <a:gd name="connsiteX56" fmla="*/ 5454594 w 5470628"/>
              <a:gd name="connsiteY56" fmla="*/ 1464662 h 3193741"/>
              <a:gd name="connsiteX57" fmla="*/ 5447215 w 5470628"/>
              <a:gd name="connsiteY57" fmla="*/ 1463321 h 3193741"/>
              <a:gd name="connsiteX58" fmla="*/ 5433934 w 5470628"/>
              <a:gd name="connsiteY58" fmla="*/ 1458428 h 3193741"/>
              <a:gd name="connsiteX59" fmla="*/ 5424276 w 5470628"/>
              <a:gd name="connsiteY59" fmla="*/ 1477014 h 3193741"/>
              <a:gd name="connsiteX60" fmla="*/ 5444628 w 5470628"/>
              <a:gd name="connsiteY60" fmla="*/ 1511562 h 3193741"/>
              <a:gd name="connsiteX61" fmla="*/ 5453752 w 5470628"/>
              <a:gd name="connsiteY61" fmla="*/ 1474786 h 3193741"/>
              <a:gd name="connsiteX62" fmla="*/ 5454594 w 5470628"/>
              <a:gd name="connsiteY62" fmla="*/ 1464662 h 3193741"/>
              <a:gd name="connsiteX63" fmla="*/ 5463208 w 5470628"/>
              <a:gd name="connsiteY63" fmla="*/ 1466226 h 3193741"/>
              <a:gd name="connsiteX64" fmla="*/ 5463164 w 5470628"/>
              <a:gd name="connsiteY64" fmla="*/ 1484226 h 3193741"/>
              <a:gd name="connsiteX65" fmla="*/ 5456160 w 5470628"/>
              <a:gd name="connsiteY65" fmla="*/ 1575885 h 3193741"/>
              <a:gd name="connsiteX66" fmla="*/ 5345636 w 5470628"/>
              <a:gd name="connsiteY66" fmla="*/ 1714543 h 3193741"/>
              <a:gd name="connsiteX67" fmla="*/ 5251319 w 5470628"/>
              <a:gd name="connsiteY67" fmla="*/ 1775792 h 3193741"/>
              <a:gd name="connsiteX68" fmla="*/ 5043512 w 5470628"/>
              <a:gd name="connsiteY68" fmla="*/ 2027305 h 3193741"/>
              <a:gd name="connsiteX69" fmla="*/ 4978144 w 5470628"/>
              <a:gd name="connsiteY69" fmla="*/ 2108535 h 3193741"/>
              <a:gd name="connsiteX70" fmla="*/ 5031476 w 5470628"/>
              <a:gd name="connsiteY70" fmla="*/ 2128173 h 3193741"/>
              <a:gd name="connsiteX71" fmla="*/ 4937389 w 5470628"/>
              <a:gd name="connsiteY71" fmla="*/ 2216441 h 3193741"/>
              <a:gd name="connsiteX72" fmla="*/ 4826122 w 5470628"/>
              <a:gd name="connsiteY72" fmla="*/ 2315331 h 3193741"/>
              <a:gd name="connsiteX73" fmla="*/ 2544647 w 5470628"/>
              <a:gd name="connsiteY73" fmla="*/ 3190975 h 3193741"/>
              <a:gd name="connsiteX74" fmla="*/ 1328257 w 5470628"/>
              <a:gd name="connsiteY74" fmla="*/ 3153006 h 3193741"/>
              <a:gd name="connsiteX75" fmla="*/ 977943 w 5470628"/>
              <a:gd name="connsiteY75" fmla="*/ 3082502 h 3193741"/>
              <a:gd name="connsiteX76" fmla="*/ 854473 w 5470628"/>
              <a:gd name="connsiteY76" fmla="*/ 2994250 h 3193741"/>
              <a:gd name="connsiteX77" fmla="*/ 811593 w 5470628"/>
              <a:gd name="connsiteY77" fmla="*/ 2970498 h 3193741"/>
              <a:gd name="connsiteX78" fmla="*/ 707024 w 5470628"/>
              <a:gd name="connsiteY78" fmla="*/ 2945439 h 3193741"/>
              <a:gd name="connsiteX79" fmla="*/ 523487 w 5470628"/>
              <a:gd name="connsiteY79" fmla="*/ 2886053 h 3193741"/>
              <a:gd name="connsiteX80" fmla="*/ 587884 w 5470628"/>
              <a:gd name="connsiteY80" fmla="*/ 2859746 h 3193741"/>
              <a:gd name="connsiteX81" fmla="*/ 779426 w 5470628"/>
              <a:gd name="connsiteY81" fmla="*/ 2885897 h 3193741"/>
              <a:gd name="connsiteX82" fmla="*/ 917288 w 5470628"/>
              <a:gd name="connsiteY82" fmla="*/ 2882248 h 3193741"/>
              <a:gd name="connsiteX83" fmla="*/ 718684 w 5470628"/>
              <a:gd name="connsiteY83" fmla="*/ 2819941 h 3193741"/>
              <a:gd name="connsiteX84" fmla="*/ 524650 w 5470628"/>
              <a:gd name="connsiteY84" fmla="*/ 2731220 h 3193741"/>
              <a:gd name="connsiteX85" fmla="*/ 670138 w 5470628"/>
              <a:gd name="connsiteY85" fmla="*/ 2735189 h 3193741"/>
              <a:gd name="connsiteX86" fmla="*/ 675382 w 5470628"/>
              <a:gd name="connsiteY86" fmla="*/ 2719369 h 3193741"/>
              <a:gd name="connsiteX87" fmla="*/ 542021 w 5470628"/>
              <a:gd name="connsiteY87" fmla="*/ 2601946 h 3193741"/>
              <a:gd name="connsiteX88" fmla="*/ 476895 w 5470628"/>
              <a:gd name="connsiteY88" fmla="*/ 2555976 h 3193741"/>
              <a:gd name="connsiteX89" fmla="*/ 188751 w 5470628"/>
              <a:gd name="connsiteY89" fmla="*/ 2428830 h 3193741"/>
              <a:gd name="connsiteX90" fmla="*/ 456762 w 5470628"/>
              <a:gd name="connsiteY90" fmla="*/ 2468731 h 3193741"/>
              <a:gd name="connsiteX91" fmla="*/ 174514 w 5470628"/>
              <a:gd name="connsiteY91" fmla="*/ 2345378 h 3193741"/>
              <a:gd name="connsiteX92" fmla="*/ 38827 w 5470628"/>
              <a:gd name="connsiteY92" fmla="*/ 2303685 h 3193741"/>
              <a:gd name="connsiteX93" fmla="*/ 3281 w 5470628"/>
              <a:gd name="connsiteY93" fmla="*/ 2273587 h 3193741"/>
              <a:gd name="connsiteX94" fmla="*/ 61590 w 5470628"/>
              <a:gd name="connsiteY94" fmla="*/ 2259170 h 3193741"/>
              <a:gd name="connsiteX95" fmla="*/ 242291 w 5470628"/>
              <a:gd name="connsiteY95" fmla="*/ 2250569 h 3193741"/>
              <a:gd name="connsiteX96" fmla="*/ 13205 w 5470628"/>
              <a:gd name="connsiteY96" fmla="*/ 2172263 h 3193741"/>
              <a:gd name="connsiteX97" fmla="*/ 180810 w 5470628"/>
              <a:gd name="connsiteY97" fmla="*/ 2168333 h 3193741"/>
              <a:gd name="connsiteX98" fmla="*/ 226020 w 5470628"/>
              <a:gd name="connsiteY98" fmla="*/ 2121100 h 3193741"/>
              <a:gd name="connsiteX99" fmla="*/ 299145 w 5470628"/>
              <a:gd name="connsiteY99" fmla="*/ 2044862 h 3193741"/>
              <a:gd name="connsiteX100" fmla="*/ 350236 w 5470628"/>
              <a:gd name="connsiteY100" fmla="*/ 2001187 h 3193741"/>
              <a:gd name="connsiteX101" fmla="*/ 365223 w 5470628"/>
              <a:gd name="connsiteY101" fmla="*/ 1881218 h 3193741"/>
              <a:gd name="connsiteX102" fmla="*/ 310707 w 5470628"/>
              <a:gd name="connsiteY102" fmla="*/ 1758752 h 3193741"/>
              <a:gd name="connsiteX103" fmla="*/ 181659 w 5470628"/>
              <a:gd name="connsiteY103" fmla="*/ 1709137 h 3193741"/>
              <a:gd name="connsiteX104" fmla="*/ 213063 w 5470628"/>
              <a:gd name="connsiteY104" fmla="*/ 1632021 h 3193741"/>
              <a:gd name="connsiteX105" fmla="*/ 481390 w 5470628"/>
              <a:gd name="connsiteY105" fmla="*/ 1644125 h 3193741"/>
              <a:gd name="connsiteX106" fmla="*/ 68930 w 5470628"/>
              <a:gd name="connsiteY106" fmla="*/ 1457537 h 3193741"/>
              <a:gd name="connsiteX107" fmla="*/ 135138 w 5470628"/>
              <a:gd name="connsiteY107" fmla="*/ 1440976 h 3193741"/>
              <a:gd name="connsiteX108" fmla="*/ 131611 w 5470628"/>
              <a:gd name="connsiteY108" fmla="*/ 1427642 h 3193741"/>
              <a:gd name="connsiteX109" fmla="*/ 130443 w 5470628"/>
              <a:gd name="connsiteY109" fmla="*/ 1343795 h 3193741"/>
              <a:gd name="connsiteX110" fmla="*/ 138930 w 5470628"/>
              <a:gd name="connsiteY110" fmla="*/ 1304094 h 3193741"/>
              <a:gd name="connsiteX111" fmla="*/ 118409 w 5470628"/>
              <a:gd name="connsiteY111" fmla="*/ 1262212 h 3193741"/>
              <a:gd name="connsiteX112" fmla="*/ 421410 w 5470628"/>
              <a:gd name="connsiteY112" fmla="*/ 1304757 h 3193741"/>
              <a:gd name="connsiteX113" fmla="*/ 655702 w 5470628"/>
              <a:gd name="connsiteY113" fmla="*/ 1291801 h 3193741"/>
              <a:gd name="connsiteX114" fmla="*/ 648299 w 5470628"/>
              <a:gd name="connsiteY114" fmla="*/ 1287715 h 3193741"/>
              <a:gd name="connsiteX115" fmla="*/ 531027 w 5470628"/>
              <a:gd name="connsiteY115" fmla="*/ 1193967 h 3193741"/>
              <a:gd name="connsiteX116" fmla="*/ 526433 w 5470628"/>
              <a:gd name="connsiteY116" fmla="*/ 1191913 h 3193741"/>
              <a:gd name="connsiteX117" fmla="*/ 504666 w 5470628"/>
              <a:gd name="connsiteY117" fmla="*/ 1177230 h 3193741"/>
              <a:gd name="connsiteX118" fmla="*/ 482307 w 5470628"/>
              <a:gd name="connsiteY118" fmla="*/ 1162618 h 3193741"/>
              <a:gd name="connsiteX119" fmla="*/ 479029 w 5470628"/>
              <a:gd name="connsiteY119" fmla="*/ 1162540 h 3193741"/>
              <a:gd name="connsiteX120" fmla="*/ 447663 w 5470628"/>
              <a:gd name="connsiteY120" fmla="*/ 1132649 h 3193741"/>
              <a:gd name="connsiteX121" fmla="*/ 438547 w 5470628"/>
              <a:gd name="connsiteY121" fmla="*/ 1110977 h 3193741"/>
              <a:gd name="connsiteX122" fmla="*/ 405343 w 5470628"/>
              <a:gd name="connsiteY122" fmla="*/ 1089612 h 3193741"/>
              <a:gd name="connsiteX123" fmla="*/ 371373 w 5470628"/>
              <a:gd name="connsiteY123" fmla="*/ 1070238 h 3193741"/>
              <a:gd name="connsiteX124" fmla="*/ 290358 w 5470628"/>
              <a:gd name="connsiteY124" fmla="*/ 1059884 h 3193741"/>
              <a:gd name="connsiteX125" fmla="*/ 235140 w 5470628"/>
              <a:gd name="connsiteY125" fmla="*/ 1029322 h 3193741"/>
              <a:gd name="connsiteX126" fmla="*/ 300494 w 5470628"/>
              <a:gd name="connsiteY126" fmla="*/ 1032083 h 3193741"/>
              <a:gd name="connsiteX127" fmla="*/ 239661 w 5470628"/>
              <a:gd name="connsiteY127" fmla="*/ 997457 h 3193741"/>
              <a:gd name="connsiteX128" fmla="*/ 204788 w 5470628"/>
              <a:gd name="connsiteY128" fmla="*/ 959211 h 3193741"/>
              <a:gd name="connsiteX129" fmla="*/ 207583 w 5470628"/>
              <a:gd name="connsiteY129" fmla="*/ 947009 h 3193741"/>
              <a:gd name="connsiteX130" fmla="*/ 223061 w 5470628"/>
              <a:gd name="connsiteY130" fmla="*/ 947033 h 3193741"/>
              <a:gd name="connsiteX131" fmla="*/ 280015 w 5470628"/>
              <a:gd name="connsiteY131" fmla="*/ 972164 h 3193741"/>
              <a:gd name="connsiteX132" fmla="*/ 353948 w 5470628"/>
              <a:gd name="connsiteY132" fmla="*/ 1006865 h 3193741"/>
              <a:gd name="connsiteX133" fmla="*/ 240466 w 5470628"/>
              <a:gd name="connsiteY133" fmla="*/ 939943 h 3193741"/>
              <a:gd name="connsiteX134" fmla="*/ 158812 w 5470628"/>
              <a:gd name="connsiteY134" fmla="*/ 891467 h 3193741"/>
              <a:gd name="connsiteX135" fmla="*/ 139551 w 5470628"/>
              <a:gd name="connsiteY135" fmla="*/ 855364 h 3193741"/>
              <a:gd name="connsiteX136" fmla="*/ 145731 w 5470628"/>
              <a:gd name="connsiteY136" fmla="*/ 844888 h 3193741"/>
              <a:gd name="connsiteX137" fmla="*/ 158154 w 5470628"/>
              <a:gd name="connsiteY137" fmla="*/ 848366 h 3193741"/>
              <a:gd name="connsiteX138" fmla="*/ 169370 w 5470628"/>
              <a:gd name="connsiteY138" fmla="*/ 856260 h 3193741"/>
              <a:gd name="connsiteX139" fmla="*/ 288295 w 5470628"/>
              <a:gd name="connsiteY139" fmla="*/ 915169 h 3193741"/>
              <a:gd name="connsiteX140" fmla="*/ 462694 w 5470628"/>
              <a:gd name="connsiteY140" fmla="*/ 994643 h 3193741"/>
              <a:gd name="connsiteX141" fmla="*/ 531910 w 5470628"/>
              <a:gd name="connsiteY141" fmla="*/ 1006664 h 3193741"/>
              <a:gd name="connsiteX142" fmla="*/ 333940 w 5470628"/>
              <a:gd name="connsiteY142" fmla="*/ 893507 h 3193741"/>
              <a:gd name="connsiteX143" fmla="*/ 181443 w 5470628"/>
              <a:gd name="connsiteY143" fmla="*/ 746608 h 3193741"/>
              <a:gd name="connsiteX144" fmla="*/ 162678 w 5470628"/>
              <a:gd name="connsiteY144" fmla="*/ 737018 h 3193741"/>
              <a:gd name="connsiteX145" fmla="*/ 156307 w 5470628"/>
              <a:gd name="connsiteY145" fmla="*/ 730435 h 3193741"/>
              <a:gd name="connsiteX146" fmla="*/ 117227 w 5470628"/>
              <a:gd name="connsiteY146" fmla="*/ 677515 h 3193741"/>
              <a:gd name="connsiteX147" fmla="*/ 113655 w 5470628"/>
              <a:gd name="connsiteY147" fmla="*/ 663474 h 3193741"/>
              <a:gd name="connsiteX148" fmla="*/ 115226 w 5470628"/>
              <a:gd name="connsiteY148" fmla="*/ 636712 h 3193741"/>
              <a:gd name="connsiteX149" fmla="*/ 105067 w 5470628"/>
              <a:gd name="connsiteY149" fmla="*/ 622046 h 3193741"/>
              <a:gd name="connsiteX150" fmla="*/ 104113 w 5470628"/>
              <a:gd name="connsiteY150" fmla="*/ 611722 h 3193741"/>
              <a:gd name="connsiteX151" fmla="*/ 118895 w 5470628"/>
              <a:gd name="connsiteY151" fmla="*/ 610169 h 3193741"/>
              <a:gd name="connsiteX152" fmla="*/ 163095 w 5470628"/>
              <a:gd name="connsiteY152" fmla="*/ 640642 h 3193741"/>
              <a:gd name="connsiteX153" fmla="*/ 185766 w 5470628"/>
              <a:gd name="connsiteY153" fmla="*/ 641454 h 3193741"/>
              <a:gd name="connsiteX154" fmla="*/ 212892 w 5470628"/>
              <a:gd name="connsiteY154" fmla="*/ 637457 h 3193741"/>
              <a:gd name="connsiteX155" fmla="*/ 223932 w 5470628"/>
              <a:gd name="connsiteY155" fmla="*/ 647271 h 3193741"/>
              <a:gd name="connsiteX156" fmla="*/ 287167 w 5470628"/>
              <a:gd name="connsiteY156" fmla="*/ 691571 h 3193741"/>
              <a:gd name="connsiteX157" fmla="*/ 330380 w 5470628"/>
              <a:gd name="connsiteY157" fmla="*/ 692506 h 3193741"/>
              <a:gd name="connsiteX158" fmla="*/ 296172 w 5470628"/>
              <a:gd name="connsiteY158" fmla="*/ 688108 h 3193741"/>
              <a:gd name="connsiteX159" fmla="*/ 286974 w 5470628"/>
              <a:gd name="connsiteY159" fmla="*/ 674512 h 3193741"/>
              <a:gd name="connsiteX160" fmla="*/ 286166 w 5470628"/>
              <a:gd name="connsiteY160" fmla="*/ 661798 h 3193741"/>
              <a:gd name="connsiteX161" fmla="*/ 236268 w 5470628"/>
              <a:gd name="connsiteY161" fmla="*/ 635338 h 3193741"/>
              <a:gd name="connsiteX162" fmla="*/ 231734 w 5470628"/>
              <a:gd name="connsiteY162" fmla="*/ 634225 h 3193741"/>
              <a:gd name="connsiteX163" fmla="*/ 221253 w 5470628"/>
              <a:gd name="connsiteY163" fmla="*/ 623870 h 3193741"/>
              <a:gd name="connsiteX164" fmla="*/ 237564 w 5470628"/>
              <a:gd name="connsiteY164" fmla="*/ 613590 h 3193741"/>
              <a:gd name="connsiteX165" fmla="*/ 282259 w 5470628"/>
              <a:gd name="connsiteY165" fmla="*/ 619091 h 3193741"/>
              <a:gd name="connsiteX166" fmla="*/ 370630 w 5470628"/>
              <a:gd name="connsiteY166" fmla="*/ 665566 h 3193741"/>
              <a:gd name="connsiteX167" fmla="*/ 498017 w 5470628"/>
              <a:gd name="connsiteY167" fmla="*/ 740532 h 3193741"/>
              <a:gd name="connsiteX168" fmla="*/ 918036 w 5470628"/>
              <a:gd name="connsiteY168" fmla="*/ 924307 h 3193741"/>
              <a:gd name="connsiteX169" fmla="*/ 1079304 w 5470628"/>
              <a:gd name="connsiteY169" fmla="*/ 984494 h 3193741"/>
              <a:gd name="connsiteX170" fmla="*/ 1079935 w 5470628"/>
              <a:gd name="connsiteY170" fmla="*/ 980383 h 3193741"/>
              <a:gd name="connsiteX171" fmla="*/ 1079695 w 5470628"/>
              <a:gd name="connsiteY171" fmla="*/ 976616 h 3193741"/>
              <a:gd name="connsiteX172" fmla="*/ 966178 w 5470628"/>
              <a:gd name="connsiteY172" fmla="*/ 937219 h 3193741"/>
              <a:gd name="connsiteX173" fmla="*/ 720106 w 5470628"/>
              <a:gd name="connsiteY173" fmla="*/ 807112 h 3193741"/>
              <a:gd name="connsiteX174" fmla="*/ 698823 w 5470628"/>
              <a:gd name="connsiteY174" fmla="*/ 804708 h 3193741"/>
              <a:gd name="connsiteX175" fmla="*/ 664513 w 5470628"/>
              <a:gd name="connsiteY175" fmla="*/ 784663 h 3193741"/>
              <a:gd name="connsiteX176" fmla="*/ 660380 w 5470628"/>
              <a:gd name="connsiteY176" fmla="*/ 771165 h 3193741"/>
              <a:gd name="connsiteX177" fmla="*/ 584959 w 5470628"/>
              <a:gd name="connsiteY177" fmla="*/ 722409 h 3193741"/>
              <a:gd name="connsiteX178" fmla="*/ 435649 w 5470628"/>
              <a:gd name="connsiteY178" fmla="*/ 639659 h 3193741"/>
              <a:gd name="connsiteX179" fmla="*/ 404944 w 5470628"/>
              <a:gd name="connsiteY179" fmla="*/ 606128 h 3193741"/>
              <a:gd name="connsiteX180" fmla="*/ 408476 w 5470628"/>
              <a:gd name="connsiteY180" fmla="*/ 591466 h 3193741"/>
              <a:gd name="connsiteX181" fmla="*/ 425225 w 5470628"/>
              <a:gd name="connsiteY181" fmla="*/ 592759 h 3193741"/>
              <a:gd name="connsiteX182" fmla="*/ 487115 w 5470628"/>
              <a:gd name="connsiteY182" fmla="*/ 620614 h 3193741"/>
              <a:gd name="connsiteX183" fmla="*/ 550277 w 5470628"/>
              <a:gd name="connsiteY183" fmla="*/ 649738 h 3193741"/>
              <a:gd name="connsiteX184" fmla="*/ 544421 w 5470628"/>
              <a:gd name="connsiteY184" fmla="*/ 641907 h 3193741"/>
              <a:gd name="connsiteX185" fmla="*/ 431905 w 5470628"/>
              <a:gd name="connsiteY185" fmla="*/ 580799 h 3193741"/>
              <a:gd name="connsiteX186" fmla="*/ 351177 w 5470628"/>
              <a:gd name="connsiteY186" fmla="*/ 528177 h 3193741"/>
              <a:gd name="connsiteX187" fmla="*/ 339749 w 5470628"/>
              <a:gd name="connsiteY187" fmla="*/ 498244 h 3193741"/>
              <a:gd name="connsiteX188" fmla="*/ 346313 w 5470628"/>
              <a:gd name="connsiteY188" fmla="*/ 489145 h 3193741"/>
              <a:gd name="connsiteX189" fmla="*/ 356579 w 5470628"/>
              <a:gd name="connsiteY189" fmla="*/ 491460 h 3193741"/>
              <a:gd name="connsiteX190" fmla="*/ 371505 w 5470628"/>
              <a:gd name="connsiteY190" fmla="*/ 501516 h 3193741"/>
              <a:gd name="connsiteX191" fmla="*/ 476275 w 5470628"/>
              <a:gd name="connsiteY191" fmla="*/ 553122 h 3193741"/>
              <a:gd name="connsiteX192" fmla="*/ 649952 w 5470628"/>
              <a:gd name="connsiteY192" fmla="*/ 635294 h 3193741"/>
              <a:gd name="connsiteX193" fmla="*/ 727161 w 5470628"/>
              <a:gd name="connsiteY193" fmla="*/ 651328 h 3193741"/>
              <a:gd name="connsiteX194" fmla="*/ 722417 w 5470628"/>
              <a:gd name="connsiteY194" fmla="*/ 646921 h 3193741"/>
              <a:gd name="connsiteX195" fmla="*/ 546079 w 5470628"/>
              <a:gd name="connsiteY195" fmla="*/ 546328 h 3193741"/>
              <a:gd name="connsiteX196" fmla="*/ 378182 w 5470628"/>
              <a:gd name="connsiteY196" fmla="*/ 386585 h 3193741"/>
              <a:gd name="connsiteX197" fmla="*/ 370158 w 5470628"/>
              <a:gd name="connsiteY197" fmla="*/ 382100 h 3193741"/>
              <a:gd name="connsiteX198" fmla="*/ 357861 w 5470628"/>
              <a:gd name="connsiteY198" fmla="*/ 371252 h 3193741"/>
              <a:gd name="connsiteX199" fmla="*/ 331313 w 5470628"/>
              <a:gd name="connsiteY199" fmla="*/ 328203 h 3193741"/>
              <a:gd name="connsiteX200" fmla="*/ 319354 w 5470628"/>
              <a:gd name="connsiteY200" fmla="*/ 299282 h 3193741"/>
              <a:gd name="connsiteX201" fmla="*/ 319682 w 5470628"/>
              <a:gd name="connsiteY201" fmla="*/ 285719 h 3193741"/>
              <a:gd name="connsiteX202" fmla="*/ 306391 w 5470628"/>
              <a:gd name="connsiteY202" fmla="*/ 268585 h 3193741"/>
              <a:gd name="connsiteX203" fmla="*/ 303294 w 5470628"/>
              <a:gd name="connsiteY203" fmla="*/ 257334 h 3193741"/>
              <a:gd name="connsiteX204" fmla="*/ 319242 w 5470628"/>
              <a:gd name="connsiteY204" fmla="*/ 255403 h 3193741"/>
              <a:gd name="connsiteX205" fmla="*/ 364093 w 5470628"/>
              <a:gd name="connsiteY205" fmla="*/ 286745 h 3193741"/>
              <a:gd name="connsiteX206" fmla="*/ 385301 w 5470628"/>
              <a:gd name="connsiteY206" fmla="*/ 287973 h 3193741"/>
              <a:gd name="connsiteX207" fmla="*/ 417598 w 5470628"/>
              <a:gd name="connsiteY207" fmla="*/ 285722 h 3193741"/>
              <a:gd name="connsiteX208" fmla="*/ 440155 w 5470628"/>
              <a:gd name="connsiteY208" fmla="*/ 308139 h 3193741"/>
              <a:gd name="connsiteX209" fmla="*/ 534406 w 5470628"/>
              <a:gd name="connsiteY209" fmla="*/ 339430 h 3193741"/>
              <a:gd name="connsiteX210" fmla="*/ 495633 w 5470628"/>
              <a:gd name="connsiteY210" fmla="*/ 333450 h 3193741"/>
              <a:gd name="connsiteX211" fmla="*/ 486289 w 5470628"/>
              <a:gd name="connsiteY211" fmla="*/ 322243 h 3193741"/>
              <a:gd name="connsiteX212" fmla="*/ 484000 w 5470628"/>
              <a:gd name="connsiteY212" fmla="*/ 304964 h 3193741"/>
              <a:gd name="connsiteX213" fmla="*/ 436911 w 5470628"/>
              <a:gd name="connsiteY213" fmla="*/ 280536 h 3193741"/>
              <a:gd name="connsiteX214" fmla="*/ 426865 w 5470628"/>
              <a:gd name="connsiteY214" fmla="*/ 277007 h 3193741"/>
              <a:gd name="connsiteX215" fmla="*/ 420654 w 5470628"/>
              <a:gd name="connsiteY215" fmla="*/ 268269 h 3193741"/>
              <a:gd name="connsiteX216" fmla="*/ 432329 w 5470628"/>
              <a:gd name="connsiteY216" fmla="*/ 259975 h 3193741"/>
              <a:gd name="connsiteX217" fmla="*/ 447672 w 5470628"/>
              <a:gd name="connsiteY217" fmla="*/ 257879 h 3193741"/>
              <a:gd name="connsiteX218" fmla="*/ 502242 w 5470628"/>
              <a:gd name="connsiteY218" fmla="*/ 273572 h 3193741"/>
              <a:gd name="connsiteX219" fmla="*/ 659874 w 5470628"/>
              <a:gd name="connsiteY219" fmla="*/ 365516 h 3193741"/>
              <a:gd name="connsiteX220" fmla="*/ 829177 w 5470628"/>
              <a:gd name="connsiteY220" fmla="*/ 444421 h 3193741"/>
              <a:gd name="connsiteX221" fmla="*/ 1231903 w 5470628"/>
              <a:gd name="connsiteY221" fmla="*/ 613682 h 3193741"/>
              <a:gd name="connsiteX222" fmla="*/ 1911736 w 5470628"/>
              <a:gd name="connsiteY222" fmla="*/ 685084 h 3193741"/>
              <a:gd name="connsiteX223" fmla="*/ 2564313 w 5470628"/>
              <a:gd name="connsiteY223" fmla="*/ 632143 h 3193741"/>
              <a:gd name="connsiteX224" fmla="*/ 2657304 w 5470628"/>
              <a:gd name="connsiteY224" fmla="*/ 624913 h 3193741"/>
              <a:gd name="connsiteX225" fmla="*/ 4235818 w 5470628"/>
              <a:gd name="connsiteY225" fmla="*/ 259339 h 3193741"/>
              <a:gd name="connsiteX226" fmla="*/ 4460331 w 5470628"/>
              <a:gd name="connsiteY226" fmla="*/ 176864 h 3193741"/>
              <a:gd name="connsiteX227" fmla="*/ 4499578 w 5470628"/>
              <a:gd name="connsiteY227" fmla="*/ 186791 h 3193741"/>
              <a:gd name="connsiteX228" fmla="*/ 4514640 w 5470628"/>
              <a:gd name="connsiteY228" fmla="*/ 188841 h 3193741"/>
              <a:gd name="connsiteX229" fmla="*/ 4516523 w 5470628"/>
              <a:gd name="connsiteY229" fmla="*/ 189988 h 3193741"/>
              <a:gd name="connsiteX230" fmla="*/ 4518126 w 5470628"/>
              <a:gd name="connsiteY230" fmla="*/ 189316 h 3193741"/>
              <a:gd name="connsiteX231" fmla="*/ 4514640 w 5470628"/>
              <a:gd name="connsiteY231" fmla="*/ 188841 h 3193741"/>
              <a:gd name="connsiteX232" fmla="*/ 4511569 w 5470628"/>
              <a:gd name="connsiteY232" fmla="*/ 186970 h 3193741"/>
              <a:gd name="connsiteX233" fmla="*/ 4510888 w 5470628"/>
              <a:gd name="connsiteY233" fmla="*/ 180943 h 3193741"/>
              <a:gd name="connsiteX234" fmla="*/ 4531865 w 5470628"/>
              <a:gd name="connsiteY234" fmla="*/ 155151 h 3193741"/>
              <a:gd name="connsiteX235" fmla="*/ 4573441 w 5470628"/>
              <a:gd name="connsiteY235" fmla="*/ 139676 h 3193741"/>
              <a:gd name="connsiteX236" fmla="*/ 4594964 w 5470628"/>
              <a:gd name="connsiteY236" fmla="*/ 145847 h 3193741"/>
              <a:gd name="connsiteX237" fmla="*/ 4623059 w 5470628"/>
              <a:gd name="connsiteY237" fmla="*/ 152410 h 3193741"/>
              <a:gd name="connsiteX238" fmla="*/ 4748356 w 5470628"/>
              <a:gd name="connsiteY238" fmla="*/ 68192 h 3193741"/>
              <a:gd name="connsiteX239" fmla="*/ 4833812 w 5470628"/>
              <a:gd name="connsiteY239" fmla="*/ 8017 h 3193741"/>
              <a:gd name="connsiteX240" fmla="*/ 4850908 w 5470628"/>
              <a:gd name="connsiteY240" fmla="*/ 727 h 319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5470628" h="3193741">
                <a:moveTo>
                  <a:pt x="5462602" y="1413608"/>
                </a:moveTo>
                <a:lnTo>
                  <a:pt x="5465724" y="1421881"/>
                </a:lnTo>
                <a:cubicBezTo>
                  <a:pt x="5472118" y="1444281"/>
                  <a:pt x="5472640" y="1461744"/>
                  <a:pt x="5465025" y="1466556"/>
                </a:cubicBezTo>
                <a:lnTo>
                  <a:pt x="5463208" y="1466226"/>
                </a:lnTo>
                <a:lnTo>
                  <a:pt x="5463242" y="1451866"/>
                </a:lnTo>
                <a:cubicBezTo>
                  <a:pt x="5463190" y="1441487"/>
                  <a:pt x="5463068" y="1431722"/>
                  <a:pt x="5462894" y="1423194"/>
                </a:cubicBezTo>
                <a:close/>
                <a:moveTo>
                  <a:pt x="5461417" y="1391849"/>
                </a:moveTo>
                <a:cubicBezTo>
                  <a:pt x="5461710" y="1392940"/>
                  <a:pt x="5461992" y="1396513"/>
                  <a:pt x="5462246" y="1401944"/>
                </a:cubicBezTo>
                <a:lnTo>
                  <a:pt x="5462602" y="1413608"/>
                </a:lnTo>
                <a:lnTo>
                  <a:pt x="5459078" y="1404268"/>
                </a:lnTo>
                <a:lnTo>
                  <a:pt x="5460137" y="1393780"/>
                </a:lnTo>
                <a:cubicBezTo>
                  <a:pt x="5460561" y="1391114"/>
                  <a:pt x="5460982" y="1390270"/>
                  <a:pt x="5461417" y="1391849"/>
                </a:cubicBezTo>
                <a:close/>
                <a:moveTo>
                  <a:pt x="614271" y="1052206"/>
                </a:moveTo>
                <a:cubicBezTo>
                  <a:pt x="613444" y="1053256"/>
                  <a:pt x="612323" y="1054339"/>
                  <a:pt x="611497" y="1055389"/>
                </a:cubicBezTo>
                <a:cubicBezTo>
                  <a:pt x="617673" y="1058912"/>
                  <a:pt x="624115" y="1061928"/>
                  <a:pt x="630277" y="1065215"/>
                </a:cubicBezTo>
                <a:cubicBezTo>
                  <a:pt x="637469" y="1066004"/>
                  <a:pt x="644958" y="1066759"/>
                  <a:pt x="651856" y="1067584"/>
                </a:cubicBezTo>
                <a:cubicBezTo>
                  <a:pt x="639327" y="1062458"/>
                  <a:pt x="626799" y="1057332"/>
                  <a:pt x="614271" y="1052206"/>
                </a:cubicBezTo>
                <a:close/>
                <a:moveTo>
                  <a:pt x="810628" y="695550"/>
                </a:moveTo>
                <a:cubicBezTo>
                  <a:pt x="873537" y="739416"/>
                  <a:pt x="951215" y="767494"/>
                  <a:pt x="1033084" y="791270"/>
                </a:cubicBezTo>
                <a:cubicBezTo>
                  <a:pt x="1034205" y="790184"/>
                  <a:pt x="1035031" y="789136"/>
                  <a:pt x="1036153" y="788050"/>
                </a:cubicBezTo>
                <a:cubicBezTo>
                  <a:pt x="960983" y="757296"/>
                  <a:pt x="885798" y="726306"/>
                  <a:pt x="810628" y="695550"/>
                </a:cubicBezTo>
                <a:close/>
                <a:moveTo>
                  <a:pt x="4850908" y="727"/>
                </a:moveTo>
                <a:cubicBezTo>
                  <a:pt x="4858191" y="2929"/>
                  <a:pt x="4860543" y="7152"/>
                  <a:pt x="4858584" y="13795"/>
                </a:cubicBezTo>
                <a:cubicBezTo>
                  <a:pt x="4855845" y="22194"/>
                  <a:pt x="4850092" y="30008"/>
                  <a:pt x="4843408" y="37224"/>
                </a:cubicBezTo>
                <a:cubicBezTo>
                  <a:pt x="4812232" y="71132"/>
                  <a:pt x="4827067" y="79774"/>
                  <a:pt x="4871062" y="78954"/>
                </a:cubicBezTo>
                <a:cubicBezTo>
                  <a:pt x="4910302" y="78234"/>
                  <a:pt x="4949507" y="72299"/>
                  <a:pt x="4989038" y="66799"/>
                </a:cubicBezTo>
                <a:cubicBezTo>
                  <a:pt x="5008500" y="63967"/>
                  <a:pt x="5009491" y="65509"/>
                  <a:pt x="5002636" y="79388"/>
                </a:cubicBezTo>
                <a:cubicBezTo>
                  <a:pt x="4991594" y="102315"/>
                  <a:pt x="4990844" y="123285"/>
                  <a:pt x="5008332" y="140859"/>
                </a:cubicBezTo>
                <a:cubicBezTo>
                  <a:pt x="5012456" y="144868"/>
                  <a:pt x="5015428" y="149491"/>
                  <a:pt x="5014326" y="155555"/>
                </a:cubicBezTo>
                <a:cubicBezTo>
                  <a:pt x="5009356" y="180357"/>
                  <a:pt x="5019874" y="200674"/>
                  <a:pt x="5030704" y="221190"/>
                </a:cubicBezTo>
                <a:cubicBezTo>
                  <a:pt x="5048958" y="255517"/>
                  <a:pt x="5072099" y="287116"/>
                  <a:pt x="5097262" y="317759"/>
                </a:cubicBezTo>
                <a:cubicBezTo>
                  <a:pt x="5115004" y="339336"/>
                  <a:pt x="5126222" y="365974"/>
                  <a:pt x="5165084" y="373367"/>
                </a:cubicBezTo>
                <a:cubicBezTo>
                  <a:pt x="5174420" y="375083"/>
                  <a:pt x="5177498" y="381353"/>
                  <a:pt x="5174137" y="389353"/>
                </a:cubicBezTo>
                <a:cubicBezTo>
                  <a:pt x="5163026" y="415847"/>
                  <a:pt x="5172067" y="436343"/>
                  <a:pt x="5192507" y="453561"/>
                </a:cubicBezTo>
                <a:cubicBezTo>
                  <a:pt x="5199734" y="459565"/>
                  <a:pt x="5197020" y="463690"/>
                  <a:pt x="5187160" y="467732"/>
                </a:cubicBezTo>
                <a:cubicBezTo>
                  <a:pt x="5175836" y="472188"/>
                  <a:pt x="5167025" y="478711"/>
                  <a:pt x="5160106" y="486904"/>
                </a:cubicBezTo>
                <a:cubicBezTo>
                  <a:pt x="5148744" y="500143"/>
                  <a:pt x="5143396" y="514315"/>
                  <a:pt x="5138948" y="528614"/>
                </a:cubicBezTo>
                <a:cubicBezTo>
                  <a:pt x="5132042" y="551041"/>
                  <a:pt x="5123894" y="572670"/>
                  <a:pt x="5097016" y="589923"/>
                </a:cubicBezTo>
                <a:cubicBezTo>
                  <a:pt x="5089016" y="595163"/>
                  <a:pt x="5082598" y="601872"/>
                  <a:pt x="5075869" y="608381"/>
                </a:cubicBezTo>
                <a:cubicBezTo>
                  <a:pt x="5078016" y="614052"/>
                  <a:pt x="5083322" y="617918"/>
                  <a:pt x="5093172" y="618385"/>
                </a:cubicBezTo>
                <a:cubicBezTo>
                  <a:pt x="5155867" y="621469"/>
                  <a:pt x="5153088" y="652648"/>
                  <a:pt x="5153518" y="687474"/>
                </a:cubicBezTo>
                <a:cubicBezTo>
                  <a:pt x="5154177" y="730575"/>
                  <a:pt x="5118812" y="754787"/>
                  <a:pt x="5074984" y="776941"/>
                </a:cubicBezTo>
                <a:cubicBezTo>
                  <a:pt x="5059986" y="784451"/>
                  <a:pt x="5038116" y="786863"/>
                  <a:pt x="5033348" y="805473"/>
                </a:cubicBezTo>
                <a:cubicBezTo>
                  <a:pt x="5059529" y="819384"/>
                  <a:pt x="5089376" y="802009"/>
                  <a:pt x="5116847" y="803426"/>
                </a:cubicBezTo>
                <a:cubicBezTo>
                  <a:pt x="5139548" y="804709"/>
                  <a:pt x="5176330" y="798120"/>
                  <a:pt x="5147902" y="833118"/>
                </a:cubicBezTo>
                <a:cubicBezTo>
                  <a:pt x="5139626" y="843373"/>
                  <a:pt x="5150382" y="848714"/>
                  <a:pt x="5161665" y="848297"/>
                </a:cubicBezTo>
                <a:cubicBezTo>
                  <a:pt x="5253064" y="844106"/>
                  <a:pt x="5215170" y="912756"/>
                  <a:pt x="5246520" y="942412"/>
                </a:cubicBezTo>
                <a:cubicBezTo>
                  <a:pt x="5255359" y="950358"/>
                  <a:pt x="5247812" y="967405"/>
                  <a:pt x="5235368" y="972946"/>
                </a:cubicBezTo>
                <a:cubicBezTo>
                  <a:pt x="5156387" y="1008610"/>
                  <a:pt x="5149354" y="1071149"/>
                  <a:pt x="5113739" y="1128845"/>
                </a:cubicBezTo>
                <a:cubicBezTo>
                  <a:pt x="5157305" y="1144685"/>
                  <a:pt x="5208388" y="1143005"/>
                  <a:pt x="5255034" y="1151117"/>
                </a:cubicBezTo>
                <a:cubicBezTo>
                  <a:pt x="5303482" y="1159484"/>
                  <a:pt x="5304156" y="1170079"/>
                  <a:pt x="5267513" y="1216275"/>
                </a:cubicBezTo>
                <a:cubicBezTo>
                  <a:pt x="5370269" y="1212844"/>
                  <a:pt x="5370269" y="1212844"/>
                  <a:pt x="5343113" y="1281854"/>
                </a:cubicBezTo>
                <a:cubicBezTo>
                  <a:pt x="5386272" y="1279593"/>
                  <a:pt x="5428618" y="1334726"/>
                  <a:pt x="5452014" y="1385543"/>
                </a:cubicBezTo>
                <a:lnTo>
                  <a:pt x="5459078" y="1404268"/>
                </a:lnTo>
                <a:lnTo>
                  <a:pt x="5458838" y="1406644"/>
                </a:lnTo>
                <a:cubicBezTo>
                  <a:pt x="5457942" y="1418063"/>
                  <a:pt x="5456960" y="1434367"/>
                  <a:pt x="5455752" y="1450751"/>
                </a:cubicBezTo>
                <a:lnTo>
                  <a:pt x="5454594" y="1464662"/>
                </a:lnTo>
                <a:lnTo>
                  <a:pt x="5447215" y="1463321"/>
                </a:lnTo>
                <a:cubicBezTo>
                  <a:pt x="5441256" y="1459714"/>
                  <a:pt x="5437002" y="1458345"/>
                  <a:pt x="5433934" y="1458428"/>
                </a:cubicBezTo>
                <a:cubicBezTo>
                  <a:pt x="5424728" y="1458676"/>
                  <a:pt x="5426188" y="1471978"/>
                  <a:pt x="5424276" y="1477014"/>
                </a:cubicBezTo>
                <a:cubicBezTo>
                  <a:pt x="5417851" y="1492977"/>
                  <a:pt x="5433852" y="1501241"/>
                  <a:pt x="5444628" y="1511562"/>
                </a:cubicBezTo>
                <a:cubicBezTo>
                  <a:pt x="5448663" y="1515344"/>
                  <a:pt x="5451544" y="1497678"/>
                  <a:pt x="5453752" y="1474786"/>
                </a:cubicBezTo>
                <a:lnTo>
                  <a:pt x="5454594" y="1464662"/>
                </a:lnTo>
                <a:lnTo>
                  <a:pt x="5463208" y="1466226"/>
                </a:lnTo>
                <a:lnTo>
                  <a:pt x="5463164" y="1484226"/>
                </a:lnTo>
                <a:cubicBezTo>
                  <a:pt x="5462722" y="1528173"/>
                  <a:pt x="5460824" y="1571999"/>
                  <a:pt x="5456160" y="1575885"/>
                </a:cubicBezTo>
                <a:cubicBezTo>
                  <a:pt x="5406708" y="1617226"/>
                  <a:pt x="5442751" y="1692579"/>
                  <a:pt x="5345636" y="1714543"/>
                </a:cubicBezTo>
                <a:cubicBezTo>
                  <a:pt x="5301930" y="1724583"/>
                  <a:pt x="5282493" y="1755882"/>
                  <a:pt x="5251319" y="1775792"/>
                </a:cubicBezTo>
                <a:cubicBezTo>
                  <a:pt x="5142610" y="1844714"/>
                  <a:pt x="5072132" y="1925140"/>
                  <a:pt x="5043512" y="2027305"/>
                </a:cubicBezTo>
                <a:cubicBezTo>
                  <a:pt x="5035488" y="2055562"/>
                  <a:pt x="5000258" y="2081893"/>
                  <a:pt x="4978144" y="2108535"/>
                </a:cubicBezTo>
                <a:cubicBezTo>
                  <a:pt x="4990785" y="2124798"/>
                  <a:pt x="5050411" y="2079615"/>
                  <a:pt x="5031476" y="2128173"/>
                </a:cubicBezTo>
                <a:cubicBezTo>
                  <a:pt x="5017138" y="2164787"/>
                  <a:pt x="4975973" y="2191363"/>
                  <a:pt x="4937389" y="2216441"/>
                </a:cubicBezTo>
                <a:cubicBezTo>
                  <a:pt x="4893079" y="2245058"/>
                  <a:pt x="4843760" y="2269776"/>
                  <a:pt x="4826122" y="2315331"/>
                </a:cubicBezTo>
                <a:cubicBezTo>
                  <a:pt x="4822276" y="2325050"/>
                  <a:pt x="3896510" y="3112888"/>
                  <a:pt x="2544647" y="3190975"/>
                </a:cubicBezTo>
                <a:cubicBezTo>
                  <a:pt x="2323734" y="3203734"/>
                  <a:pt x="1445947" y="3169121"/>
                  <a:pt x="1328257" y="3153006"/>
                </a:cubicBezTo>
                <a:cubicBezTo>
                  <a:pt x="1207258" y="3136344"/>
                  <a:pt x="1101756" y="3091943"/>
                  <a:pt x="977943" y="3082502"/>
                </a:cubicBezTo>
                <a:cubicBezTo>
                  <a:pt x="912454" y="3077622"/>
                  <a:pt x="848655" y="3061861"/>
                  <a:pt x="854473" y="2994250"/>
                </a:cubicBezTo>
                <a:cubicBezTo>
                  <a:pt x="856228" y="2975057"/>
                  <a:pt x="838125" y="2961827"/>
                  <a:pt x="811593" y="2970498"/>
                </a:cubicBezTo>
                <a:cubicBezTo>
                  <a:pt x="761454" y="2987010"/>
                  <a:pt x="736680" y="2962489"/>
                  <a:pt x="707024" y="2945439"/>
                </a:cubicBezTo>
                <a:cubicBezTo>
                  <a:pt x="654509" y="2915262"/>
                  <a:pt x="603913" y="2882480"/>
                  <a:pt x="523487" y="2886053"/>
                </a:cubicBezTo>
                <a:cubicBezTo>
                  <a:pt x="537017" y="2855468"/>
                  <a:pt x="563587" y="2856758"/>
                  <a:pt x="587884" y="2859746"/>
                </a:cubicBezTo>
                <a:cubicBezTo>
                  <a:pt x="652090" y="2867866"/>
                  <a:pt x="715235" y="2878012"/>
                  <a:pt x="779426" y="2885897"/>
                </a:cubicBezTo>
                <a:cubicBezTo>
                  <a:pt x="821123" y="2891048"/>
                  <a:pt x="863074" y="2900202"/>
                  <a:pt x="917288" y="2882248"/>
                </a:cubicBezTo>
                <a:cubicBezTo>
                  <a:pt x="866364" y="2830288"/>
                  <a:pt x="785092" y="2829930"/>
                  <a:pt x="718684" y="2819941"/>
                </a:cubicBezTo>
                <a:cubicBezTo>
                  <a:pt x="635747" y="2807447"/>
                  <a:pt x="584925" y="2771133"/>
                  <a:pt x="524650" y="2731220"/>
                </a:cubicBezTo>
                <a:cubicBezTo>
                  <a:pt x="584180" y="2712621"/>
                  <a:pt x="623299" y="2742760"/>
                  <a:pt x="670138" y="2735189"/>
                </a:cubicBezTo>
                <a:cubicBezTo>
                  <a:pt x="672406" y="2728745"/>
                  <a:pt x="675988" y="2719532"/>
                  <a:pt x="675382" y="2719369"/>
                </a:cubicBezTo>
                <a:cubicBezTo>
                  <a:pt x="596666" y="2703042"/>
                  <a:pt x="557844" y="2658869"/>
                  <a:pt x="542021" y="2601946"/>
                </a:cubicBezTo>
                <a:cubicBezTo>
                  <a:pt x="533902" y="2572560"/>
                  <a:pt x="505246" y="2566541"/>
                  <a:pt x="476895" y="2555976"/>
                </a:cubicBezTo>
                <a:cubicBezTo>
                  <a:pt x="377189" y="2518466"/>
                  <a:pt x="272496" y="2486779"/>
                  <a:pt x="188751" y="2428830"/>
                </a:cubicBezTo>
                <a:cubicBezTo>
                  <a:pt x="280875" y="2426687"/>
                  <a:pt x="357216" y="2461808"/>
                  <a:pt x="456762" y="2468731"/>
                </a:cubicBezTo>
                <a:cubicBezTo>
                  <a:pt x="373794" y="2404281"/>
                  <a:pt x="269816" y="2379152"/>
                  <a:pt x="174514" y="2345378"/>
                </a:cubicBezTo>
                <a:cubicBezTo>
                  <a:pt x="130977" y="2330009"/>
                  <a:pt x="90329" y="2308598"/>
                  <a:pt x="38827" y="2303685"/>
                </a:cubicBezTo>
                <a:cubicBezTo>
                  <a:pt x="20556" y="2301864"/>
                  <a:pt x="-10092" y="2297272"/>
                  <a:pt x="3281" y="2273587"/>
                </a:cubicBezTo>
                <a:cubicBezTo>
                  <a:pt x="14533" y="2253956"/>
                  <a:pt x="39095" y="2256437"/>
                  <a:pt x="61590" y="2259170"/>
                </a:cubicBezTo>
                <a:cubicBezTo>
                  <a:pt x="115591" y="2265916"/>
                  <a:pt x="170539" y="2259497"/>
                  <a:pt x="242291" y="2250569"/>
                </a:cubicBezTo>
                <a:cubicBezTo>
                  <a:pt x="178223" y="2197829"/>
                  <a:pt x="68904" y="2229102"/>
                  <a:pt x="13205" y="2172263"/>
                </a:cubicBezTo>
                <a:cubicBezTo>
                  <a:pt x="77196" y="2153598"/>
                  <a:pt x="128251" y="2170191"/>
                  <a:pt x="180810" y="2168333"/>
                </a:cubicBezTo>
                <a:cubicBezTo>
                  <a:pt x="228319" y="2166612"/>
                  <a:pt x="239444" y="2154350"/>
                  <a:pt x="226020" y="2121100"/>
                </a:cubicBezTo>
                <a:cubicBezTo>
                  <a:pt x="205165" y="2069293"/>
                  <a:pt x="229388" y="2038364"/>
                  <a:pt x="299145" y="2044862"/>
                </a:cubicBezTo>
                <a:cubicBezTo>
                  <a:pt x="363822" y="2051027"/>
                  <a:pt x="369032" y="2029991"/>
                  <a:pt x="350236" y="2001187"/>
                </a:cubicBezTo>
                <a:cubicBezTo>
                  <a:pt x="322862" y="1959187"/>
                  <a:pt x="348423" y="1921214"/>
                  <a:pt x="365223" y="1881218"/>
                </a:cubicBezTo>
                <a:cubicBezTo>
                  <a:pt x="390527" y="1820499"/>
                  <a:pt x="376326" y="1793748"/>
                  <a:pt x="310707" y="1758752"/>
                </a:cubicBezTo>
                <a:cubicBezTo>
                  <a:pt x="273754" y="1739265"/>
                  <a:pt x="234367" y="1723631"/>
                  <a:pt x="181659" y="1709137"/>
                </a:cubicBezTo>
                <a:cubicBezTo>
                  <a:pt x="299387" y="1683727"/>
                  <a:pt x="172918" y="1660608"/>
                  <a:pt x="213063" y="1632021"/>
                </a:cubicBezTo>
                <a:cubicBezTo>
                  <a:pt x="296030" y="1612244"/>
                  <a:pt x="369047" y="1679323"/>
                  <a:pt x="481390" y="1644125"/>
                </a:cubicBezTo>
                <a:cubicBezTo>
                  <a:pt x="336659" y="1595935"/>
                  <a:pt x="176348" y="1532074"/>
                  <a:pt x="68930" y="1457537"/>
                </a:cubicBezTo>
                <a:cubicBezTo>
                  <a:pt x="91299" y="1434897"/>
                  <a:pt x="115799" y="1450436"/>
                  <a:pt x="135138" y="1440976"/>
                </a:cubicBezTo>
                <a:cubicBezTo>
                  <a:pt x="133952" y="1436374"/>
                  <a:pt x="135290" y="1429332"/>
                  <a:pt x="131611" y="1427642"/>
                </a:cubicBezTo>
                <a:cubicBezTo>
                  <a:pt x="52402" y="1389548"/>
                  <a:pt x="51441" y="1388478"/>
                  <a:pt x="130443" y="1343795"/>
                </a:cubicBezTo>
                <a:cubicBezTo>
                  <a:pt x="158017" y="1328118"/>
                  <a:pt x="154966" y="1317573"/>
                  <a:pt x="138930" y="1304094"/>
                </a:cubicBezTo>
                <a:cubicBezTo>
                  <a:pt x="127608" y="1294551"/>
                  <a:pt x="113720" y="1286742"/>
                  <a:pt x="118409" y="1262212"/>
                </a:cubicBezTo>
                <a:cubicBezTo>
                  <a:pt x="164937" y="1287183"/>
                  <a:pt x="383505" y="1312432"/>
                  <a:pt x="421410" y="1304757"/>
                </a:cubicBezTo>
                <a:cubicBezTo>
                  <a:pt x="464009" y="1296037"/>
                  <a:pt x="610877" y="1288926"/>
                  <a:pt x="655702" y="1291801"/>
                </a:cubicBezTo>
                <a:cubicBezTo>
                  <a:pt x="653235" y="1290438"/>
                  <a:pt x="650767" y="1289077"/>
                  <a:pt x="648299" y="1287715"/>
                </a:cubicBezTo>
                <a:cubicBezTo>
                  <a:pt x="603999" y="1260339"/>
                  <a:pt x="559107" y="1233035"/>
                  <a:pt x="531027" y="1193967"/>
                </a:cubicBezTo>
                <a:cubicBezTo>
                  <a:pt x="529741" y="1192462"/>
                  <a:pt x="529061" y="1191120"/>
                  <a:pt x="526433" y="1191913"/>
                </a:cubicBezTo>
                <a:cubicBezTo>
                  <a:pt x="503415" y="1199684"/>
                  <a:pt x="505590" y="1187083"/>
                  <a:pt x="504666" y="1177230"/>
                </a:cubicBezTo>
                <a:cubicBezTo>
                  <a:pt x="503726" y="1167141"/>
                  <a:pt x="499378" y="1159602"/>
                  <a:pt x="482307" y="1162618"/>
                </a:cubicBezTo>
                <a:cubicBezTo>
                  <a:pt x="481421" y="1162726"/>
                  <a:pt x="480226" y="1162633"/>
                  <a:pt x="479029" y="1162540"/>
                </a:cubicBezTo>
                <a:cubicBezTo>
                  <a:pt x="470949" y="1161859"/>
                  <a:pt x="444139" y="1138059"/>
                  <a:pt x="447663" y="1132649"/>
                </a:cubicBezTo>
                <a:cubicBezTo>
                  <a:pt x="455539" y="1120781"/>
                  <a:pt x="446335" y="1116439"/>
                  <a:pt x="438547" y="1110977"/>
                </a:cubicBezTo>
                <a:cubicBezTo>
                  <a:pt x="427656" y="1103517"/>
                  <a:pt x="416795" y="1096529"/>
                  <a:pt x="405343" y="1089612"/>
                </a:cubicBezTo>
                <a:cubicBezTo>
                  <a:pt x="394202" y="1082895"/>
                  <a:pt x="382794" y="1076684"/>
                  <a:pt x="371373" y="1070238"/>
                </a:cubicBezTo>
                <a:cubicBezTo>
                  <a:pt x="344889" y="1065616"/>
                  <a:pt x="318169" y="1061972"/>
                  <a:pt x="290358" y="1059884"/>
                </a:cubicBezTo>
                <a:cubicBezTo>
                  <a:pt x="269709" y="1058114"/>
                  <a:pt x="246624" y="1055453"/>
                  <a:pt x="235140" y="1029322"/>
                </a:cubicBezTo>
                <a:cubicBezTo>
                  <a:pt x="256895" y="1029771"/>
                  <a:pt x="278695" y="1030927"/>
                  <a:pt x="300494" y="1032083"/>
                </a:cubicBezTo>
                <a:cubicBezTo>
                  <a:pt x="279542" y="1020860"/>
                  <a:pt x="259181" y="1009565"/>
                  <a:pt x="239661" y="997457"/>
                </a:cubicBezTo>
                <a:cubicBezTo>
                  <a:pt x="223540" y="987309"/>
                  <a:pt x="210281" y="975391"/>
                  <a:pt x="204788" y="959211"/>
                </a:cubicBezTo>
                <a:cubicBezTo>
                  <a:pt x="203337" y="955117"/>
                  <a:pt x="202166" y="950750"/>
                  <a:pt x="207583" y="947009"/>
                </a:cubicBezTo>
                <a:cubicBezTo>
                  <a:pt x="213561" y="942727"/>
                  <a:pt x="218466" y="944980"/>
                  <a:pt x="223061" y="947033"/>
                </a:cubicBezTo>
                <a:cubicBezTo>
                  <a:pt x="242046" y="955410"/>
                  <a:pt x="261311" y="963516"/>
                  <a:pt x="280015" y="972164"/>
                </a:cubicBezTo>
                <a:cubicBezTo>
                  <a:pt x="304852" y="983629"/>
                  <a:pt x="329408" y="995365"/>
                  <a:pt x="353948" y="1006865"/>
                </a:cubicBezTo>
                <a:cubicBezTo>
                  <a:pt x="319294" y="981405"/>
                  <a:pt x="281290" y="959435"/>
                  <a:pt x="240466" y="939943"/>
                </a:cubicBezTo>
                <a:cubicBezTo>
                  <a:pt x="210990" y="925718"/>
                  <a:pt x="181514" y="911494"/>
                  <a:pt x="158812" y="891467"/>
                </a:cubicBezTo>
                <a:cubicBezTo>
                  <a:pt x="147166" y="881489"/>
                  <a:pt x="141336" y="869384"/>
                  <a:pt x="139551" y="855364"/>
                </a:cubicBezTo>
                <a:cubicBezTo>
                  <a:pt x="139312" y="851597"/>
                  <a:pt x="139634" y="847287"/>
                  <a:pt x="145731" y="844888"/>
                </a:cubicBezTo>
                <a:cubicBezTo>
                  <a:pt x="151843" y="842724"/>
                  <a:pt x="155581" y="845356"/>
                  <a:pt x="158154" y="848366"/>
                </a:cubicBezTo>
                <a:cubicBezTo>
                  <a:pt x="161052" y="851811"/>
                  <a:pt x="164496" y="854479"/>
                  <a:pt x="169370" y="856260"/>
                </a:cubicBezTo>
                <a:cubicBezTo>
                  <a:pt x="212096" y="872913"/>
                  <a:pt x="249775" y="894448"/>
                  <a:pt x="288295" y="915169"/>
                </a:cubicBezTo>
                <a:cubicBezTo>
                  <a:pt x="343452" y="944788"/>
                  <a:pt x="397769" y="975222"/>
                  <a:pt x="462694" y="994643"/>
                </a:cubicBezTo>
                <a:cubicBezTo>
                  <a:pt x="487260" y="1001870"/>
                  <a:pt x="512622" y="1007575"/>
                  <a:pt x="531910" y="1006664"/>
                </a:cubicBezTo>
                <a:cubicBezTo>
                  <a:pt x="460990" y="972547"/>
                  <a:pt x="394087" y="936046"/>
                  <a:pt x="333940" y="893507"/>
                </a:cubicBezTo>
                <a:cubicBezTo>
                  <a:pt x="273173" y="850568"/>
                  <a:pt x="219876" y="803403"/>
                  <a:pt x="181443" y="746608"/>
                </a:cubicBezTo>
                <a:cubicBezTo>
                  <a:pt x="177494" y="740681"/>
                  <a:pt x="175038" y="734810"/>
                  <a:pt x="162678" y="737018"/>
                </a:cubicBezTo>
                <a:cubicBezTo>
                  <a:pt x="157082" y="737933"/>
                  <a:pt x="155070" y="734381"/>
                  <a:pt x="156307" y="730435"/>
                </a:cubicBezTo>
                <a:cubicBezTo>
                  <a:pt x="164051" y="702450"/>
                  <a:pt x="145532" y="687373"/>
                  <a:pt x="117227" y="677515"/>
                </a:cubicBezTo>
                <a:cubicBezTo>
                  <a:pt x="108392" y="674314"/>
                  <a:pt x="107546" y="670384"/>
                  <a:pt x="113655" y="663474"/>
                </a:cubicBezTo>
                <a:cubicBezTo>
                  <a:pt x="121976" y="653926"/>
                  <a:pt x="120506" y="644851"/>
                  <a:pt x="115226" y="636712"/>
                </a:cubicBezTo>
                <a:cubicBezTo>
                  <a:pt x="112224" y="631619"/>
                  <a:pt x="108350" y="626868"/>
                  <a:pt x="105067" y="622046"/>
                </a:cubicBezTo>
                <a:cubicBezTo>
                  <a:pt x="102790" y="619000"/>
                  <a:pt x="99022" y="615897"/>
                  <a:pt x="104113" y="611722"/>
                </a:cubicBezTo>
                <a:cubicBezTo>
                  <a:pt x="108939" y="608053"/>
                  <a:pt x="114081" y="609328"/>
                  <a:pt x="118895" y="610169"/>
                </a:cubicBezTo>
                <a:cubicBezTo>
                  <a:pt x="142040" y="613772"/>
                  <a:pt x="156094" y="624170"/>
                  <a:pt x="163095" y="640642"/>
                </a:cubicBezTo>
                <a:cubicBezTo>
                  <a:pt x="168334" y="652819"/>
                  <a:pt x="173104" y="652953"/>
                  <a:pt x="185766" y="641454"/>
                </a:cubicBezTo>
                <a:cubicBezTo>
                  <a:pt x="195327" y="632704"/>
                  <a:pt x="204232" y="632337"/>
                  <a:pt x="212892" y="637457"/>
                </a:cubicBezTo>
                <a:cubicBezTo>
                  <a:pt x="217516" y="639981"/>
                  <a:pt x="220444" y="643897"/>
                  <a:pt x="223932" y="647271"/>
                </a:cubicBezTo>
                <a:cubicBezTo>
                  <a:pt x="241420" y="664845"/>
                  <a:pt x="259762" y="681841"/>
                  <a:pt x="287167" y="691571"/>
                </a:cubicBezTo>
                <a:cubicBezTo>
                  <a:pt x="299355" y="696027"/>
                  <a:pt x="312354" y="699197"/>
                  <a:pt x="330380" y="692506"/>
                </a:cubicBezTo>
                <a:cubicBezTo>
                  <a:pt x="318517" y="688486"/>
                  <a:pt x="306954" y="689175"/>
                  <a:pt x="296172" y="688108"/>
                </a:cubicBezTo>
                <a:cubicBezTo>
                  <a:pt x="285390" y="687041"/>
                  <a:pt x="279539" y="683953"/>
                  <a:pt x="286974" y="674512"/>
                </a:cubicBezTo>
                <a:cubicBezTo>
                  <a:pt x="291105" y="669267"/>
                  <a:pt x="290555" y="665301"/>
                  <a:pt x="286166" y="661798"/>
                </a:cubicBezTo>
                <a:cubicBezTo>
                  <a:pt x="272052" y="650459"/>
                  <a:pt x="264416" y="633352"/>
                  <a:pt x="236268" y="635338"/>
                </a:cubicBezTo>
                <a:cubicBezTo>
                  <a:pt x="234792" y="635517"/>
                  <a:pt x="233255" y="634754"/>
                  <a:pt x="231734" y="634225"/>
                </a:cubicBezTo>
                <a:cubicBezTo>
                  <a:pt x="225957" y="632316"/>
                  <a:pt x="219575" y="630241"/>
                  <a:pt x="221253" y="623870"/>
                </a:cubicBezTo>
                <a:cubicBezTo>
                  <a:pt x="223227" y="617462"/>
                  <a:pt x="230816" y="615119"/>
                  <a:pt x="237564" y="613590"/>
                </a:cubicBezTo>
                <a:cubicBezTo>
                  <a:pt x="254884" y="609831"/>
                  <a:pt x="268844" y="614072"/>
                  <a:pt x="282259" y="619091"/>
                </a:cubicBezTo>
                <a:cubicBezTo>
                  <a:pt x="314893" y="631509"/>
                  <a:pt x="342201" y="649080"/>
                  <a:pt x="370630" y="665566"/>
                </a:cubicBezTo>
                <a:cubicBezTo>
                  <a:pt x="413275" y="690295"/>
                  <a:pt x="451153" y="719635"/>
                  <a:pt x="498017" y="740532"/>
                </a:cubicBezTo>
                <a:cubicBezTo>
                  <a:pt x="637369" y="802423"/>
                  <a:pt x="774774" y="866448"/>
                  <a:pt x="918036" y="924307"/>
                </a:cubicBezTo>
                <a:cubicBezTo>
                  <a:pt x="970882" y="945666"/>
                  <a:pt x="1024819" y="965469"/>
                  <a:pt x="1079304" y="984494"/>
                </a:cubicBezTo>
                <a:cubicBezTo>
                  <a:pt x="1079509" y="983045"/>
                  <a:pt x="1079744" y="982067"/>
                  <a:pt x="1079935" y="980383"/>
                </a:cubicBezTo>
                <a:cubicBezTo>
                  <a:pt x="1079860" y="979206"/>
                  <a:pt x="1079770" y="977793"/>
                  <a:pt x="1079695" y="976616"/>
                </a:cubicBezTo>
                <a:cubicBezTo>
                  <a:pt x="1041139" y="964679"/>
                  <a:pt x="1003098" y="951491"/>
                  <a:pt x="966178" y="937219"/>
                </a:cubicBezTo>
                <a:cubicBezTo>
                  <a:pt x="875541" y="901932"/>
                  <a:pt x="791930" y="860100"/>
                  <a:pt x="720106" y="807112"/>
                </a:cubicBezTo>
                <a:cubicBezTo>
                  <a:pt x="714181" y="802848"/>
                  <a:pt x="707904" y="802421"/>
                  <a:pt x="698823" y="804708"/>
                </a:cubicBezTo>
                <a:cubicBezTo>
                  <a:pt x="669544" y="812288"/>
                  <a:pt x="659939" y="806334"/>
                  <a:pt x="664513" y="784663"/>
                </a:cubicBezTo>
                <a:cubicBezTo>
                  <a:pt x="665660" y="779304"/>
                  <a:pt x="665686" y="775031"/>
                  <a:pt x="660380" y="771165"/>
                </a:cubicBezTo>
                <a:cubicBezTo>
                  <a:pt x="636661" y="753871"/>
                  <a:pt x="611807" y="737427"/>
                  <a:pt x="584959" y="722409"/>
                </a:cubicBezTo>
                <a:cubicBezTo>
                  <a:pt x="535282" y="694735"/>
                  <a:pt x="482226" y="670082"/>
                  <a:pt x="435649" y="639659"/>
                </a:cubicBezTo>
                <a:cubicBezTo>
                  <a:pt x="421965" y="630403"/>
                  <a:pt x="411440" y="619340"/>
                  <a:pt x="404944" y="606128"/>
                </a:cubicBezTo>
                <a:cubicBezTo>
                  <a:pt x="402872" y="601635"/>
                  <a:pt x="401613" y="595856"/>
                  <a:pt x="408476" y="591466"/>
                </a:cubicBezTo>
                <a:cubicBezTo>
                  <a:pt x="415044" y="587111"/>
                  <a:pt x="420320" y="590506"/>
                  <a:pt x="425225" y="592759"/>
                </a:cubicBezTo>
                <a:cubicBezTo>
                  <a:pt x="445746" y="601899"/>
                  <a:pt x="466578" y="611238"/>
                  <a:pt x="487115" y="620614"/>
                </a:cubicBezTo>
                <a:cubicBezTo>
                  <a:pt x="507947" y="629954"/>
                  <a:pt x="528514" y="639800"/>
                  <a:pt x="550277" y="649738"/>
                </a:cubicBezTo>
                <a:cubicBezTo>
                  <a:pt x="551408" y="644145"/>
                  <a:pt x="546904" y="643504"/>
                  <a:pt x="544421" y="641907"/>
                </a:cubicBezTo>
                <a:cubicBezTo>
                  <a:pt x="509355" y="619344"/>
                  <a:pt x="471190" y="599529"/>
                  <a:pt x="431905" y="580799"/>
                </a:cubicBezTo>
                <a:cubicBezTo>
                  <a:pt x="401512" y="566211"/>
                  <a:pt x="371947" y="550574"/>
                  <a:pt x="351177" y="528177"/>
                </a:cubicBezTo>
                <a:cubicBezTo>
                  <a:pt x="343180" y="519419"/>
                  <a:pt x="338696" y="509759"/>
                  <a:pt x="339749" y="498244"/>
                </a:cubicBezTo>
                <a:cubicBezTo>
                  <a:pt x="340115" y="494641"/>
                  <a:pt x="340481" y="491037"/>
                  <a:pt x="346313" y="489145"/>
                </a:cubicBezTo>
                <a:cubicBezTo>
                  <a:pt x="350979" y="487631"/>
                  <a:pt x="354067" y="489392"/>
                  <a:pt x="356579" y="491460"/>
                </a:cubicBezTo>
                <a:cubicBezTo>
                  <a:pt x="360984" y="495197"/>
                  <a:pt x="365388" y="498934"/>
                  <a:pt x="371505" y="501516"/>
                </a:cubicBezTo>
                <a:cubicBezTo>
                  <a:pt x="408203" y="517000"/>
                  <a:pt x="442659" y="534654"/>
                  <a:pt x="476275" y="553122"/>
                </a:cubicBezTo>
                <a:cubicBezTo>
                  <a:pt x="531461" y="583213"/>
                  <a:pt x="586103" y="614082"/>
                  <a:pt x="649952" y="635294"/>
                </a:cubicBezTo>
                <a:cubicBezTo>
                  <a:pt x="673972" y="643298"/>
                  <a:pt x="698805" y="650018"/>
                  <a:pt x="727161" y="651328"/>
                </a:cubicBezTo>
                <a:cubicBezTo>
                  <a:pt x="726126" y="649081"/>
                  <a:pt x="724263" y="647883"/>
                  <a:pt x="722417" y="646921"/>
                </a:cubicBezTo>
                <a:cubicBezTo>
                  <a:pt x="660627" y="615969"/>
                  <a:pt x="600830" y="583590"/>
                  <a:pt x="546079" y="546328"/>
                </a:cubicBezTo>
                <a:cubicBezTo>
                  <a:pt x="478576" y="500409"/>
                  <a:pt x="420223" y="448637"/>
                  <a:pt x="378182" y="386585"/>
                </a:cubicBezTo>
                <a:cubicBezTo>
                  <a:pt x="376229" y="383975"/>
                  <a:pt x="374884" y="381528"/>
                  <a:pt x="370158" y="382100"/>
                </a:cubicBezTo>
                <a:cubicBezTo>
                  <a:pt x="358064" y="383802"/>
                  <a:pt x="356583" y="379236"/>
                  <a:pt x="357861" y="371252"/>
                </a:cubicBezTo>
                <a:cubicBezTo>
                  <a:pt x="361373" y="351608"/>
                  <a:pt x="352380" y="336565"/>
                  <a:pt x="331313" y="328203"/>
                </a:cubicBezTo>
                <a:cubicBezTo>
                  <a:pt x="316037" y="321986"/>
                  <a:pt x="303183" y="316425"/>
                  <a:pt x="319354" y="299282"/>
                </a:cubicBezTo>
                <a:cubicBezTo>
                  <a:pt x="323265" y="295249"/>
                  <a:pt x="321459" y="290249"/>
                  <a:pt x="319682" y="285719"/>
                </a:cubicBezTo>
                <a:cubicBezTo>
                  <a:pt x="317166" y="278905"/>
                  <a:pt x="312080" y="273828"/>
                  <a:pt x="306391" y="268585"/>
                </a:cubicBezTo>
                <a:cubicBezTo>
                  <a:pt x="303227" y="265647"/>
                  <a:pt x="299399" y="261602"/>
                  <a:pt x="303294" y="257334"/>
                </a:cubicBezTo>
                <a:cubicBezTo>
                  <a:pt x="307735" y="252289"/>
                  <a:pt x="314131" y="254598"/>
                  <a:pt x="319242" y="255403"/>
                </a:cubicBezTo>
                <a:cubicBezTo>
                  <a:pt x="342683" y="258970"/>
                  <a:pt x="357062" y="269803"/>
                  <a:pt x="364093" y="286745"/>
                </a:cubicBezTo>
                <a:cubicBezTo>
                  <a:pt x="368651" y="297582"/>
                  <a:pt x="374307" y="297608"/>
                  <a:pt x="385301" y="287973"/>
                </a:cubicBezTo>
                <a:cubicBezTo>
                  <a:pt x="397712" y="277216"/>
                  <a:pt x="408079" y="276436"/>
                  <a:pt x="417598" y="285722"/>
                </a:cubicBezTo>
                <a:cubicBezTo>
                  <a:pt x="425226" y="293339"/>
                  <a:pt x="431406" y="301607"/>
                  <a:pt x="440155" y="308139"/>
                </a:cubicBezTo>
                <a:cubicBezTo>
                  <a:pt x="463623" y="326175"/>
                  <a:pt x="485720" y="346039"/>
                  <a:pt x="534406" y="339430"/>
                </a:cubicBezTo>
                <a:cubicBezTo>
                  <a:pt x="520872" y="332528"/>
                  <a:pt x="507316" y="334645"/>
                  <a:pt x="495633" y="333450"/>
                </a:cubicBezTo>
                <a:cubicBezTo>
                  <a:pt x="487244" y="332567"/>
                  <a:pt x="478750" y="330037"/>
                  <a:pt x="486289" y="322243"/>
                </a:cubicBezTo>
                <a:cubicBezTo>
                  <a:pt x="494951" y="313365"/>
                  <a:pt x="489365" y="309771"/>
                  <a:pt x="484000" y="304964"/>
                </a:cubicBezTo>
                <a:cubicBezTo>
                  <a:pt x="471673" y="293645"/>
                  <a:pt x="461604" y="280392"/>
                  <a:pt x="436911" y="280536"/>
                </a:cubicBezTo>
                <a:cubicBezTo>
                  <a:pt x="433041" y="280530"/>
                  <a:pt x="429923" y="278297"/>
                  <a:pt x="426865" y="277007"/>
                </a:cubicBezTo>
                <a:cubicBezTo>
                  <a:pt x="422581" y="275154"/>
                  <a:pt x="418872" y="272993"/>
                  <a:pt x="420654" y="268269"/>
                </a:cubicBezTo>
                <a:cubicBezTo>
                  <a:pt x="422468" y="264016"/>
                  <a:pt x="426748" y="261125"/>
                  <a:pt x="432329" y="259975"/>
                </a:cubicBezTo>
                <a:cubicBezTo>
                  <a:pt x="437320" y="258895"/>
                  <a:pt x="442621" y="258016"/>
                  <a:pt x="447672" y="257879"/>
                </a:cubicBezTo>
                <a:cubicBezTo>
                  <a:pt x="470223" y="256809"/>
                  <a:pt x="486254" y="265543"/>
                  <a:pt x="502242" y="273572"/>
                </a:cubicBezTo>
                <a:cubicBezTo>
                  <a:pt x="558179" y="301436"/>
                  <a:pt x="607891" y="334326"/>
                  <a:pt x="659874" y="365516"/>
                </a:cubicBezTo>
                <a:cubicBezTo>
                  <a:pt x="711842" y="396471"/>
                  <a:pt x="772192" y="418818"/>
                  <a:pt x="829177" y="444421"/>
                </a:cubicBezTo>
                <a:cubicBezTo>
                  <a:pt x="960626" y="503711"/>
                  <a:pt x="1092650" y="562693"/>
                  <a:pt x="1231903" y="613682"/>
                </a:cubicBezTo>
                <a:cubicBezTo>
                  <a:pt x="1368099" y="663381"/>
                  <a:pt x="1823141" y="686561"/>
                  <a:pt x="1911736" y="685084"/>
                </a:cubicBezTo>
                <a:cubicBezTo>
                  <a:pt x="2024994" y="682992"/>
                  <a:pt x="2291986" y="655399"/>
                  <a:pt x="2564313" y="632143"/>
                </a:cubicBezTo>
                <a:cubicBezTo>
                  <a:pt x="2595089" y="629364"/>
                  <a:pt x="2625288" y="626893"/>
                  <a:pt x="2657304" y="624913"/>
                </a:cubicBezTo>
                <a:cubicBezTo>
                  <a:pt x="3564401" y="568191"/>
                  <a:pt x="4203594" y="276765"/>
                  <a:pt x="4235818" y="259339"/>
                </a:cubicBezTo>
                <a:cubicBezTo>
                  <a:pt x="4287616" y="231474"/>
                  <a:pt x="4460006" y="176429"/>
                  <a:pt x="4460331" y="176864"/>
                </a:cubicBezTo>
                <a:cubicBezTo>
                  <a:pt x="4464175" y="181144"/>
                  <a:pt x="4483735" y="184529"/>
                  <a:pt x="4499578" y="186791"/>
                </a:cubicBezTo>
                <a:lnTo>
                  <a:pt x="4514640" y="188841"/>
                </a:lnTo>
                <a:lnTo>
                  <a:pt x="4516523" y="189988"/>
                </a:lnTo>
                <a:cubicBezTo>
                  <a:pt x="4522035" y="190091"/>
                  <a:pt x="4521760" y="189857"/>
                  <a:pt x="4518126" y="189316"/>
                </a:cubicBezTo>
                <a:lnTo>
                  <a:pt x="4514640" y="188841"/>
                </a:lnTo>
                <a:lnTo>
                  <a:pt x="4511569" y="186970"/>
                </a:lnTo>
                <a:cubicBezTo>
                  <a:pt x="4510788" y="185226"/>
                  <a:pt x="4510719" y="182981"/>
                  <a:pt x="4510888" y="180943"/>
                </a:cubicBezTo>
                <a:cubicBezTo>
                  <a:pt x="4511690" y="170169"/>
                  <a:pt x="4517648" y="160906"/>
                  <a:pt x="4531865" y="155151"/>
                </a:cubicBezTo>
                <a:cubicBezTo>
                  <a:pt x="4545507" y="149703"/>
                  <a:pt x="4559473" y="144689"/>
                  <a:pt x="4573441" y="139676"/>
                </a:cubicBezTo>
                <a:cubicBezTo>
                  <a:pt x="4585075" y="135420"/>
                  <a:pt x="4593048" y="134454"/>
                  <a:pt x="4594964" y="145847"/>
                </a:cubicBezTo>
                <a:cubicBezTo>
                  <a:pt x="4596879" y="157242"/>
                  <a:pt x="4613452" y="160454"/>
                  <a:pt x="4623059" y="152410"/>
                </a:cubicBezTo>
                <a:cubicBezTo>
                  <a:pt x="4660632" y="120811"/>
                  <a:pt x="4705757" y="95654"/>
                  <a:pt x="4748356" y="68192"/>
                </a:cubicBezTo>
                <a:cubicBezTo>
                  <a:pt x="4778098" y="49168"/>
                  <a:pt x="4809406" y="31378"/>
                  <a:pt x="4833812" y="8017"/>
                </a:cubicBezTo>
                <a:cubicBezTo>
                  <a:pt x="4838299" y="3678"/>
                  <a:pt x="4842399" y="-2039"/>
                  <a:pt x="4850908" y="727"/>
                </a:cubicBezTo>
                <a:close/>
              </a:path>
            </a:pathLst>
          </a:custGeom>
          <a:solidFill>
            <a:srgbClr val="5F4FE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90FA775-4D37-4B94-BAA1-1082965EF51B}"/>
              </a:ext>
            </a:extLst>
          </p:cNvPr>
          <p:cNvSpPr>
            <a:spLocks noGrp="1"/>
          </p:cNvSpPr>
          <p:nvPr>
            <p:ph type="title"/>
          </p:nvPr>
        </p:nvSpPr>
        <p:spPr>
          <a:xfrm>
            <a:off x="1000941" y="2620477"/>
            <a:ext cx="3130479" cy="1497475"/>
          </a:xfrm>
        </p:spPr>
        <p:txBody>
          <a:bodyPr>
            <a:normAutofit/>
          </a:bodyPr>
          <a:lstStyle/>
          <a:p>
            <a:r>
              <a:rPr lang="en-US" sz="2800" b="1" dirty="0"/>
              <a:t>Training our own feature extractor</a:t>
            </a:r>
            <a:endParaRPr lang="en-US" sz="2800" dirty="0"/>
          </a:p>
        </p:txBody>
      </p:sp>
      <p:graphicFrame>
        <p:nvGraphicFramePr>
          <p:cNvPr id="5" name="Content Placeholder 2">
            <a:extLst>
              <a:ext uri="{FF2B5EF4-FFF2-40B4-BE49-F238E27FC236}">
                <a16:creationId xmlns:a16="http://schemas.microsoft.com/office/drawing/2014/main" id="{97A2C342-ED21-4DD0-BADE-1BE186F15158}"/>
              </a:ext>
            </a:extLst>
          </p:cNvPr>
          <p:cNvGraphicFramePr>
            <a:graphicFrameLocks noGrp="1"/>
          </p:cNvGraphicFramePr>
          <p:nvPr>
            <p:ph idx="1"/>
            <p:extLst>
              <p:ext uri="{D42A27DB-BD31-4B8C-83A1-F6EECF244321}">
                <p14:modId xmlns:p14="http://schemas.microsoft.com/office/powerpoint/2010/main" val="2368321362"/>
              </p:ext>
            </p:extLst>
          </p:nvPr>
        </p:nvGraphicFramePr>
        <p:xfrm>
          <a:off x="4702547" y="838199"/>
          <a:ext cx="6651253" cy="53387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58231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4C5663A-0CE3-4AEE-B47E-FB68D9EBF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43E9B9-C82E-4A7F-A438-772A5E95CAED}"/>
              </a:ext>
            </a:extLst>
          </p:cNvPr>
          <p:cNvSpPr>
            <a:spLocks noGrp="1"/>
          </p:cNvSpPr>
          <p:nvPr>
            <p:ph type="title"/>
          </p:nvPr>
        </p:nvSpPr>
        <p:spPr>
          <a:xfrm>
            <a:off x="838201" y="365125"/>
            <a:ext cx="3816095" cy="1807305"/>
          </a:xfrm>
        </p:spPr>
        <p:txBody>
          <a:bodyPr>
            <a:normAutofit/>
          </a:bodyPr>
          <a:lstStyle/>
          <a:p>
            <a:r>
              <a:rPr lang="en-US" sz="3400" b="1" dirty="0">
                <a:ea typeface="+mj-lt"/>
                <a:cs typeface="+mj-lt"/>
              </a:rPr>
              <a:t>Siamese Nets</a:t>
            </a:r>
            <a:endParaRPr lang="en-US" sz="3400" b="1" dirty="0"/>
          </a:p>
        </p:txBody>
      </p:sp>
      <p:sp>
        <p:nvSpPr>
          <p:cNvPr id="3" name="Content Placeholder 2">
            <a:extLst>
              <a:ext uri="{FF2B5EF4-FFF2-40B4-BE49-F238E27FC236}">
                <a16:creationId xmlns:a16="http://schemas.microsoft.com/office/drawing/2014/main" id="{CB38AE37-7EC5-416C-A243-DDC9E8CFD310}"/>
              </a:ext>
            </a:extLst>
          </p:cNvPr>
          <p:cNvSpPr>
            <a:spLocks noGrp="1"/>
          </p:cNvSpPr>
          <p:nvPr>
            <p:ph idx="1"/>
          </p:nvPr>
        </p:nvSpPr>
        <p:spPr>
          <a:xfrm>
            <a:off x="838201" y="2333297"/>
            <a:ext cx="3816096" cy="3843666"/>
          </a:xfrm>
        </p:spPr>
        <p:txBody>
          <a:bodyPr vert="horz" lIns="91440" tIns="45720" rIns="91440" bIns="45720" rtlCol="0">
            <a:normAutofit/>
          </a:bodyPr>
          <a:lstStyle/>
          <a:p>
            <a:r>
              <a:rPr lang="en-US" sz="2000">
                <a:ea typeface="+mn-lt"/>
                <a:cs typeface="+mn-lt"/>
              </a:rPr>
              <a:t>We shall be using a Siamese network with a triplet loss function for our task. </a:t>
            </a:r>
          </a:p>
          <a:p>
            <a:pPr marL="0" indent="0">
              <a:buNone/>
            </a:pPr>
            <a:endParaRPr lang="en-US" sz="2000"/>
          </a:p>
        </p:txBody>
      </p:sp>
      <p:pic>
        <p:nvPicPr>
          <p:cNvPr id="5" name="Picture 4" descr="Sphere of mesh and nodes">
            <a:extLst>
              <a:ext uri="{FF2B5EF4-FFF2-40B4-BE49-F238E27FC236}">
                <a16:creationId xmlns:a16="http://schemas.microsoft.com/office/drawing/2014/main" id="{14547EF8-6C63-4956-B35A-C22331CD130E}"/>
              </a:ext>
            </a:extLst>
          </p:cNvPr>
          <p:cNvPicPr>
            <a:picLocks noChangeAspect="1"/>
          </p:cNvPicPr>
          <p:nvPr/>
        </p:nvPicPr>
        <p:blipFill rotWithShape="1">
          <a:blip r:embed="rId2"/>
          <a:srcRect l="18281"/>
          <a:stretch/>
        </p:blipFill>
        <p:spPr>
          <a:xfrm>
            <a:off x="4726728" y="10"/>
            <a:ext cx="7472381" cy="6857990"/>
          </a:xfrm>
          <a:custGeom>
            <a:avLst/>
            <a:gdLst/>
            <a:ahLst/>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p:spPr>
      </p:pic>
    </p:spTree>
    <p:extLst>
      <p:ext uri="{BB962C8B-B14F-4D97-AF65-F5344CB8AC3E}">
        <p14:creationId xmlns:p14="http://schemas.microsoft.com/office/powerpoint/2010/main" val="559928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94C5663A-0CE3-4AEE-B47E-FB68D9EBF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F4D18E-4A3A-4B6B-BEE7-538F37C12625}"/>
              </a:ext>
            </a:extLst>
          </p:cNvPr>
          <p:cNvSpPr>
            <a:spLocks noGrp="1"/>
          </p:cNvSpPr>
          <p:nvPr>
            <p:ph type="title"/>
          </p:nvPr>
        </p:nvSpPr>
        <p:spPr>
          <a:xfrm>
            <a:off x="838201" y="365125"/>
            <a:ext cx="3816095" cy="1807305"/>
          </a:xfrm>
        </p:spPr>
        <p:txBody>
          <a:bodyPr>
            <a:normAutofit/>
          </a:bodyPr>
          <a:lstStyle/>
          <a:p>
            <a:r>
              <a:rPr lang="en-US" dirty="0"/>
              <a:t>Siamese Nets</a:t>
            </a:r>
          </a:p>
        </p:txBody>
      </p:sp>
      <p:sp>
        <p:nvSpPr>
          <p:cNvPr id="3" name="Content Placeholder 2">
            <a:extLst>
              <a:ext uri="{FF2B5EF4-FFF2-40B4-BE49-F238E27FC236}">
                <a16:creationId xmlns:a16="http://schemas.microsoft.com/office/drawing/2014/main" id="{F2BFA2A4-1A31-4D85-982F-FDE11D324846}"/>
              </a:ext>
            </a:extLst>
          </p:cNvPr>
          <p:cNvSpPr>
            <a:spLocks noGrp="1"/>
          </p:cNvSpPr>
          <p:nvPr>
            <p:ph idx="1"/>
          </p:nvPr>
        </p:nvSpPr>
        <p:spPr>
          <a:xfrm>
            <a:off x="838201" y="2333297"/>
            <a:ext cx="3816096" cy="3843666"/>
          </a:xfrm>
        </p:spPr>
        <p:txBody>
          <a:bodyPr vert="horz" lIns="91440" tIns="45720" rIns="91440" bIns="45720" rtlCol="0">
            <a:normAutofit/>
          </a:bodyPr>
          <a:lstStyle/>
          <a:p>
            <a:r>
              <a:rPr lang="en-US" sz="2000"/>
              <a:t>Siamese nets are known to work great for feature matching problems as they are trained to keep together data points of similar features and at the same time, learn to keep the entire group far away from other such groups.</a:t>
            </a:r>
            <a:endParaRPr lang="en-US" sz="2000">
              <a:ea typeface="+mn-lt"/>
              <a:cs typeface="+mn-lt"/>
            </a:endParaRPr>
          </a:p>
        </p:txBody>
      </p:sp>
      <p:pic>
        <p:nvPicPr>
          <p:cNvPr id="7" name="Picture 4" descr="Metallic spheres connected in mesh">
            <a:extLst>
              <a:ext uri="{FF2B5EF4-FFF2-40B4-BE49-F238E27FC236}">
                <a16:creationId xmlns:a16="http://schemas.microsoft.com/office/drawing/2014/main" id="{EFAB9DAB-1541-42A7-9521-8510D15C6482}"/>
              </a:ext>
            </a:extLst>
          </p:cNvPr>
          <p:cNvPicPr>
            <a:picLocks noChangeAspect="1"/>
          </p:cNvPicPr>
          <p:nvPr/>
        </p:nvPicPr>
        <p:blipFill rotWithShape="1">
          <a:blip r:embed="rId2"/>
          <a:srcRect l="14254" r="13123" b="-3"/>
          <a:stretch/>
        </p:blipFill>
        <p:spPr>
          <a:xfrm>
            <a:off x="4726728" y="10"/>
            <a:ext cx="7472381" cy="6857990"/>
          </a:xfrm>
          <a:custGeom>
            <a:avLst/>
            <a:gdLst/>
            <a:ahLst/>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p:spPr>
      </p:pic>
    </p:spTree>
    <p:extLst>
      <p:ext uri="{BB962C8B-B14F-4D97-AF65-F5344CB8AC3E}">
        <p14:creationId xmlns:p14="http://schemas.microsoft.com/office/powerpoint/2010/main" val="2503206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C5663A-0CE3-4AEE-B47E-FB68D9EBF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46C91C-A413-4319-8186-2341F0E99326}"/>
              </a:ext>
            </a:extLst>
          </p:cNvPr>
          <p:cNvSpPr>
            <a:spLocks noGrp="1"/>
          </p:cNvSpPr>
          <p:nvPr>
            <p:ph type="title"/>
          </p:nvPr>
        </p:nvSpPr>
        <p:spPr>
          <a:xfrm>
            <a:off x="838201" y="365125"/>
            <a:ext cx="3816095" cy="1807305"/>
          </a:xfrm>
        </p:spPr>
        <p:txBody>
          <a:bodyPr>
            <a:normAutofit/>
          </a:bodyPr>
          <a:lstStyle/>
          <a:p>
            <a:r>
              <a:rPr lang="en-US" dirty="0"/>
              <a:t>Siamese Nets</a:t>
            </a:r>
          </a:p>
        </p:txBody>
      </p:sp>
      <p:sp>
        <p:nvSpPr>
          <p:cNvPr id="3" name="Content Placeholder 2">
            <a:extLst>
              <a:ext uri="{FF2B5EF4-FFF2-40B4-BE49-F238E27FC236}">
                <a16:creationId xmlns:a16="http://schemas.microsoft.com/office/drawing/2014/main" id="{58C2A82F-970F-44C1-B392-5275C049B789}"/>
              </a:ext>
            </a:extLst>
          </p:cNvPr>
          <p:cNvSpPr>
            <a:spLocks noGrp="1"/>
          </p:cNvSpPr>
          <p:nvPr>
            <p:ph idx="1"/>
          </p:nvPr>
        </p:nvSpPr>
        <p:spPr>
          <a:xfrm>
            <a:off x="838201" y="2333297"/>
            <a:ext cx="3816096" cy="3843666"/>
          </a:xfrm>
        </p:spPr>
        <p:txBody>
          <a:bodyPr vert="horz" lIns="91440" tIns="45720" rIns="91440" bIns="45720" rtlCol="0">
            <a:normAutofit/>
          </a:bodyPr>
          <a:lstStyle/>
          <a:p>
            <a:r>
              <a:rPr lang="en-US" sz="2000">
                <a:ea typeface="+mn-lt"/>
                <a:cs typeface="+mn-lt"/>
              </a:rPr>
              <a:t> This is exactly what we need, as we want the same ID for a vehicle in different views and different IDs for different vehicles.</a:t>
            </a:r>
            <a:endParaRPr lang="en-US" sz="2000"/>
          </a:p>
        </p:txBody>
      </p:sp>
      <p:pic>
        <p:nvPicPr>
          <p:cNvPr id="5" name="Picture 4" descr="3D box skeletons">
            <a:extLst>
              <a:ext uri="{FF2B5EF4-FFF2-40B4-BE49-F238E27FC236}">
                <a16:creationId xmlns:a16="http://schemas.microsoft.com/office/drawing/2014/main" id="{A048208A-BCBF-43DD-8F8E-6ABF0B940D1F}"/>
              </a:ext>
            </a:extLst>
          </p:cNvPr>
          <p:cNvPicPr>
            <a:picLocks noChangeAspect="1"/>
          </p:cNvPicPr>
          <p:nvPr/>
        </p:nvPicPr>
        <p:blipFill rotWithShape="1">
          <a:blip r:embed="rId2"/>
          <a:srcRect l="16761" r="10615" b="-3"/>
          <a:stretch/>
        </p:blipFill>
        <p:spPr>
          <a:xfrm>
            <a:off x="4726728" y="10"/>
            <a:ext cx="7472381" cy="6857990"/>
          </a:xfrm>
          <a:custGeom>
            <a:avLst/>
            <a:gdLst/>
            <a:ahLst/>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p:spPr>
      </p:pic>
    </p:spTree>
    <p:extLst>
      <p:ext uri="{BB962C8B-B14F-4D97-AF65-F5344CB8AC3E}">
        <p14:creationId xmlns:p14="http://schemas.microsoft.com/office/powerpoint/2010/main" val="3424737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C5663A-0CE3-4AEE-B47E-FB68D9EBF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4315AF-D9CC-4601-9A6E-DF64530ACD58}"/>
              </a:ext>
            </a:extLst>
          </p:cNvPr>
          <p:cNvSpPr>
            <a:spLocks noGrp="1"/>
          </p:cNvSpPr>
          <p:nvPr>
            <p:ph type="title"/>
          </p:nvPr>
        </p:nvSpPr>
        <p:spPr>
          <a:xfrm>
            <a:off x="838201" y="365125"/>
            <a:ext cx="3816095" cy="1807305"/>
          </a:xfrm>
        </p:spPr>
        <p:txBody>
          <a:bodyPr>
            <a:normAutofit/>
          </a:bodyPr>
          <a:lstStyle/>
          <a:p>
            <a:r>
              <a:rPr lang="en-US" dirty="0"/>
              <a:t>Siamese Nets</a:t>
            </a:r>
          </a:p>
        </p:txBody>
      </p:sp>
      <p:sp>
        <p:nvSpPr>
          <p:cNvPr id="3" name="Content Placeholder 2">
            <a:extLst>
              <a:ext uri="{FF2B5EF4-FFF2-40B4-BE49-F238E27FC236}">
                <a16:creationId xmlns:a16="http://schemas.microsoft.com/office/drawing/2014/main" id="{31DD8035-EA12-42CF-9C0B-28453C1492B8}"/>
              </a:ext>
            </a:extLst>
          </p:cNvPr>
          <p:cNvSpPr>
            <a:spLocks noGrp="1"/>
          </p:cNvSpPr>
          <p:nvPr>
            <p:ph idx="1"/>
          </p:nvPr>
        </p:nvSpPr>
        <p:spPr>
          <a:xfrm>
            <a:off x="838201" y="2333297"/>
            <a:ext cx="3816096" cy="3843666"/>
          </a:xfrm>
        </p:spPr>
        <p:txBody>
          <a:bodyPr vert="horz" lIns="91440" tIns="45720" rIns="91440" bIns="45720" rtlCol="0">
            <a:normAutofit/>
          </a:bodyPr>
          <a:lstStyle/>
          <a:p>
            <a:r>
              <a:rPr lang="en-US" sz="2000">
                <a:ea typeface="+mn-lt"/>
                <a:cs typeface="+mn-lt"/>
              </a:rPr>
              <a:t>So, to achieve this desired result, during training, we take 3 images </a:t>
            </a:r>
          </a:p>
          <a:p>
            <a:r>
              <a:rPr lang="en-US" sz="2000">
                <a:ea typeface="+mn-lt"/>
                <a:cs typeface="+mn-lt"/>
              </a:rPr>
              <a:t>-&gt; the anchor (which is the training image), </a:t>
            </a:r>
          </a:p>
          <a:p>
            <a:r>
              <a:rPr lang="en-US" sz="2000">
                <a:ea typeface="+mn-lt"/>
                <a:cs typeface="+mn-lt"/>
              </a:rPr>
              <a:t>-&gt; a positive (another image from the same class as the anchor), </a:t>
            </a:r>
          </a:p>
          <a:p>
            <a:r>
              <a:rPr lang="en-US" sz="2000">
                <a:ea typeface="+mn-lt"/>
                <a:cs typeface="+mn-lt"/>
              </a:rPr>
              <a:t>-&gt; and a negative (another image from any other class).  </a:t>
            </a:r>
            <a:endParaRPr lang="en-US" sz="2000"/>
          </a:p>
        </p:txBody>
      </p:sp>
      <p:pic>
        <p:nvPicPr>
          <p:cNvPr id="5" name="Picture 4" descr="Camera lens">
            <a:extLst>
              <a:ext uri="{FF2B5EF4-FFF2-40B4-BE49-F238E27FC236}">
                <a16:creationId xmlns:a16="http://schemas.microsoft.com/office/drawing/2014/main" id="{6290A8D4-F605-43A3-8313-D27F304BF55D}"/>
              </a:ext>
            </a:extLst>
          </p:cNvPr>
          <p:cNvPicPr>
            <a:picLocks noChangeAspect="1"/>
          </p:cNvPicPr>
          <p:nvPr/>
        </p:nvPicPr>
        <p:blipFill rotWithShape="1">
          <a:blip r:embed="rId2"/>
          <a:srcRect l="1165" r="26212" b="-3"/>
          <a:stretch/>
        </p:blipFill>
        <p:spPr>
          <a:xfrm>
            <a:off x="4726728" y="10"/>
            <a:ext cx="7472381" cy="6857990"/>
          </a:xfrm>
          <a:custGeom>
            <a:avLst/>
            <a:gdLst/>
            <a:ahLst/>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p:spPr>
      </p:pic>
    </p:spTree>
    <p:extLst>
      <p:ext uri="{BB962C8B-B14F-4D97-AF65-F5344CB8AC3E}">
        <p14:creationId xmlns:p14="http://schemas.microsoft.com/office/powerpoint/2010/main" val="813395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28193-F23D-43EF-A314-2E7188A437B8}"/>
              </a:ext>
            </a:extLst>
          </p:cNvPr>
          <p:cNvSpPr>
            <a:spLocks noGrp="1"/>
          </p:cNvSpPr>
          <p:nvPr>
            <p:ph type="title"/>
          </p:nvPr>
        </p:nvSpPr>
        <p:spPr/>
        <p:txBody>
          <a:bodyPr/>
          <a:lstStyle/>
          <a:p>
            <a:r>
              <a:rPr lang="en-US" dirty="0"/>
              <a:t>Siamese Nets</a:t>
            </a:r>
          </a:p>
        </p:txBody>
      </p:sp>
      <p:sp>
        <p:nvSpPr>
          <p:cNvPr id="3" name="Content Placeholder 2">
            <a:extLst>
              <a:ext uri="{FF2B5EF4-FFF2-40B4-BE49-F238E27FC236}">
                <a16:creationId xmlns:a16="http://schemas.microsoft.com/office/drawing/2014/main" id="{127C01F6-3ABA-4DAD-BA46-B59AC150F04F}"/>
              </a:ext>
            </a:extLst>
          </p:cNvPr>
          <p:cNvSpPr>
            <a:spLocks noGrp="1"/>
          </p:cNvSpPr>
          <p:nvPr>
            <p:ph idx="1"/>
          </p:nvPr>
        </p:nvSpPr>
        <p:spPr/>
        <p:txBody>
          <a:bodyPr vert="horz" lIns="91440" tIns="45720" rIns="91440" bIns="45720" rtlCol="0" anchor="t">
            <a:normAutofit/>
          </a:bodyPr>
          <a:lstStyle/>
          <a:p>
            <a:r>
              <a:rPr lang="en-US" dirty="0"/>
              <a:t>The objective of the loss function of the CNN network would be to minimize the cosine distance between feature vectors of anchor and the positive image and simultaneously maximize the cosine distance between feature vectors of anchor and the negative image. </a:t>
            </a:r>
          </a:p>
        </p:txBody>
      </p:sp>
    </p:spTree>
    <p:extLst>
      <p:ext uri="{BB962C8B-B14F-4D97-AF65-F5344CB8AC3E}">
        <p14:creationId xmlns:p14="http://schemas.microsoft.com/office/powerpoint/2010/main" val="4266783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C5663A-0CE3-4AEE-B47E-FB68D9EBF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EFB7EA-52A8-4718-B286-F9E272A9F3E3}"/>
              </a:ext>
            </a:extLst>
          </p:cNvPr>
          <p:cNvSpPr>
            <a:spLocks noGrp="1"/>
          </p:cNvSpPr>
          <p:nvPr>
            <p:ph type="title"/>
          </p:nvPr>
        </p:nvSpPr>
        <p:spPr>
          <a:xfrm>
            <a:off x="478972" y="71211"/>
            <a:ext cx="3816095" cy="1807305"/>
          </a:xfrm>
        </p:spPr>
        <p:txBody>
          <a:bodyPr>
            <a:normAutofit/>
          </a:bodyPr>
          <a:lstStyle/>
          <a:p>
            <a:r>
              <a:rPr lang="en-US" dirty="0"/>
              <a:t>Siamese Nets</a:t>
            </a:r>
          </a:p>
        </p:txBody>
      </p:sp>
      <p:sp>
        <p:nvSpPr>
          <p:cNvPr id="3" name="Content Placeholder 2">
            <a:extLst>
              <a:ext uri="{FF2B5EF4-FFF2-40B4-BE49-F238E27FC236}">
                <a16:creationId xmlns:a16="http://schemas.microsoft.com/office/drawing/2014/main" id="{204BB076-0852-4BDA-ADEC-16B5228F8200}"/>
              </a:ext>
            </a:extLst>
          </p:cNvPr>
          <p:cNvSpPr>
            <a:spLocks noGrp="1"/>
          </p:cNvSpPr>
          <p:nvPr>
            <p:ph idx="1"/>
          </p:nvPr>
        </p:nvSpPr>
        <p:spPr>
          <a:xfrm>
            <a:off x="348344" y="1712811"/>
            <a:ext cx="4578095" cy="3821895"/>
          </a:xfrm>
        </p:spPr>
        <p:txBody>
          <a:bodyPr vert="horz" lIns="91440" tIns="45720" rIns="91440" bIns="45720" rtlCol="0" anchor="t">
            <a:normAutofit/>
          </a:bodyPr>
          <a:lstStyle/>
          <a:p>
            <a:r>
              <a:rPr lang="en-US" sz="2000" dirty="0">
                <a:ea typeface="+mn-lt"/>
                <a:cs typeface="+mn-lt"/>
              </a:rPr>
              <a:t>The loss is illustrated below (Note that 1 is similar and 0 is dissimilar in cosine metric)</a:t>
            </a:r>
          </a:p>
          <a:p>
            <a:r>
              <a:rPr lang="en-US" sz="2000" dirty="0" err="1">
                <a:ea typeface="+mn-lt"/>
                <a:cs typeface="+mn-lt"/>
              </a:rPr>
              <a:t>distance_positive</a:t>
            </a:r>
            <a:r>
              <a:rPr lang="en-US" sz="2000" dirty="0">
                <a:ea typeface="+mn-lt"/>
                <a:cs typeface="+mn-lt"/>
              </a:rPr>
              <a:t> = </a:t>
            </a:r>
            <a:r>
              <a:rPr lang="en-US" sz="2000" dirty="0" err="1">
                <a:ea typeface="+mn-lt"/>
                <a:cs typeface="+mn-lt"/>
              </a:rPr>
              <a:t>F.cosine_similarity</a:t>
            </a:r>
            <a:r>
              <a:rPr lang="en-US" sz="2000" dirty="0">
                <a:ea typeface="+mn-lt"/>
                <a:cs typeface="+mn-lt"/>
              </a:rPr>
              <a:t>(</a:t>
            </a:r>
            <a:r>
              <a:rPr lang="en-US" sz="2000" dirty="0" err="1">
                <a:ea typeface="+mn-lt"/>
                <a:cs typeface="+mn-lt"/>
              </a:rPr>
              <a:t>anchor,positive</a:t>
            </a:r>
            <a:r>
              <a:rPr lang="en-US" sz="2000" dirty="0">
                <a:ea typeface="+mn-lt"/>
                <a:cs typeface="+mn-lt"/>
              </a:rPr>
              <a:t>) </a:t>
            </a:r>
          </a:p>
          <a:p>
            <a:r>
              <a:rPr lang="en-US" sz="2000" dirty="0" err="1">
                <a:ea typeface="+mn-lt"/>
                <a:cs typeface="+mn-lt"/>
              </a:rPr>
              <a:t>distance_negative</a:t>
            </a:r>
            <a:r>
              <a:rPr lang="en-US" sz="2000" dirty="0">
                <a:ea typeface="+mn-lt"/>
                <a:cs typeface="+mn-lt"/>
              </a:rPr>
              <a:t> = </a:t>
            </a:r>
            <a:r>
              <a:rPr lang="en-US" sz="2000" dirty="0" err="1">
                <a:ea typeface="+mn-lt"/>
                <a:cs typeface="+mn-lt"/>
              </a:rPr>
              <a:t>F.cosine_similarity</a:t>
            </a:r>
            <a:r>
              <a:rPr lang="en-US" sz="2000" dirty="0">
                <a:ea typeface="+mn-lt"/>
                <a:cs typeface="+mn-lt"/>
              </a:rPr>
              <a:t>(</a:t>
            </a:r>
            <a:r>
              <a:rPr lang="en-US" sz="2000" dirty="0" err="1">
                <a:ea typeface="+mn-lt"/>
                <a:cs typeface="+mn-lt"/>
              </a:rPr>
              <a:t>anchor,negative</a:t>
            </a:r>
            <a:r>
              <a:rPr lang="en-US" sz="2000" dirty="0">
                <a:ea typeface="+mn-lt"/>
                <a:cs typeface="+mn-lt"/>
              </a:rPr>
              <a:t>) loss = (1- </a:t>
            </a:r>
            <a:r>
              <a:rPr lang="en-US" sz="2000" dirty="0" err="1">
                <a:ea typeface="+mn-lt"/>
                <a:cs typeface="+mn-lt"/>
              </a:rPr>
              <a:t>distance_positive</a:t>
            </a:r>
            <a:r>
              <a:rPr lang="en-US" sz="2000" dirty="0">
                <a:ea typeface="+mn-lt"/>
                <a:cs typeface="+mn-lt"/>
              </a:rPr>
              <a:t>)**2 + (0 - </a:t>
            </a:r>
            <a:r>
              <a:rPr lang="en-US" sz="2000" dirty="0" err="1">
                <a:ea typeface="+mn-lt"/>
                <a:cs typeface="+mn-lt"/>
              </a:rPr>
              <a:t>distance_negative</a:t>
            </a:r>
            <a:r>
              <a:rPr lang="en-US" sz="2000" dirty="0">
                <a:ea typeface="+mn-lt"/>
                <a:cs typeface="+mn-lt"/>
              </a:rPr>
              <a:t>)**2 </a:t>
            </a:r>
            <a:endParaRPr lang="en-US" sz="2000" dirty="0"/>
          </a:p>
        </p:txBody>
      </p:sp>
      <p:pic>
        <p:nvPicPr>
          <p:cNvPr id="5" name="Picture 4" descr="Toy plastic numbers">
            <a:extLst>
              <a:ext uri="{FF2B5EF4-FFF2-40B4-BE49-F238E27FC236}">
                <a16:creationId xmlns:a16="http://schemas.microsoft.com/office/drawing/2014/main" id="{0B37A69E-17DA-4B17-93E9-73835240D9E4}"/>
              </a:ext>
            </a:extLst>
          </p:cNvPr>
          <p:cNvPicPr>
            <a:picLocks noChangeAspect="1"/>
          </p:cNvPicPr>
          <p:nvPr/>
        </p:nvPicPr>
        <p:blipFill rotWithShape="1">
          <a:blip r:embed="rId2"/>
          <a:srcRect l="10631" r="16745" b="-3"/>
          <a:stretch/>
        </p:blipFill>
        <p:spPr>
          <a:xfrm>
            <a:off x="4726728" y="10"/>
            <a:ext cx="7472381" cy="6857990"/>
          </a:xfrm>
          <a:custGeom>
            <a:avLst/>
            <a:gdLst/>
            <a:ahLst/>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p:spPr>
      </p:pic>
    </p:spTree>
    <p:extLst>
      <p:ext uri="{BB962C8B-B14F-4D97-AF65-F5344CB8AC3E}">
        <p14:creationId xmlns:p14="http://schemas.microsoft.com/office/powerpoint/2010/main" val="3872968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C5663A-0CE3-4AEE-B47E-FB68D9EBF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20B26D-9779-4AA6-821F-5C004B5C8BB6}"/>
              </a:ext>
            </a:extLst>
          </p:cNvPr>
          <p:cNvSpPr>
            <a:spLocks noGrp="1"/>
          </p:cNvSpPr>
          <p:nvPr>
            <p:ph type="title"/>
          </p:nvPr>
        </p:nvSpPr>
        <p:spPr>
          <a:xfrm>
            <a:off x="838201" y="365125"/>
            <a:ext cx="3816095" cy="1807305"/>
          </a:xfrm>
        </p:spPr>
        <p:txBody>
          <a:bodyPr>
            <a:normAutofit/>
          </a:bodyPr>
          <a:lstStyle/>
          <a:p>
            <a:r>
              <a:rPr lang="en-US" dirty="0"/>
              <a:t>Siamese Nets</a:t>
            </a:r>
          </a:p>
        </p:txBody>
      </p:sp>
      <p:sp>
        <p:nvSpPr>
          <p:cNvPr id="3" name="Content Placeholder 2">
            <a:extLst>
              <a:ext uri="{FF2B5EF4-FFF2-40B4-BE49-F238E27FC236}">
                <a16:creationId xmlns:a16="http://schemas.microsoft.com/office/drawing/2014/main" id="{48A523FF-4899-4718-B4BD-F6790B3FADF6}"/>
              </a:ext>
            </a:extLst>
          </p:cNvPr>
          <p:cNvSpPr>
            <a:spLocks noGrp="1"/>
          </p:cNvSpPr>
          <p:nvPr>
            <p:ph idx="1"/>
          </p:nvPr>
        </p:nvSpPr>
        <p:spPr>
          <a:xfrm>
            <a:off x="838201" y="2333297"/>
            <a:ext cx="3816096" cy="3843666"/>
          </a:xfrm>
        </p:spPr>
        <p:txBody>
          <a:bodyPr vert="horz" lIns="91440" tIns="45720" rIns="91440" bIns="45720" rtlCol="0">
            <a:normAutofit/>
          </a:bodyPr>
          <a:lstStyle/>
          <a:p>
            <a:r>
              <a:rPr lang="en-US" sz="2000">
                <a:ea typeface="+mn-lt"/>
                <a:cs typeface="+mn-lt"/>
              </a:rPr>
              <a:t>we can go through the network configurations and the various options in </a:t>
            </a:r>
            <a:r>
              <a:rPr lang="en-US" sz="2000">
                <a:latin typeface="Consolas"/>
              </a:rPr>
              <a:t>siamese_net.py</a:t>
            </a:r>
            <a:r>
              <a:rPr lang="en-US" sz="2000">
                <a:ea typeface="+mn-lt"/>
                <a:cs typeface="+mn-lt"/>
              </a:rPr>
              <a:t> and </a:t>
            </a:r>
            <a:r>
              <a:rPr lang="en-US" sz="2000">
                <a:latin typeface="Consolas"/>
              </a:rPr>
              <a:t>siamese_dataloader.py</a:t>
            </a:r>
            <a:endParaRPr lang="en-US" sz="2000"/>
          </a:p>
        </p:txBody>
      </p:sp>
      <p:pic>
        <p:nvPicPr>
          <p:cNvPr id="5" name="Picture 4" descr="Abstract background of mesh on pink">
            <a:extLst>
              <a:ext uri="{FF2B5EF4-FFF2-40B4-BE49-F238E27FC236}">
                <a16:creationId xmlns:a16="http://schemas.microsoft.com/office/drawing/2014/main" id="{821574B0-6A18-459D-8A78-4D8D37C07300}"/>
              </a:ext>
            </a:extLst>
          </p:cNvPr>
          <p:cNvPicPr>
            <a:picLocks noChangeAspect="1"/>
          </p:cNvPicPr>
          <p:nvPr/>
        </p:nvPicPr>
        <p:blipFill rotWithShape="1">
          <a:blip r:embed="rId2"/>
          <a:srcRect l="20492" r="6884" b="-3"/>
          <a:stretch/>
        </p:blipFill>
        <p:spPr>
          <a:xfrm>
            <a:off x="4726728" y="10"/>
            <a:ext cx="7472381" cy="6857990"/>
          </a:xfrm>
          <a:custGeom>
            <a:avLst/>
            <a:gdLst/>
            <a:ahLst/>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p:spPr>
      </p:pic>
    </p:spTree>
    <p:extLst>
      <p:ext uri="{BB962C8B-B14F-4D97-AF65-F5344CB8AC3E}">
        <p14:creationId xmlns:p14="http://schemas.microsoft.com/office/powerpoint/2010/main" val="2414791652"/>
      </p:ext>
    </p:extLst>
  </p:cSld>
  <p:clrMapOvr>
    <a:masterClrMapping/>
  </p:clrMapOvr>
</p:sld>
</file>

<file path=ppt/theme/theme1.xml><?xml version="1.0" encoding="utf-8"?>
<a:theme xmlns:a="http://schemas.openxmlformats.org/drawingml/2006/main" name="BrushVTI">
  <a:themeElements>
    <a:clrScheme name="AnalogousFromLightSeed_2SEEDS">
      <a:dk1>
        <a:srgbClr val="000000"/>
      </a:dk1>
      <a:lt1>
        <a:srgbClr val="FFFFFF"/>
      </a:lt1>
      <a:dk2>
        <a:srgbClr val="2C2441"/>
      </a:dk2>
      <a:lt2>
        <a:srgbClr val="E7E8E2"/>
      </a:lt2>
      <a:accent1>
        <a:srgbClr val="5F4FEA"/>
      </a:accent1>
      <a:accent2>
        <a:srgbClr val="6F97ED"/>
      </a:accent2>
      <a:accent3>
        <a:srgbClr val="B16FED"/>
      </a:accent3>
      <a:accent4>
        <a:srgbClr val="DE962B"/>
      </a:accent4>
      <a:accent5>
        <a:srgbClr val="A8AA4F"/>
      </a:accent5>
      <a:accent6>
        <a:srgbClr val="80B43D"/>
      </a:accent6>
      <a:hlink>
        <a:srgbClr val="818751"/>
      </a:hlink>
      <a:folHlink>
        <a:srgbClr val="7F7F7F"/>
      </a:folHlink>
    </a:clrScheme>
    <a:fontScheme name="Custom 3">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emplate>TC103457485[[fn=Mesh]]</Template>
  <TotalTime>0</TotalTime>
  <Words>0</Words>
  <Application>Microsoft Office PowerPoint</Application>
  <PresentationFormat>Widescreen</PresentationFormat>
  <Paragraphs>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BrushVTI</vt:lpstr>
      <vt:lpstr>DeepSORT Part II</vt:lpstr>
      <vt:lpstr>Training our own feature extractor</vt:lpstr>
      <vt:lpstr>Siamese Nets</vt:lpstr>
      <vt:lpstr>Siamese Nets</vt:lpstr>
      <vt:lpstr>Siamese Nets</vt:lpstr>
      <vt:lpstr>Siamese Nets</vt:lpstr>
      <vt:lpstr>Siamese Nets</vt:lpstr>
      <vt:lpstr>Siamese Nets</vt:lpstr>
      <vt:lpstr>Siamese Nets</vt:lpstr>
      <vt:lpstr>Siamese Nets</vt:lpstr>
      <vt:lpstr>Siamese Nets</vt:lpstr>
      <vt:lpstr>Siamese Nets</vt:lpstr>
      <vt:lpstr>Siamese Nets</vt:lpstr>
      <vt:lpstr>Siamese Nets</vt:lpstr>
      <vt:lpstr>Siamese Nets</vt:lpstr>
      <vt:lpstr>Siamese Nets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140</cp:revision>
  <dcterms:created xsi:type="dcterms:W3CDTF">2021-09-13T09:05:59Z</dcterms:created>
  <dcterms:modified xsi:type="dcterms:W3CDTF">2021-09-13T10:20:39Z</dcterms:modified>
</cp:coreProperties>
</file>