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E4674A7-815B-4E5E-9749-B7680A4EDA42}" type="datetime1">
              <a:rPr lang="ko-KR" altLang="en-US"/>
              <a:pPr lvl="0">
                <a:defRPr/>
              </a:pPr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88939B5-3CF3-460F-B676-D95D40C720B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0">
              <a:effectLst/>
            </a:endParaRPr>
          </a:p>
          <a:p>
            <a:pPr lvl="1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배경 및 필요성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카카오톡의 채팅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메일 등으로 업무를 주고받을 때 느끼는 불편함은 커뮤니티의 카테고리 특성으로 보완할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대화식이기 때문에 여러 내용이 섞여 있어 업무에 있어서 내용 분류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식별을 하여 소통 장애 문제 해결 필요 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내용 쉽게 찾을 수 있게 대화의 기록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관리가 필요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주제별로 쉽게 대화를 구성할 수 있고 그룹 구성원을 관리 할 수 있는 기능을 제공할 필요성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인터넷상의 커뮤니티들은 매우 분산되어 있고 매우 많아 찾기 어려운 단점을 가지고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커뮤니티를 지도에 등록함으로써 시각적인 검색을 가능하게 함으로서 이를 보완할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커뮤니티를 사용할 경우 통합적인 알림을 받기 힘들다 반대로 채팅은 알림을 쉽게 받을 수 있는 특징을 가지고 있으므로 이를 융합한다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 대화 내용을 체계화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구조화하고 공유를 하여 대화내용의 재사용성을 높이는 커뮤니티의 특성으로 채팅 기능만 존재하는 기존 채팅 시스템의 불편함을 개선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채팅에 커뮤니티의 카테고리를 융합하여 대화의 목표에 집중할 수 있는 환경 조성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분산된 커뮤니티를 지도에 등록함으로써 쉽게 커뮤니티를 탐색할 수 있도록 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채팅그룹을 지도에 등록 → 그 위치와 관련된 채팅 커뮤니티의 정보를 쉽게 얻고 참여할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6EB95-21D5-4035-BE81-9CCD6A14D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52F66-0AC1-4DA9-A69A-004EA1C0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42B79-132C-4E73-8FE5-6DC64F8F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5912-DF5E-4479-8ABA-4F9CDA3ED278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163E9-9E30-430C-A6EE-7C45418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38A74-E9CA-423C-9FC6-C64BD1FA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99A234-8FB4-40CD-8F02-34071D9A63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8A1A9-3D98-4B9D-8DF5-FBD2DCF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6088D-3BBE-401A-881F-9DAB4AE6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F72B7-B18A-4AD9-91D5-66391763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178-C9DA-4A17-935F-3345920E04A4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9C9DC-2958-4A06-9B2C-B982D2A0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A9CB-D1C7-48AB-83E5-D60AA1AC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0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B254E-77A0-4449-8A88-405E253EE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F988CF-C0B3-4D9E-A7D1-E40024D8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06F44-144F-424C-9559-42E0EAF6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B9C2-06B3-41DA-922C-914583460BB4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73D7D-359E-4A31-A028-5A7E09FA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37AF0-DE96-461B-BA36-4643558A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5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135B084-CB55-444F-9569-F573645CF9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AA4E3C-375C-4179-A064-5008C7051B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0484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7E8193-44A5-451A-A767-7AC68A2FC1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519562"/>
            <a:ext cx="12192000" cy="33685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4B2CB-017F-4A4E-B7AF-70983D5F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889"/>
            <a:ext cx="10515600" cy="47780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E9681-4861-43E0-8D44-FE6B549D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2125" y="6498244"/>
            <a:ext cx="680545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4B74A00-9250-47C8-AC6A-A9047051EC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24CDDB-1FD7-4180-BD88-C4163D9A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828"/>
            <a:ext cx="10515600" cy="6596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115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8C0C5-8E88-497C-A0DC-1D731091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45CF2-7E4B-467C-B408-8FDCE421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9F2DA-3C89-4255-8366-72A2A3DF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FE38-C1AE-4297-8975-73AC936CB7DB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71381-6284-4EB1-BAA0-1864D0C0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6F5E5-2328-48BF-8B6B-56450A0B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5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43CE5-DEAB-49DB-B1D3-25503F5A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BDDC9-860D-4962-BF6E-77F6B3885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EC94A-032E-4C5B-866B-33D1DE2D5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53568-E9BF-4854-8513-7E54654E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732-E306-466E-9D6C-0D747ECB1B5A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F8531-3D1D-47D1-873A-0238405B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8BE78-813C-41CE-99D9-E7A9CB92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3CD6-F6CF-4659-BE46-5711E6B6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62598-0AA3-4711-A866-591BF9AD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11F6F-5856-4F81-A17E-8CFDA33B3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CF399-6969-42A6-AE5B-E761E48CC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B5AD7-67F8-4395-ACD5-DE2ABBC11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ADACC7-DC66-4FD7-B84D-8ACC2993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7976-A2BB-4DE3-A696-E4E3541EFEEF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FE52CF-6678-4CCF-9CD7-996E9538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9CA3EE-81D5-44CC-98A2-B75CB90C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2291-058F-4D55-B821-DBC2ADC4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C0FF2-522C-48BD-8BF6-4E63F370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65D-C257-4286-B463-075C93CF8C96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508C2-44D3-4F09-B88A-EE0A3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3C53B-8B1B-40A8-B190-57BB14D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EF0A5A-8A1C-49F4-BE81-0CCBFCD2CD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1D1A2C-18D8-4FE9-BC56-636384A3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2013-848C-4A3F-86D3-B475240CD4F5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C6D94-254C-497A-BD74-4AE19DB0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BDC6C1-EBD3-480A-827E-C65AABC7F7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19562"/>
            <a:ext cx="12192000" cy="336850"/>
          </a:xfrm>
          <a:prstGeom prst="rect">
            <a:avLst/>
          </a:prstGeom>
        </p:spPr>
      </p:pic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CC05970-AAE4-4C0A-BC78-A93E0B1EACE4}"/>
              </a:ext>
            </a:extLst>
          </p:cNvPr>
          <p:cNvSpPr txBox="1">
            <a:spLocks/>
          </p:cNvSpPr>
          <p:nvPr userDrawn="1"/>
        </p:nvSpPr>
        <p:spPr>
          <a:xfrm>
            <a:off x="11422125" y="6498244"/>
            <a:ext cx="680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B74A00-9250-47C8-AC6A-A9047051EC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10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4201C-FFAE-4D16-94E1-3CEEF722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813DF-BE6E-406E-A052-88516B56C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D97A8-E902-4479-B23E-9F4AAE390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9908D-F2FA-4982-A26C-7594A8CC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F6DB-815A-473E-81D5-DD0145FF2881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FEB32-01E2-40BE-B25B-7286693E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E56BD-F9B4-4A56-8858-8E186F2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5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B2281-DD24-4D51-9BCD-9D6106B9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E959E9-9958-40A7-8B57-A378EC66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C1108-209B-499F-8316-BD16D981F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665FF-E50B-474A-BBCE-D2DC0F2A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BF43-EF0F-4A85-AEE0-1C2B102823CB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3F22B-DC64-4F10-BB9F-E1353905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365D7-A6B4-4572-9306-C6890BC9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4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834AFE-F6AD-4914-A79B-99C9510C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E26E1-FB02-48E0-880C-8E6345C3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D80D6-68C2-4036-B33F-71C29E70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896F-2038-4C9C-A491-E790942C54F5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17CE2-F7F7-4347-A467-94AD7C1F4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82ED9-113F-4C4F-BB50-737A17E3E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지도 기반 채팅 커뮤니티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71371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/>
              <a:t>소프트웨어학과 박은영 </a:t>
            </a:r>
            <a:r>
              <a:rPr lang="en-US" altLang="ko-KR" sz="2000" dirty="0"/>
              <a:t>(32151839)</a:t>
            </a:r>
          </a:p>
          <a:p>
            <a:pPr lvl="0"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9A60C0-7893-46CB-8138-0804585B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A4951A1-F590-4F00-B409-1F96BE70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EB398A-400B-4DB1-A67E-56821427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4848"/>
            <a:ext cx="78886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371600" algn="l"/>
              </a:tabLs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식당을 홍보하기 위해 커뮤니티 채팅을 지도에 등록한다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27">
            <a:extLst>
              <a:ext uri="{FF2B5EF4-FFF2-40B4-BE49-F238E27FC236}">
                <a16:creationId xmlns:a16="http://schemas.microsoft.com/office/drawing/2014/main" id="{7A8B4BC6-4E03-4CFF-B5C6-AC80574A8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74" y="2142734"/>
            <a:ext cx="3168352" cy="28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3702207-6BC8-4352-B0FC-FE0051DF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22" y="5645084"/>
            <a:ext cx="820891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buFontTx/>
              <a:buChar char="•"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카테고리채팅을 통하여 고객들과 소통하거나 가게를 홍보할 수 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4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75A3EB-4E46-47B3-94B6-7CA7C932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E62AEF-6D0F-4D64-818C-A31823E8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2C6C6D-DBBD-43D6-8663-5937E322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프로토 타입</a:t>
            </a:r>
          </a:p>
        </p:txBody>
      </p:sp>
    </p:spTree>
    <p:extLst>
      <p:ext uri="{BB962C8B-B14F-4D97-AF65-F5344CB8AC3E}">
        <p14:creationId xmlns:p14="http://schemas.microsoft.com/office/powerpoint/2010/main" val="342776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협업하는 방법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개발환경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B74A00-9250-47C8-AC6A-A9047051EC8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다음 발표 내용 소개</a:t>
            </a:r>
            <a:r>
              <a:rPr lang="en-US" altLang="ko-KR"/>
              <a:t>	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ADAE31-C619-44CF-A2DF-94352D8E2645}"/>
              </a:ext>
            </a:extLst>
          </p:cNvPr>
          <p:cNvSpPr/>
          <p:nvPr/>
        </p:nvSpPr>
        <p:spPr>
          <a:xfrm>
            <a:off x="4951295" y="2768138"/>
            <a:ext cx="2289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672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B74A00-9250-47C8-AC6A-A9047051EC8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목차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178755"/>
            <a:ext cx="10515600" cy="4778074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ko-KR" sz="4000"/>
              <a:t> </a:t>
            </a:r>
            <a:r>
              <a:rPr lang="ko-KR" altLang="en-US" sz="4000"/>
              <a:t>팀 소개 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ko-KR" sz="4000"/>
              <a:t> </a:t>
            </a:r>
            <a:r>
              <a:rPr lang="ko-KR" altLang="en-US" sz="4000"/>
              <a:t>아이디어 소개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4000"/>
              <a:t> 시나리오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4000"/>
              <a:t> 프로토타입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F0B381-9420-4BFD-A370-12D37307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850B338-9C3D-4B28-9AAA-7A4C912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FB988-078B-4CDE-BA89-153CDB40C126}"/>
              </a:ext>
            </a:extLst>
          </p:cNvPr>
          <p:cNvCxnSpPr/>
          <p:nvPr/>
        </p:nvCxnSpPr>
        <p:spPr>
          <a:xfrm>
            <a:off x="3630795" y="13580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ì¹´ì¹´ì¤í¡ì ëí ì´ë¯¸ì§ ê²ìê²°ê³¼">
            <a:extLst>
              <a:ext uri="{FF2B5EF4-FFF2-40B4-BE49-F238E27FC236}">
                <a16:creationId xmlns:a16="http://schemas.microsoft.com/office/drawing/2014/main" id="{6DA4F96A-9C9C-466E-B4B1-19DD7778C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18" y="1884133"/>
            <a:ext cx="841447" cy="8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ìì±ì ëí ì´ë¯¸ì§ ê²ìê²°ê³¼">
            <a:extLst>
              <a:ext uri="{FF2B5EF4-FFF2-40B4-BE49-F238E27FC236}">
                <a16:creationId xmlns:a16="http://schemas.microsoft.com/office/drawing/2014/main" id="{818B4E5E-AA8E-475F-9A62-D0D2614A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1" y="1903403"/>
            <a:ext cx="841447" cy="8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ìì¸ ì±ì ëí ì´ë¯¸ì§ ê²ìê²°ê³¼">
            <a:extLst>
              <a:ext uri="{FF2B5EF4-FFF2-40B4-BE49-F238E27FC236}">
                <a16:creationId xmlns:a16="http://schemas.microsoft.com/office/drawing/2014/main" id="{5F111C9B-4E9F-4DEB-89FE-960DF5B44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723" y="1884132"/>
            <a:ext cx="853279" cy="85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ìì¸ ì±ì ëí ì´ë¯¸ì§ ê²ìê²°ê³¼">
            <a:extLst>
              <a:ext uri="{FF2B5EF4-FFF2-40B4-BE49-F238E27FC236}">
                <a16:creationId xmlns:a16="http://schemas.microsoft.com/office/drawing/2014/main" id="{25B56940-152E-4CD1-8BE2-1311EC61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76" y="1884132"/>
            <a:ext cx="870785" cy="8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33FF1CF4-3356-4DC2-851B-D45C3D60B9A5}"/>
              </a:ext>
            </a:extLst>
          </p:cNvPr>
          <p:cNvSpPr/>
          <p:nvPr/>
        </p:nvSpPr>
        <p:spPr>
          <a:xfrm>
            <a:off x="6882080" y="1547341"/>
            <a:ext cx="2797387" cy="1898920"/>
          </a:xfrm>
          <a:prstGeom prst="borderCallout1">
            <a:avLst>
              <a:gd name="adj1" fmla="val 20247"/>
              <a:gd name="adj2" fmla="val 30"/>
              <a:gd name="adj3" fmla="val 31171"/>
              <a:gd name="adj4" fmla="val -2771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</a:rPr>
              <a:t>장점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PUSH</a:t>
            </a:r>
            <a:r>
              <a:rPr lang="ko-KR" altLang="en-US" b="1" dirty="0">
                <a:solidFill>
                  <a:schemeClr val="tx1"/>
                </a:solidFill>
              </a:rPr>
              <a:t> 알림이 활발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사용자 분산이 적다 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단점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내용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및 식별 문제</a:t>
            </a:r>
          </a:p>
        </p:txBody>
      </p:sp>
      <p:pic>
        <p:nvPicPr>
          <p:cNvPr id="12" name="Picture 10" descr="ë¤ì´ë² ì¹´íì ëí ì´ë¯¸ì§ ê²ìê²°ê³¼">
            <a:extLst>
              <a:ext uri="{FF2B5EF4-FFF2-40B4-BE49-F238E27FC236}">
                <a16:creationId xmlns:a16="http://schemas.microsoft.com/office/drawing/2014/main" id="{F4D0E39F-7C99-4706-B6D9-843C78A60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51" y="3369135"/>
            <a:ext cx="1568979" cy="96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ëìì¸ì¬ì´ëì ëí ì´ë¯¸ì§ ê²ìê²°ê³¼">
            <a:extLst>
              <a:ext uri="{FF2B5EF4-FFF2-40B4-BE49-F238E27FC236}">
                <a16:creationId xmlns:a16="http://schemas.microsoft.com/office/drawing/2014/main" id="{BB1AC435-167C-42ED-9876-1DBF55C1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630" y="3369135"/>
            <a:ext cx="968828" cy="96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2AB1D4DD-2069-4927-8E64-0EF94899A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21" y="3265097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íì´ì¤ë¶ì ëí ì´ë¯¸ì§ ê²ìê²°ê³¼">
            <a:extLst>
              <a:ext uri="{FF2B5EF4-FFF2-40B4-BE49-F238E27FC236}">
                <a16:creationId xmlns:a16="http://schemas.microsoft.com/office/drawing/2014/main" id="{7FF73FAF-3970-48E9-AC1C-2BFD07E3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01" y="4436672"/>
            <a:ext cx="1477328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 descr="ê´ë ¨ ì´ë¯¸ì§">
            <a:extLst>
              <a:ext uri="{FF2B5EF4-FFF2-40B4-BE49-F238E27FC236}">
                <a16:creationId xmlns:a16="http://schemas.microsoft.com/office/drawing/2014/main" id="{206CAFCF-1575-47EB-ACF4-199BD2CAA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37" y="4326717"/>
            <a:ext cx="1235572" cy="12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658824C6-0BA3-4906-B03E-B16B23877885}"/>
              </a:ext>
            </a:extLst>
          </p:cNvPr>
          <p:cNvSpPr/>
          <p:nvPr/>
        </p:nvSpPr>
        <p:spPr>
          <a:xfrm>
            <a:off x="6882080" y="3531085"/>
            <a:ext cx="4022987" cy="2456946"/>
          </a:xfrm>
          <a:prstGeom prst="borderCallout1">
            <a:avLst>
              <a:gd name="adj1" fmla="val 20247"/>
              <a:gd name="adj2" fmla="val 30"/>
              <a:gd name="adj3" fmla="val 31171"/>
              <a:gd name="adj4" fmla="val -2771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</a:rPr>
              <a:t>장점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내용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식별이 쉽다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다양한 기능 제공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단점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커뮤니티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사용자 분산이 많다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PUSH </a:t>
            </a:r>
            <a:r>
              <a:rPr lang="ko-KR" altLang="en-US" b="1" dirty="0">
                <a:solidFill>
                  <a:schemeClr val="tx1"/>
                </a:solidFill>
              </a:rPr>
              <a:t>알림을 모두 챙기기가 힘들다</a:t>
            </a:r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5B9F2247-DB9B-41F7-A11D-5AAD850CD3B6}"/>
              </a:ext>
            </a:extLst>
          </p:cNvPr>
          <p:cNvSpPr/>
          <p:nvPr/>
        </p:nvSpPr>
        <p:spPr>
          <a:xfrm>
            <a:off x="3619261" y="2590096"/>
            <a:ext cx="932252" cy="95758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7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2A14BA-9452-436C-A882-F2214AA8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FDC0FD3-135B-4BC1-896C-6576C9C8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1D8F1A-10F1-4705-B054-9D68EAB9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66" y="1386417"/>
            <a:ext cx="7366000" cy="45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A34F09D-F2B5-414F-B7A1-01B3FB4B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200000"/>
              </a:lnSpc>
            </a:pPr>
            <a:r>
              <a:rPr lang="ko-KR" altLang="en-US" dirty="0"/>
              <a:t>커뮤니티와 채팅을 융합하여 서로의 장단점을 보완해줄 플랫폼</a:t>
            </a:r>
          </a:p>
          <a:p>
            <a:pPr fontAlgn="base">
              <a:lnSpc>
                <a:spcPct val="200000"/>
              </a:lnSpc>
            </a:pPr>
            <a:r>
              <a:rPr lang="ko-KR" altLang="en-US" dirty="0"/>
              <a:t>지도의 위치기반 서비스는 사용자들을 더욱 쉽게 연결해 줄 것으로 기대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031380-38C8-4B61-9EB4-F07F2711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738163-20BE-4088-9CA9-2703D316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(3) – </a:t>
            </a:r>
            <a:r>
              <a:rPr lang="ko-KR" altLang="en-US" dirty="0"/>
              <a:t>결과 및 기대 효과</a:t>
            </a:r>
          </a:p>
        </p:txBody>
      </p:sp>
    </p:spTree>
    <p:extLst>
      <p:ext uri="{BB962C8B-B14F-4D97-AF65-F5344CB8AC3E}">
        <p14:creationId xmlns:p14="http://schemas.microsoft.com/office/powerpoint/2010/main" val="398226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74EDC-5384-4409-ACA4-602B17BB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A5C153-1B97-47AB-8884-29DFF07A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39EC6E-83F4-4A4B-B854-C8FFB66B2E3C}"/>
              </a:ext>
            </a:extLst>
          </p:cNvPr>
          <p:cNvSpPr/>
          <p:nvPr/>
        </p:nvSpPr>
        <p:spPr>
          <a:xfrm>
            <a:off x="-93133" y="1286563"/>
            <a:ext cx="11895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단국대 소프트웨어학과 </a:t>
            </a:r>
            <a:r>
              <a:rPr lang="en-US" altLang="ko-KR" dirty="0"/>
              <a:t>19</a:t>
            </a:r>
            <a:r>
              <a:rPr lang="ko-KR" altLang="ko-KR" dirty="0"/>
              <a:t>학번은 입학 전 미래의 동기들과 미리 친해지고 싶어서</a:t>
            </a:r>
            <a:endParaRPr lang="en-US" altLang="ko-KR" dirty="0"/>
          </a:p>
          <a:p>
            <a:pPr lvl="2" latinLnBrk="0"/>
            <a:r>
              <a:rPr lang="ko-KR" altLang="ko-KR" dirty="0"/>
              <a:t>소프트웨어학과 예비 </a:t>
            </a:r>
            <a:r>
              <a:rPr lang="en-US" altLang="ko-KR" dirty="0"/>
              <a:t>19</a:t>
            </a:r>
            <a:r>
              <a:rPr lang="ko-KR" altLang="ko-KR" dirty="0"/>
              <a:t>학번 커뮤니티 채팅방을 지도에 등록하였다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2" latinLnBrk="0"/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39FA0F-A782-40DC-A5B9-6CD3321D99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8" y="2102292"/>
            <a:ext cx="6589051" cy="41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3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548755-EEB1-4C21-AF6A-FB3E4371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03BBA9D9-3853-4275-9C86-115A127229BB}"/>
              </a:ext>
            </a:extLst>
          </p:cNvPr>
          <p:cNvSpPr txBox="1">
            <a:spLocks/>
          </p:cNvSpPr>
          <p:nvPr/>
        </p:nvSpPr>
        <p:spPr>
          <a:xfrm>
            <a:off x="906525" y="271562"/>
            <a:ext cx="10515600" cy="659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시나리오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3403F3-165D-476A-9F94-575655DDE9BD}"/>
              </a:ext>
            </a:extLst>
          </p:cNvPr>
          <p:cNvSpPr/>
          <p:nvPr/>
        </p:nvSpPr>
        <p:spPr>
          <a:xfrm>
            <a:off x="-1" y="1430496"/>
            <a:ext cx="11590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소프트웨어학과 예비 </a:t>
            </a:r>
            <a:r>
              <a:rPr lang="en-US" altLang="ko-KR" dirty="0"/>
              <a:t>19</a:t>
            </a:r>
            <a:r>
              <a:rPr lang="ko-KR" altLang="ko-KR" dirty="0"/>
              <a:t>학번이 될 학생들은 지도검색으로 커뮤니티를 찾아 채팅에 참여하게 되었다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81B786-53D8-4C07-96D9-04D64CC29D2C}"/>
              </a:ext>
            </a:extLst>
          </p:cNvPr>
          <p:cNvGrpSpPr/>
          <p:nvPr/>
        </p:nvGrpSpPr>
        <p:grpSpPr>
          <a:xfrm>
            <a:off x="4211256" y="1998329"/>
            <a:ext cx="3840544" cy="4258537"/>
            <a:chOff x="1043608" y="2136304"/>
            <a:chExt cx="3168352" cy="37985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956400-3525-4289-A8DC-9090A883DD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136304"/>
              <a:ext cx="3168352" cy="3707908"/>
            </a:xfrm>
            <a:prstGeom prst="rect">
              <a:avLst/>
            </a:prstGeom>
          </p:spPr>
        </p:pic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546CB772-B275-4615-A8A6-99FD3E6C1AC3}"/>
                </a:ext>
              </a:extLst>
            </p:cNvPr>
            <p:cNvSpPr/>
            <p:nvPr/>
          </p:nvSpPr>
          <p:spPr>
            <a:xfrm>
              <a:off x="1043608" y="3717031"/>
              <a:ext cx="3024336" cy="2217805"/>
            </a:xfrm>
            <a:prstGeom prst="flowChartAlternateProcess">
              <a:avLst/>
            </a:prstGeom>
            <a:noFill/>
            <a:ln w="571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200012-2243-4BC6-ADA0-10FBBC230733}"/>
              </a:ext>
            </a:extLst>
          </p:cNvPr>
          <p:cNvSpPr/>
          <p:nvPr/>
        </p:nvSpPr>
        <p:spPr>
          <a:xfrm>
            <a:off x="4322937" y="2878667"/>
            <a:ext cx="3442611" cy="79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5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B24C58-63F8-46A6-87F9-C9C31DE9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96BCB41-9D3E-43D3-BA8F-DCDE809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12F9C-21A1-431F-B8B1-12FC08ABD262}"/>
              </a:ext>
            </a:extLst>
          </p:cNvPr>
          <p:cNvSpPr/>
          <p:nvPr/>
        </p:nvSpPr>
        <p:spPr>
          <a:xfrm>
            <a:off x="0" y="1430496"/>
            <a:ext cx="8613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학생들은 블루투스를 활성화 시켜 자신이 검색될 수 있게 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8C9632-C302-45CD-B2AC-E2F9BB49DE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30660"/>
            <a:ext cx="4533900" cy="895350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BFCACC02-711B-463B-B1ED-8AAD2D88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9193" y="30741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9730A11B-13A7-4F72-80FD-DC29D5E2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46" y="3337630"/>
            <a:ext cx="4822421" cy="2473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latinLnBrk="0">
              <a:lnSpc>
                <a:spcPct val="150000"/>
              </a:lnSpc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박창섭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교수님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그룹을 만들 때 학생들 초대하는 방법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 초대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지도로 채팅방을 검색할 수 있게 하고 설정한 암호를 입력하게 하여 참여를 하게함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latinLnBrk="0">
              <a:lnSpc>
                <a:spcPct val="150000"/>
              </a:lnSpc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E38BE2-6514-4217-9F24-D3B012A769B1}"/>
              </a:ext>
            </a:extLst>
          </p:cNvPr>
          <p:cNvGrpSpPr/>
          <p:nvPr/>
        </p:nvGrpSpPr>
        <p:grpSpPr>
          <a:xfrm>
            <a:off x="5636162" y="2861039"/>
            <a:ext cx="5994084" cy="3211965"/>
            <a:chOff x="5636162" y="2861039"/>
            <a:chExt cx="5994084" cy="3211965"/>
          </a:xfrm>
        </p:grpSpPr>
        <p:pic>
          <p:nvPicPr>
            <p:cNvPr id="9" name="그림 26">
              <a:extLst>
                <a:ext uri="{FF2B5EF4-FFF2-40B4-BE49-F238E27FC236}">
                  <a16:creationId xmlns:a16="http://schemas.microsoft.com/office/drawing/2014/main" id="{6D26767A-99E8-4A1A-B676-9E449302B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62" y="2861039"/>
              <a:ext cx="5994084" cy="321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00F0A7-CC7D-4541-BBBD-D74173644206}"/>
                </a:ext>
              </a:extLst>
            </p:cNvPr>
            <p:cNvSpPr/>
            <p:nvPr/>
          </p:nvSpPr>
          <p:spPr>
            <a:xfrm>
              <a:off x="9821333" y="3531378"/>
              <a:ext cx="736600" cy="134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E51AB7-8E7E-44D4-BAA7-AD87FBA39CB6}"/>
                </a:ext>
              </a:extLst>
            </p:cNvPr>
            <p:cNvSpPr/>
            <p:nvPr/>
          </p:nvSpPr>
          <p:spPr>
            <a:xfrm>
              <a:off x="9821333" y="3829053"/>
              <a:ext cx="736600" cy="134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FCE276-EB84-4512-B6E1-6E0B86E8DEF2}"/>
                </a:ext>
              </a:extLst>
            </p:cNvPr>
            <p:cNvSpPr/>
            <p:nvPr/>
          </p:nvSpPr>
          <p:spPr>
            <a:xfrm flipV="1">
              <a:off x="9821333" y="5826628"/>
              <a:ext cx="990600" cy="24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34033C-EA1E-47CD-81AF-0D3931D3DB89}"/>
              </a:ext>
            </a:extLst>
          </p:cNvPr>
          <p:cNvSpPr/>
          <p:nvPr/>
        </p:nvSpPr>
        <p:spPr>
          <a:xfrm>
            <a:off x="9745133" y="4976657"/>
            <a:ext cx="736600" cy="13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8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C882DC-2F60-4054-BE8E-6C6561F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3791D3E-91A3-49BD-9013-9DA99CAA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4178C6-29BC-4581-B5F6-D81BE5208DB2}"/>
              </a:ext>
            </a:extLst>
          </p:cNvPr>
          <p:cNvSpPr/>
          <p:nvPr/>
        </p:nvSpPr>
        <p:spPr>
          <a:xfrm>
            <a:off x="0" y="1428778"/>
            <a:ext cx="11125200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교수님이 서비스 플랫폼 수업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개를 진행하고 있다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첫 수업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때 채팅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방 개설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채팅방의 </a:t>
            </a:r>
            <a:r>
              <a:rPr lang="ko-KR" altLang="en-US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위치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&amp;</a:t>
            </a:r>
            <a:r>
              <a:rPr lang="ko-KR" altLang="en-US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암호를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학생들에게 공개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채팅에 참여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분반과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B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분반으로 그룹화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교수님이 메시지를 보내면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분반과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B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분반에 동시에 전달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메시지 입력창에서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그룹 체크박스를 선택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시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그룹에게만 메시지 전달</a:t>
            </a:r>
            <a:endParaRPr lang="en-US" altLang="ko-KR" sz="1500" kern="0" dirty="0">
              <a:solidFill>
                <a:srgbClr val="24292E"/>
              </a:solidFill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카테고리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명언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수업정보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과제정보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 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와이드스크린</PresentationFormat>
  <Paragraphs>87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지도 기반 채팅 커뮤니티</vt:lpstr>
      <vt:lpstr>목차</vt:lpstr>
      <vt:lpstr>아이디어 소개 (1)</vt:lpstr>
      <vt:lpstr>아이디어 소개 (2)</vt:lpstr>
      <vt:lpstr>아이디어 소개 (3) – 결과 및 기대 효과</vt:lpstr>
      <vt:lpstr>시나리오 (1)</vt:lpstr>
      <vt:lpstr>PowerPoint 프레젠테이션</vt:lpstr>
      <vt:lpstr>시나리오 (3) </vt:lpstr>
      <vt:lpstr>시나리오 (4)</vt:lpstr>
      <vt:lpstr>시나리오 (5)</vt:lpstr>
      <vt:lpstr>프로토 타입</vt:lpstr>
      <vt:lpstr>다음 발표 내용 소개 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박은영</dc:creator>
  <cp:lastModifiedBy>박은영</cp:lastModifiedBy>
  <cp:revision>18</cp:revision>
  <dcterms:created xsi:type="dcterms:W3CDTF">2019-03-14T08:00:59Z</dcterms:created>
  <dcterms:modified xsi:type="dcterms:W3CDTF">2019-03-25T04:35:51Z</dcterms:modified>
  <cp:version>1000.0000.01</cp:version>
</cp:coreProperties>
</file>