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4674A7-815B-4E5E-9749-B7680A4EDA42}" type="datetime1">
              <a:rPr lang="ko-KR" altLang="en-US"/>
              <a:pPr lvl="0">
                <a:defRPr/>
              </a:pPr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8939B5-3CF3-460F-B676-D95D40C720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0">
              <a:effectLst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채팅그룹을 지도에 등록 → 그 위치와 관련된 채팅 커뮤니티의 정보를 쉽게 얻고 참여할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기반 채팅 커뮤니티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/>
              <a:t>소프트웨어학과 박은영 </a:t>
            </a:r>
            <a:r>
              <a:rPr lang="en-US" altLang="ko-KR" sz="2000" dirty="0"/>
              <a:t>(32151839)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A60C0-7893-46CB-8138-0804585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4951A1-F590-4F00-B409-1F96BE7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B398A-400B-4DB1-A67E-56821427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27">
            <a:extLst>
              <a:ext uri="{FF2B5EF4-FFF2-40B4-BE49-F238E27FC236}">
                <a16:creationId xmlns:a16="http://schemas.microsoft.com/office/drawing/2014/main" id="{7A8B4BC6-4E03-4CFF-B5C6-AC80574A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702207-6BC8-4352-B0FC-FE0051D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75A3EB-4E46-47B3-94B6-7CA7C93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E62AEF-6D0F-4D64-818C-A31823E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2C6C6D-DBBD-43D6-8663-5937E322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 타입</a:t>
            </a:r>
          </a:p>
        </p:txBody>
      </p:sp>
    </p:spTree>
    <p:extLst>
      <p:ext uri="{BB962C8B-B14F-4D97-AF65-F5344CB8AC3E}">
        <p14:creationId xmlns:p14="http://schemas.microsoft.com/office/powerpoint/2010/main" val="342776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협업하는 방법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개발환경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발표 내용 소개</a:t>
            </a:r>
            <a:r>
              <a:rPr lang="en-US" altLang="ko-KR"/>
              <a:t>	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팀 소개 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아이디어 소개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시나리오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프로토타입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FB988-078B-4CDE-BA89-153CDB40C126}"/>
              </a:ext>
            </a:extLst>
          </p:cNvPr>
          <p:cNvCxnSpPr/>
          <p:nvPr/>
        </p:nvCxnSpPr>
        <p:spPr>
          <a:xfrm>
            <a:off x="3630795" y="13580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DA4F96A-9C9C-466E-B4B1-19DD7778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18" y="188413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id="{818B4E5E-AA8E-475F-9A62-D0D2614A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1" y="190340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5F111C9B-4E9F-4DEB-89FE-960DF5B4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3" y="1884132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25B56940-152E-4CD1-8BE2-1311EC61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6" y="1884132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3FF1CF4-3356-4DC2-851B-D45C3D60B9A5}"/>
              </a:ext>
            </a:extLst>
          </p:cNvPr>
          <p:cNvSpPr/>
          <p:nvPr/>
        </p:nvSpPr>
        <p:spPr>
          <a:xfrm>
            <a:off x="6882080" y="15473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12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id="{F4D0E39F-7C99-4706-B6D9-843C78A6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1" y="3369135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id="{BB1AC435-167C-42ED-9876-1DBF55C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30" y="3369135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2AB1D4DD-2069-4927-8E64-0EF9489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1" y="326509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7FF73FAF-3970-48E9-AC1C-2BFD07E3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01" y="4436672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ê´ë ¨ ì´ë¯¸ì§">
            <a:extLst>
              <a:ext uri="{FF2B5EF4-FFF2-40B4-BE49-F238E27FC236}">
                <a16:creationId xmlns:a16="http://schemas.microsoft.com/office/drawing/2014/main" id="{206CAFCF-1575-47EB-ACF4-199BD2CA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7" y="4326717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658824C6-0BA3-4906-B03E-B16B23877885}"/>
              </a:ext>
            </a:extLst>
          </p:cNvPr>
          <p:cNvSpPr/>
          <p:nvPr/>
        </p:nvSpPr>
        <p:spPr>
          <a:xfrm>
            <a:off x="6882080" y="3531085"/>
            <a:ext cx="4022987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B9F2247-DB9B-41F7-A11D-5AAD850CD3B6}"/>
              </a:ext>
            </a:extLst>
          </p:cNvPr>
          <p:cNvSpPr/>
          <p:nvPr/>
        </p:nvSpPr>
        <p:spPr>
          <a:xfrm>
            <a:off x="3619261" y="2590096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DC0FD3-135B-4BC1-896C-6576C9C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D8F1A-10F1-4705-B054-9D68EAB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1386417"/>
            <a:ext cx="7366000" cy="4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F09D-F2B5-414F-B7A1-01B3FB4B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커뮤니티와 채팅을 융합하여 서로의 장단점을 보완해줄 플랫폼</a:t>
            </a: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지도의 위치기반 서비스는 사용자들을 더욱 쉽게 연결해 줄 것으로 기대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38163-20BE-4088-9CA9-2703D31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(3) – </a:t>
            </a:r>
            <a:r>
              <a:rPr lang="ko-KR" altLang="en-US" dirty="0"/>
              <a:t>결과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A5C153-1B97-47AB-8884-29DFF07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9EC6E-83F4-4A4B-B854-C8FFB66B2E3C}"/>
              </a:ext>
            </a:extLst>
          </p:cNvPr>
          <p:cNvSpPr/>
          <p:nvPr/>
        </p:nvSpPr>
        <p:spPr>
          <a:xfrm>
            <a:off x="-93133" y="1286563"/>
            <a:ext cx="118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</a:t>
            </a:r>
            <a:endParaRPr lang="en-US" altLang="ko-KR" dirty="0"/>
          </a:p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FA0F-A782-40DC-A5B9-6CD3321D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8" y="2102292"/>
            <a:ext cx="6589051" cy="4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48755-EEB1-4C21-AF6A-FB3E437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03BBA9D9-3853-4275-9C86-115A127229BB}"/>
              </a:ext>
            </a:extLst>
          </p:cNvPr>
          <p:cNvSpPr txBox="1">
            <a:spLocks/>
          </p:cNvSpPr>
          <p:nvPr/>
        </p:nvSpPr>
        <p:spPr>
          <a:xfrm>
            <a:off x="906525" y="271562"/>
            <a:ext cx="10515600" cy="65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03F3-165D-476A-9F94-575655DDE9BD}"/>
              </a:ext>
            </a:extLst>
          </p:cNvPr>
          <p:cNvSpPr/>
          <p:nvPr/>
        </p:nvSpPr>
        <p:spPr>
          <a:xfrm>
            <a:off x="-1" y="1430496"/>
            <a:ext cx="1159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81B786-53D8-4C07-96D9-04D64CC29D2C}"/>
              </a:ext>
            </a:extLst>
          </p:cNvPr>
          <p:cNvGrpSpPr/>
          <p:nvPr/>
        </p:nvGrpSpPr>
        <p:grpSpPr>
          <a:xfrm>
            <a:off x="4211256" y="1998329"/>
            <a:ext cx="3840544" cy="4258537"/>
            <a:chOff x="1043608" y="2136304"/>
            <a:chExt cx="3168352" cy="3798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56400-3525-4289-A8DC-9090A883D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36304"/>
              <a:ext cx="3168352" cy="3707908"/>
            </a:xfrm>
            <a:prstGeom prst="rect">
              <a:avLst/>
            </a:prstGeom>
          </p:spPr>
        </p:pic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546CB772-B275-4615-A8A6-99FD3E6C1AC3}"/>
                </a:ext>
              </a:extLst>
            </p:cNvPr>
            <p:cNvSpPr/>
            <p:nvPr/>
          </p:nvSpPr>
          <p:spPr>
            <a:xfrm>
              <a:off x="1043608" y="3717031"/>
              <a:ext cx="3024336" cy="2217805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00012-2243-4BC6-ADA0-10FBBC230733}"/>
              </a:ext>
            </a:extLst>
          </p:cNvPr>
          <p:cNvSpPr/>
          <p:nvPr/>
        </p:nvSpPr>
        <p:spPr>
          <a:xfrm>
            <a:off x="4322937" y="2878667"/>
            <a:ext cx="3442611" cy="7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24C58-63F8-46A6-87F9-C9C31DE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6BCB41-9D3E-43D3-BA8F-DCDE809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12F9C-21A1-431F-B8B1-12FC08ABD262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C9632-C302-45CD-B2AC-E2F9BB49DE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FCACC02-711B-463B-B1ED-8AAD2D8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730A11B-13A7-4F72-80FD-DC29D5E2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6" y="3337630"/>
            <a:ext cx="4822421" cy="247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박창섭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8BE2-6514-4217-9F24-D3B012A769B1}"/>
              </a:ext>
            </a:extLst>
          </p:cNvPr>
          <p:cNvGrpSpPr/>
          <p:nvPr/>
        </p:nvGrpSpPr>
        <p:grpSpPr>
          <a:xfrm>
            <a:off x="5636162" y="2861039"/>
            <a:ext cx="5994084" cy="3211965"/>
            <a:chOff x="5636162" y="2861039"/>
            <a:chExt cx="5994084" cy="3211965"/>
          </a:xfrm>
        </p:grpSpPr>
        <p:pic>
          <p:nvPicPr>
            <p:cNvPr id="9" name="그림 26">
              <a:extLst>
                <a:ext uri="{FF2B5EF4-FFF2-40B4-BE49-F238E27FC236}">
                  <a16:creationId xmlns:a16="http://schemas.microsoft.com/office/drawing/2014/main" id="{6D26767A-99E8-4A1A-B676-9E449302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62" y="2861039"/>
              <a:ext cx="5994084" cy="32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0F0A7-CC7D-4541-BBBD-D74173644206}"/>
                </a:ext>
              </a:extLst>
            </p:cNvPr>
            <p:cNvSpPr/>
            <p:nvPr/>
          </p:nvSpPr>
          <p:spPr>
            <a:xfrm>
              <a:off x="9821333" y="3531378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1AB7-8E7E-44D4-BAA7-AD87FBA39CB6}"/>
                </a:ext>
              </a:extLst>
            </p:cNvPr>
            <p:cNvSpPr/>
            <p:nvPr/>
          </p:nvSpPr>
          <p:spPr>
            <a:xfrm>
              <a:off x="9821333" y="3829053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CE276-EB84-4512-B6E1-6E0B86E8DEF2}"/>
                </a:ext>
              </a:extLst>
            </p:cNvPr>
            <p:cNvSpPr/>
            <p:nvPr/>
          </p:nvSpPr>
          <p:spPr>
            <a:xfrm flipV="1">
              <a:off x="9821333" y="5826628"/>
              <a:ext cx="990600" cy="2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4033C-EA1E-47CD-81AF-0D3931D3DB89}"/>
              </a:ext>
            </a:extLst>
          </p:cNvPr>
          <p:cNvSpPr/>
          <p:nvPr/>
        </p:nvSpPr>
        <p:spPr>
          <a:xfrm>
            <a:off x="9745133" y="4976657"/>
            <a:ext cx="736600" cy="1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C882DC-2F60-4054-BE8E-6C6561F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791D3E-91A3-49BD-9013-9DA99CA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178C6-29BC-4581-B5F6-D81BE5208DB2}"/>
              </a:ext>
            </a:extLst>
          </p:cNvPr>
          <p:cNvSpPr/>
          <p:nvPr/>
        </p:nvSpPr>
        <p:spPr>
          <a:xfrm>
            <a:off x="0" y="1428778"/>
            <a:ext cx="111252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&amp;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암호를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와이드스크린</PresentationFormat>
  <Paragraphs>86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Segoe UI</vt:lpstr>
      <vt:lpstr>Times New Roman</vt:lpstr>
      <vt:lpstr>Office 테마</vt:lpstr>
      <vt:lpstr>지도 기반 채팅 커뮤니티</vt:lpstr>
      <vt:lpstr>목차</vt:lpstr>
      <vt:lpstr>아이디어 소개 (1)</vt:lpstr>
      <vt:lpstr>아이디어 소개 (2)</vt:lpstr>
      <vt:lpstr>아이디어 소개 (3) – 결과 및 기대 효과</vt:lpstr>
      <vt:lpstr>시나리오 (1)</vt:lpstr>
      <vt:lpstr>PowerPoint 프레젠테이션</vt:lpstr>
      <vt:lpstr>시나리오 (3) </vt:lpstr>
      <vt:lpstr>시나리오 (4)</vt:lpstr>
      <vt:lpstr>시나리오 (5)</vt:lpstr>
      <vt:lpstr>프로토 타입</vt:lpstr>
      <vt:lpstr>다음 발표 내용 소개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박은영</dc:creator>
  <cp:lastModifiedBy>은영 박</cp:lastModifiedBy>
  <cp:revision>16</cp:revision>
  <dcterms:created xsi:type="dcterms:W3CDTF">2019-03-14T08:00:59Z</dcterms:created>
  <dcterms:modified xsi:type="dcterms:W3CDTF">2019-03-24T06:49:35Z</dcterms:modified>
  <cp:version>1000.0000.01</cp:version>
</cp:coreProperties>
</file>