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70" r:id="rId6"/>
    <p:sldId id="261" r:id="rId7"/>
    <p:sldId id="262" r:id="rId8"/>
    <p:sldId id="271" r:id="rId9"/>
    <p:sldId id="272" r:id="rId10"/>
    <p:sldId id="273" r:id="rId11"/>
    <p:sldId id="274" r:id="rId12"/>
    <p:sldId id="275" r:id="rId13"/>
    <p:sldId id="280" r:id="rId14"/>
    <p:sldId id="282" r:id="rId15"/>
    <p:sldId id="276" r:id="rId16"/>
    <p:sldId id="277" r:id="rId17"/>
    <p:sldId id="278" r:id="rId18"/>
    <p:sldId id="279" r:id="rId19"/>
    <p:sldId id="283" r:id="rId20"/>
    <p:sldId id="284" r:id="rId21"/>
    <p:sldId id="285" r:id="rId22"/>
    <p:sldId id="286" r:id="rId23"/>
    <p:sldId id="287" r:id="rId24"/>
    <p:sldId id="281" r:id="rId25"/>
    <p:sldId id="288" r:id="rId26"/>
    <p:sldId id="26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5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27T06:48:39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177 781 8 0 0,'-13'-7'1252'0'0,"-24"-11"901"0"0,35 17-1772 0 0,0 0-1 0 0,0 0 1 0 0,-1 1-1 0 0,1-1 1 0 0,0 0 0 0 0,-1 1-1 0 0,1 0 1 0 0,0-1-1 0 0,-1 1 1 0 0,1 0-1 0 0,0 0 1 0 0,-1 1-1 0 0,-1-1-380 0 0,5 3 301 0 0,0 0 0 0 0,0-1-1 0 0,0 1 1 0 0,0 0 0 0 0,1-1-1 0 0,-1 0 1 0 0,1 1 0 0 0,-1-1-1 0 0,2 2-300 0 0,6 0 231 0 0,-1 1-1 0 0,0-1 1 0 0,1-1 0 0 0,0 0-1 0 0,0 0 1 0 0,0 0-1 0 0,1-1 1 0 0,3 0-231 0 0,-7-1 266 0 0,3 1-22 0 0,0 0-1 0 0,0-1 0 0 0,1 0 1 0 0,-1 0-1 0 0,0-1 0 0 0,0 0 1 0 0,1-1-244 0 0,-4 1 74 0 0,0 0 1 0 0,0 0 0 0 0,0 1 0 0 0,-1 0 0 0 0,1 0 0 0 0,0 0 0 0 0,-1 1 0 0 0,1 0 0 0 0,3 1-75 0 0,29 8 354 0 0,-1-7 235 0 0,-1-3-1 0 0,17-2-588 0 0,-20 1 278 0 0,0 0 0 0 0,0 2 0 0 0,6 2-278 0 0,-4 8 27 0 0,-8-2 317 0 0,8 0-136 0 0,-8-2 71 0 0,0-1 0 0 0,1-1 0 0 0,0-1 0 0 0,16 0-279 0 0,64 4 1280 0 0,69 15-1280 0 0,-137-19 154 0 0,0-3 1 0 0,8-1-155 0 0,48 3 193 0 0,-24 1 60 0 0,1-4 0 0 0,5-3-253 0 0,97 4 339 0 0,-51 0-128 0 0,-31 1-93 0 0,46-2 325 0 0,0-4 46 0 0,35-2-546 0 0,298-40 608 0 0,-306 33-445 0 0,-148 11-148 0 0,134 1 268 0 0,-29 1 126 0 0,75-12-223 0 0,-72 2-37 0 0,28 6-92 0 0,299-5 297 0 0,-358 3-179 0 0,-1-4 0 0 0,88-20-118 0 0,-170 26-20 0 0,0-1 1 0 0,0 1-1 0 0,-1-2 0 0 0,1 0 0 0 0,2-1 20 0 0,-9 3 13 0 0,0 0 1 0 0,0-1-1 0 0,0 1 0 0 0,0-1 1 0 0,-1 0-1 0 0,0 0 1 0 0,1-1-1 0 0,-2 1 1 0 0,1-1-1 0 0,0 0 0 0 0,2-5-13 0 0,-3 6 5 0 0,0-1-1 0 0,-1 0 0 0 0,0 0 1 0 0,1 0-1 0 0,-2 0 0 0 0,1 0 0 0 0,-1 0 1 0 0,1 0-1 0 0,-1-1 0 0 0,-1 1 1 0 0,1 0-1 0 0,-1-1 0 0 0,0 1 1 0 0,0-1-1 0 0,-1 1 0 0 0,1 0 0 0 0,-1-1 1 0 0,0 1-1 0 0,-1 0 0 0 0,1 0 1 0 0,-1 0-1 0 0,0 0 0 0 0,-1-2-4 0 0,-5-8 6 0 0,-1-1-1 0 0,0 2 1 0 0,-1-1-1 0 0,0 2 1 0 0,-1-1-1 0 0,-1 1 1 0 0,0 1-1 0 0,-1 0 1 0 0,0 1-1 0 0,-1 0 1 0 0,-2 0-6 0 0,-34-21 47 0 0,0 2 0 0 0,-38-14-47 0 0,-19-11 23 0 0,38 17-27 0 0,-2 3 0 0 0,-1 3 0 0 0,-2 4 0 0 0,-1 2 0 0 0,0 4 0 0 0,-53-7 4 0 0,59 18 2 0 0,-12 2-2 0 0,-189-4 104 0 0,26 2-21 0 0,71-4-113 0 0,-203-11-20 0 0,-189 17 73 0 0,342 18-194 0 0,-29-1 331 0 0,155-7-325 0 0,-79 11 165 0 0,-96 24-10 0 0,62-8 35 0 0,182-24-40 0 0,1 2 0 0 0,-1 0 0 0 0,1 2 0 0 0,-19 8 15 0 0,-13 9-106 0 0,-30 19 106 0 0,32-18 91 0 0,-1-2 0 0 0,-15 2-91 0 0,-35 13 74 0 0,60-16-194 0 0,-13 4-66 0 0,57-24 189 0 0,-1-1 1 0 0,1 1-1 0 0,-1 0 0 0 0,1 0 0 0 0,0 0 0 0 0,0 0 0 0 0,1 1 0 0 0,-1 0 0 0 0,1-1 0 0 0,0 1 0 0 0,0 1 0 0 0,0-1 0 0 0,-1 2-3 0 0,-20 25 50 0 0,19-26-46 0 0,1-1 0 0 0,1 1 1 0 0,-1 0-1 0 0,1 0 0 0 0,0 1 1 0 0,0-1-1 0 0,0 1 0 0 0,1 0 0 0 0,0-1 1 0 0,0 1-1 0 0,0 0 0 0 0,1 0 1 0 0,0 0-1 0 0,0 0 0 0 0,1 1 0 0 0,-1-1 1 0 0,1 0-1 0 0,1 2-4 0 0,-1-1-5 0 0,1 0 1 0 0,0 0-1 0 0,1 0 1 0 0,-1 0-1 0 0,1 0 1 0 0,1 0-1 0 0,-1 0 1 0 0,1 0-1 0 0,1-1 1 0 0,-1 0-1 0 0,1 1 1 0 0,0-1-1 0 0,0-1 1 0 0,1 1-1 0 0,2 2 5 0 0,8 5-315 0 0,0 0-1 0 0,0-1 1 0 0,1-1-1 0 0,1 0 1 0 0,0-1 0 0 0,0-1-1 0 0,1-1 1 0 0,17 6 315 0 0,1-3-2685 0 0,0 0 1 0 0,1-3-1 0 0,0-1 1 0 0,6-1 2684 0 0,44 2-9750 0 0</inkml:trace>
  <inkml:trace contextRef="#ctx0" brushRef="#br0" timeOffset="8655.411">6661 992 224 0 0,'-3'1'433'0'0,"-15"3"211"0"0,17-4-571 0 0,1 0 0 0 0,-1 0 0 0 0,1 0-1 0 0,-1 0 1 0 0,0 0 0 0 0,1 1 0 0 0,-1-1 0 0 0,1 0 0 0 0,-1 0 0 0 0,1 1 0 0 0,-1-1 0 0 0,1 0 0 0 0,-1 1 0 0 0,1-1 0 0 0,0 0 0 0 0,-1 1 0 0 0,1-1 0 0 0,-1 1 0 0 0,1-1 0 0 0,0 1-1 0 0,-1-1 1 0 0,1 1 0 0 0,0-1 0 0 0,0 1-73 0 0,0-1 175 0 0,0 0 0 0 0,1 0 0 0 0,-1 0 0 0 0,0 0 0 0 0,0 0 0 0 0,1 0 0 0 0,-1 0 0 0 0,0 0-1 0 0,1 0 1 0 0,-1 0 0 0 0,0 0 0 0 0,1 0 0 0 0,-1 0 0 0 0,0 0 0 0 0,0 0 0 0 0,1 0 0 0 0,-1 0 0 0 0,0 0 0 0 0,1 0-1 0 0,-1-1 1 0 0,0 1 0 0 0,0 0 0 0 0,1 0 0 0 0,-1 0 0 0 0,0 0 0 0 0,0-1 0 0 0,0 1 0 0 0,1 0 0 0 0,-1 0 0 0 0,0-1-1 0 0,0 1 1 0 0,0 0 0 0 0,1-1-175 0 0,22-16 5445 0 0,-10 10-5114 0 0,-1 0 0 0 0,1 0-1 0 0,0 1 1 0 0,1 1-1 0 0,-1 0 1 0 0,1 1 0 0 0,6-1-331 0 0,10 0 436 0 0,1 0 1 0 0,30 0-437 0 0,6-2 266 0 0,-50 4-150 0 0,0 0 1 0 0,0 2-1 0 0,1 0 1 0 0,-1 1 0 0 0,0 1-1 0 0,6 1-116 0 0,-1 0 156 0 0,0-1 0 0 0,0-1 0 0 0,0-1 0 0 0,-1-1-1 0 0,6-1-155 0 0,32-3 289 0 0,58 4 105 0 0,-51 2-95 0 0,35-6-299 0 0,-27 2 73 0 0,-46 3 30 0 0,0 0-1 0 0,14-4-102 0 0,-28 3 7 0 0,0 0-1 0 0,0 2 1 0 0,0 0-1 0 0,7 1-6 0 0,38-1 164 0 0,-16-2-38 0 0,-1 2 0 0 0,1 2 0 0 0,11 4-126 0 0,-3-2 275 0 0,48-1-275 0 0,102-18 499 0 0,-139 11-378 0 0,35 2-121 0 0,34-1 86 0 0,-40-1 394 0 0,74 8-480 0 0,38 0 108 0 0,-107-3 33 0 0,-1 5 0 0 0,32 7-141 0 0,-84-8 154 0 0,-11-3-155 0 0,1-1 1 0 0,11-2 0 0 0,25 0 12 0 0,159 2 341 0 0,-24-6-189 0 0,47-1 29 0 0,-168 5-82 0 0,12 4-111 0 0,24 1 119 0 0,3-1-160 0 0,-45 0 258 0 0,72-7-217 0 0,-66 0 153 0 0,19 4-153 0 0,-34 1-32 0 0,-2 0 166 0 0,61-2 18 0 0,-21 0-109 0 0,7 5-43 0 0,-65-2 103 0 0,129 1-303 0 0,-152-3 242 0 0,-1-1 0 0 0,24-5-42 0 0,-19 2-10 0 0,30 1 10 0 0,15-2 155 0 0,-53 2-172 0 0,0 2 1 0 0,0 0-1 0 0,0 2 1 0 0,6 1 16 0 0,74 9 163 0 0,100 0-163 0 0,-24-18 28 0 0,-81 3 165 0 0,56 6 7 0 0,16-1-319 0 0,-39 0 191 0 0,-47 0 67 0 0,7 1-303 0 0,-29 0 189 0 0,37-4-25 0 0,-47 0-52 0 0,35 4 52 0 0,26 0 118 0 0,-52-2-91 0 0,14 4-27 0 0,-19 0 14 0 0,39-4-14 0 0,-83 0 86 0 0,0 0 0 0 0,0 1 0 0 0,10 2-86 0 0,24 2-62 0 0,158 1-125 0 0,-179-3 165 0 0,-18-2 46 0 0,1 0-1 0 0,-1-1 1 0 0,0 1-1 0 0,1-1 1 0 0,-1-1 0 0 0,1 1-1 0 0,0-1-23 0 0,-1 1 26 0 0,0-1 0 0 0,0 1 1 0 0,0 0-1 0 0,0 1 0 0 0,0-1 0 0 0,0 1 0 0 0,2 0-26 0 0,-1 1-44 0 0,0-2 0 0 0,0 1 0 0 0,0 0 0 0 0,0-1 0 0 0,6-1 44 0 0,2 0 57 0 0,-1 1 1 0 0,1 0 0 0 0,0 1-1 0 0,3 0-57 0 0,-6 1 8 0 0,1-1-1 0 0,-1-1 0 0 0,1 0 1 0 0,0 0-1 0 0,-1-1 0 0 0,7-2-7 0 0,-2 1-49 0 0,0 0 0 0 0,0 1 0 0 0,-1 1 0 0 0,1 1 0 0 0,14 1 49 0 0,0 0-25 0 0,78-1 83 0 0,-13-1 28 0 0,20 5-21 0 0,-30 1-81 0 0,-58-3 17 0 0,1-1-1 0 0,19-1 0 0 0,6 2-10 0 0,-10 1-96 0 0,71-4 202 0 0,-30 0-21 0 0,21-6-75 0 0,61 3-277 0 0,-108 1 100 0 0,21 2 177 0 0,-14 1-206 0 0,-49-1 96 0 0,173-3-3521 0 0,-64-8-7342 0 0,-67 3 2299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27T06:48:5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1 215 240 0 0,'0'-1'165'0'0,"0"0"-1"0"0,0 0 1 0 0,0 0-1 0 0,0 0 1 0 0,0 0-1 0 0,0 0 1 0 0,0 1 0 0 0,0-1-1 0 0,0 0 1 0 0,0 0-1 0 0,0 0 1 0 0,0 0-1 0 0,1 0 1 0 0,-1 0 0 0 0,0 1-1 0 0,1-1 1 0 0,-1 0-1 0 0,1 0-164 0 0,-1 0 76 0 0,0 1-1 0 0,0 0 0 0 0,0 0 0 0 0,1-1 0 0 0,-1 1 1 0 0,0 0-1 0 0,0 0 0 0 0,1-1 0 0 0,-1 1 1 0 0,0 0-1 0 0,0 0 0 0 0,1 0 0 0 0,-1 0 0 0 0,0-1 1 0 0,1 1-1 0 0,-1 0 0 0 0,0 0 0 0 0,1 0 1 0 0,-1 0-1 0 0,0 0 0 0 0,1 0 0 0 0,-1 0 1 0 0,0 0-1 0 0,1 0 0 0 0,-1 0 0 0 0,0 0 0 0 0,1 0 1 0 0,-1 0-1 0 0,0 0 0 0 0,1 0 0 0 0,-1 0 1 0 0,0 0-1 0 0,1 0 0 0 0,-1 1 0 0 0,0-1 0 0 0,0 0 1 0 0,1 0-1 0 0,-1 0 0 0 0,0 0 0 0 0,0 1 1 0 0,1-1-1 0 0,-1 0 0 0 0,0 0 0 0 0,0 1 1 0 0,1-1-1 0 0,-1 0-75 0 0,1 1 152 0 0,0-1-1 0 0,0 1 1 0 0,-1 0 0 0 0,1-1 0 0 0,0 1 0 0 0,0-1-1 0 0,0 0 1 0 0,1 1 0 0 0,-1-1 0 0 0,0 0 0 0 0,0 0-1 0 0,0 0 1 0 0,0 1 0 0 0,0-1 0 0 0,0 0-1 0 0,0 0 1 0 0,0-1 0 0 0,0 1 0 0 0,0 0 0 0 0,0 0-1 0 0,0 0 1 0 0,1-1 0 0 0,-1 1 0 0 0,0-1 0 0 0,0 1-1 0 0,-1-1 1 0 0,1 1 0 0 0,0-1 0 0 0,0 1-152 0 0,28-21 2080 0 0,-16 11-1872 0 0,1 1 0 0 0,-1 0-1 0 0,2 1 1 0 0,-1 1 0 0 0,1 0-1 0 0,0 1 1 0 0,0 1 0 0 0,1 0-1 0 0,0 1 1 0 0,-1 1 0 0 0,6 0-208 0 0,23-3 191 0 0,1 2 0 0 0,-1 3 0 0 0,26 2-191 0 0,-3 2 323 0 0,0 3 0 0 0,-1 3 0 0 0,0 2-1 0 0,22 10-322 0 0,-65-15 98 0 0,-10-2 29 0 0,-1 0 0 0 0,0-1-1 0 0,1 0 1 0 0,0-1 0 0 0,-1-1-1 0 0,1 0 1 0 0,0 0-1 0 0,0-1 1 0 0,8-2-127 0 0,194-38 767 0 0,-210 39-759 0 0,19-4 52 0 0,0 1 0 0 0,0 2 0 0 0,0 0-1 0 0,0 2 1 0 0,0 0 0 0 0,0 2 0 0 0,21 4-60 0 0,22 9 286 0 0,59 23-286 0 0,-103-31 59 0 0,1-1-1 0 0,0-1 1 0 0,0-1-1 0 0,0-1 1 0 0,0-1-1 0 0,0-1 1 0 0,1-1-1 0 0,6-2-58 0 0,5-4 52 0 0,-1-1-1 0 0,0-1 0 0 0,0-2 1 0 0,25-12-52 0 0,20-3 45 0 0,2 3 1 0 0,0 4 0 0 0,1 4-1 0 0,22 1-45 0 0,-86 10-7 0 0,0 2 0 0 0,0 0 0 0 0,0 1 0 0 0,0 0 0 0 0,0 2 0 0 0,0 0 0 0 0,10 4 7 0 0,34 13 220 0 0,21 11-220 0 0,-69-25-8 0 0,0 0-1 0 0,0-2 1 0 0,0 0 0 0 0,0-1-1 0 0,1 0 1 0 0,12-1 8 0 0,9-2 12 0 0,1-1-1 0 0,7-3-11 0 0,-11 1-47 0 0,46-5 269 0 0,62 0-222 0 0,37-1 132 0 0,-32 1-165 0 0,-5 2 23 0 0,60-1 45 0 0,-146 9 53 0 0,13 5-88 0 0,-8-2 27 0 0,0-1 0 0 0,20-5-27 0 0,-72 1-25 0 0,0-1 1 0 0,0 0-1 0 0,0 0 0 0 0,0-1 1 0 0,-1 0-1 0 0,1-1 25 0 0,38-10-87 0 0,18-3 217 0 0,-46 11-143 0 0,0 1 1 0 0,1 0 0 0 0,3 1 12 0 0,21 0-76 0 0,0 1 0 0 0,40 4 76 0 0,-49 2-64 0 0,1 2 0 0 0,25 7 64 0 0,19 3-45 0 0,-56-13 71 0 0,0-1 0 0 0,1-1 0 0 0,-1-1 0 0 0,15-3-26 0 0,48-1-83 0 0,-26 2 206 0 0,19-4-123 0 0,-29 2-58 0 0,0 2 0 0 0,8 2 58 0 0,-32 3 25 0 0,1 2 1 0 0,23 6-26 0 0,-20-4-165 0 0,25 2 165 0 0,2-3 136 0 0,31 3-37 0 0,56-4-99 0 0,-71-5-131 0 0,46-1-881 0 0,-41-6-2454 0 0,-75 8 2657 0 0,0-1 0 0 0,1 0 0 0 0,-1 0 0 0 0,0 0-1 0 0,1 0 1 0 0,-1-1 0 0 0,0 0 0 0 0,0 1 0 0 0,0-1 0 0 0,0-1 0 0 0,0 1 809 0 0,15-12-6842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27T06:48:5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19 311 4265 0 0,'-1'-3'4954'0'0,"-4"-2"-3512"0"0,4 4-1387 0 0,0 0 0 0 0,0 0 0 0 0,0 0 1 0 0,0 0-1 0 0,0 0 0 0 0,0 0 0 0 0,0 0 0 0 0,0-1 0 0 0,1 1 1 0 0,-1 0-1 0 0,0-2-55 0 0,0 1 140 0 0,1 0-1 0 0,-1-1 1 0 0,1 1 0 0 0,0 0 0 0 0,0 0 0 0 0,0 0 0 0 0,0 0-1 0 0,1 0 1 0 0,-1 0 0 0 0,0-1 0 0 0,1 1 0 0 0,-1 0 0 0 0,1 0 0 0 0,0 0-1 0 0,0 0 1 0 0,0 0 0 0 0,0 1 0 0 0,0-1 0 0 0,0 0 0 0 0,1 0-1 0 0,-1 1 1 0 0,0-1 0 0 0,1 0 0 0 0,-1 1 0 0 0,1 0 0 0 0,0-1-1 0 0,-1 1 1 0 0,3-1-140 0 0,5-3 199 0 0,0 0-1 0 0,1 0 1 0 0,0 1-1 0 0,0 1 1 0 0,6-2-199 0 0,6-2 134 0 0,65-26 261 0 0,-8 4 28 0 0,39-9-423 0 0,-90 31-9 0 0,-1 1-1 0 0,1 2 1 0 0,0 0 0 0 0,1 2 0 0 0,-1 1 0 0 0,12 2 9 0 0,-12 2 70 0 0,1 0 1 0 0,-1 2-1 0 0,0 1 1 0 0,0 1-1 0 0,-1 2 1 0 0,4 2-71 0 0,125 49 358 0 0,-143-57-314 0 0,0-1 0 0 0,0 0 0 0 0,0-1 0 0 0,0-1 0 0 0,0 0 0 0 0,1-1 0 0 0,-1 0-1 0 0,0-1 1 0 0,0 0 0 0 0,3-2-44 0 0,3-1 32 0 0,-1-1 1 0 0,1-1-1 0 0,-1 0 0 0 0,9-6-32 0 0,-4 2 56 0 0,1 1-1 0 0,5-1-55 0 0,3 1-31 0 0,0 2 0 0 0,0 1 1 0 0,8 1 30 0 0,-25 4-8 0 0,0 1 1 0 0,0 1 0 0 0,0 1 0 0 0,0 0-1 0 0,0 0 1 0 0,0 2 0 0 0,0 0 0 0 0,3 1 7 0 0,28 12-58 0 0,-1 2 1 0 0,27 15 57 0 0,-33-14 40 0 0,1-2 1 0 0,0-2-1 0 0,21 5-40 0 0,-48-16 33 0 0,-1-1 0 0 0,1-1-1 0 0,0 0 1 0 0,0 0 0 0 0,0-1-1 0 0,0-1 1 0 0,0 0 0 0 0,0-1-1 0 0,0-1 1 0 0,0 0 0 0 0,-1 0-1 0 0,1-1 1 0 0,0-1 0 0 0,-1 0-1 0 0,0-1 1 0 0,6-3-33 0 0,12-7 12 0 0,2 2-1 0 0,0 1 1 0 0,1 1-1 0 0,0 2 1 0 0,0 1 0 0 0,1 1-1 0 0,0 3 1 0 0,0 0-1 0 0,1 2 1 0 0,-1 2 0 0 0,0 1-1 0 0,1 1 1 0 0,27 7-12 0 0,148 25 110 0 0,-178-28-35 0 0,-1 1 0 0 0,0 2 0 0 0,1 1-75 0 0,58 17 338 0 0,-75-23-329 0 0,-1 1 0 0 0,0 1 0 0 0,0 0 0 0 0,0 1-1 0 0,4 4-8 0 0,-6-4 104 0 0,1 0 0 0 0,0-1 0 0 0,0 0-1 0 0,1-1 1 0 0,13 3-104 0 0,-25-7 15 0 0,0-1-1 0 0,0 0 1 0 0,0 0 0 0 0,0 0-1 0 0,0 0 1 0 0,-1 0 0 0 0,1 0-1 0 0,0-1 1 0 0,0 1 0 0 0,0-1-1 0 0,0 1 1 0 0,0-1 0 0 0,0 0-1 0 0,-1 1 1 0 0,1-1 0 0 0,0 0-1 0 0,-1 0 1 0 0,1-1 0 0 0,0 1-15 0 0,26-29 129 0 0,-5 5 34 0 0,-1 8-126 0 0,1 2 1 0 0,0 0-1 0 0,1 1 1 0 0,1 1-1 0 0,0 1 1 0 0,16-4-38 0 0,44-13 62 0 0,33-5-62 0 0,-22 11-14 0 0,2 3 1 0 0,0 6 0 0 0,1 3 0 0 0,1 5 0 0 0,-1 4 0 0 0,17 5 13 0 0,55 10 309 0 0,-39-2-235 0 0,10-5-74 0 0,-28-6 17 0 0,721 7-170 0 0,-759-3-911 0 0,35-1-2825 0 0,-37-4-2582 0 0,-15-5-1846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27T06:48:57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274 627 8050 0 0,'-6'2'1288'0'0,"-16"8"975"0"0,-24 12-2964 0 0,43-21 688 0 0,0-1 1 0 0,0 1 0 0 0,0-1 0 0 0,0 0-1 0 0,0 0 1 0 0,0 0 0 0 0,1 0-1 0 0,-1-1 1 0 0,0 1 0 0 0,0-1 0 0 0,0 0-1 0 0,0 1 1 0 0,0-1 0 0 0,1-1 0 0 0,-1 1-1 0 0,0 0 1 0 0,1-1 0 0 0,-2 0 12 0 0,-9-4 98 0 0,4 4-1 0 0,1 0-1 0 0,-1 0 1 0 0,0 1 0 0 0,1 0 0 0 0,-1 1-1 0 0,0 0 1 0 0,0 0-97 0 0,-2 0-388 0 0,0 0 1 0 0,0-1 0 0 0,-8-1 387 0 0,19 2-253 0 0,-1-1 0 0 0,0 1 0 0 0,1 0 0 0 0,-1-1 0 0 0,1 1 1 0 0,-1 0-1 0 0,1-1 0 0 0,-1 1 0 0 0,1-1 0 0 0,-1 1 1 0 0,1-1-1 0 0,-1 1 0 0 0,1-1 0 0 0,0 1 0 0 0,-1-1 0 0 0,1 0 1 0 0,0 1-1 0 0,-1-1 0 0 0,1 1 0 0 0,0-1 0 0 0,0 0 1 0 0,0 1-1 0 0,-1-1 0 0 0,1 0 0 0 0,0 1 0 0 0,0-1 0 0 0,0 0 1 0 0,0 0 252 0 0,8 0-3037 0 0</inkml:trace>
  <inkml:trace contextRef="#ctx0" brushRef="#br0" timeOffset="778.401">165 534 16 0 0,'-1'-1'640'0'0,"0"0"1"0"0,0 0-1 0 0,-1 0 0 0 0,1 0 1 0 0,0 0-1 0 0,-1 0 0 0 0,1 1 1 0 0,-1-1-1 0 0,1 1 0 0 0,-1-1 0 0 0,0 1 1 0 0,1 0-1 0 0,-1-1 0 0 0,0 1-640 0 0,-13-3 1836 0 0,14 3-1775 0 0,0-1 0 0 0,0 1 0 0 0,1 0 1 0 0,-1 0-1 0 0,0-1 0 0 0,0 1 0 0 0,1 0 0 0 0,-1-1 1 0 0,0 1-1 0 0,1-1 0 0 0,-1 1 0 0 0,1-1 1 0 0,-1 1-1 0 0,0-1 0 0 0,1 0 0 0 0,-1 1 0 0 0,1-1 1 0 0,-1 0-1 0 0,1 1 0 0 0,0-1 0 0 0,-1 0 0 0 0,1 1 1 0 0,0-1-1 0 0,-1 0 0 0 0,1 0 0 0 0,0 1 1 0 0,0-1-1 0 0,0 0 0 0 0,0 0 0 0 0,0 0 0 0 0,-1 1 1 0 0,2-1-1 0 0,-1 0 0 0 0,0 0 0 0 0,0 0 1 0 0,0 1-1 0 0,0-1 0 0 0,0 0 0 0 0,1 0 0 0 0,-1 1 1 0 0,0-1-1 0 0,1 0 0 0 0,-1 0 0 0 0,0 1 1 0 0,1-1-1 0 0,-1 0 0 0 0,1 1 0 0 0,0-1-61 0 0,3-6 102 0 0,1 0-1 0 0,1 1 1 0 0,-1 0-1 0 0,6-5-101 0 0,-2 3 462 0 0,5-5-211 0 0,0 0 1 0 0,1 1 0 0 0,0 0-1 0 0,8-3-251 0 0,3-2 159 0 0,1-2-104 0 0,2 1 0 0 0,0 2 0 0 0,0 1 0 0 0,2 1 0 0 0,0 1 0 0 0,1 2-55 0 0,-24 8 17 0 0,1 1 1 0 0,0 0-1 0 0,0 1 1 0 0,0 0 0 0 0,0 0-1 0 0,0 1 1 0 0,0 0-1 0 0,0 0 1 0 0,0 1-1 0 0,0 0 1 0 0,-1 1 0 0 0,1 0-1 0 0,0 0 1 0 0,-1 1-1 0 0,1 0 1 0 0,-1 1-1 0 0,0 0 1 0 0,0 0 0 0 0,0 1-1 0 0,0-1 1 0 0,-1 2-1 0 0,0-1 1 0 0,1 2-18 0 0,-4-3 27 0 0,1 0 1 0 0,-1-1-1 0 0,1 1 0 0 0,0-1 1 0 0,0 0-1 0 0,0 0 0 0 0,1-1 1 0 0,-1 1-1 0 0,1-1 0 0 0,-1 0 1 0 0,1-1-1 0 0,0 1 0 0 0,-1-1 1 0 0,2 0-28 0 0,4-1 72 0 0,0 0 0 0 0,-1 0 0 0 0,1-1 0 0 0,0-1 0 0 0,-1 0 0 0 0,1 0 0 0 0,2-2-72 0 0,38-10 215 0 0,-1-3 0 0 0,-1-1 1 0 0,0-3-1 0 0,19-13-215 0 0,-45 23 54 0 0,-1 1 0 0 0,1 2 0 0 0,0 0 0 0 0,1 2-1 0 0,0 0 1 0 0,0 1 0 0 0,1 2 0 0 0,-1 0 0 0 0,1 2 0 0 0,-1 1-1 0 0,1 1 1 0 0,-1 0 0 0 0,1 2 0 0 0,-1 1 0 0 0,0 1 0 0 0,0 2-1 0 0,-1 0 1 0 0,1 1 0 0 0,8 5-54 0 0,-16-6 61 0 0,0 0 0 0 0,1-2 1 0 0,-1 0-1 0 0,1-1 0 0 0,0 0 0 0 0,0-2 0 0 0,0 0 1 0 0,1-1-1 0 0,-1 0 0 0 0,0-2 0 0 0,1 0 0 0 0,-1 0 1 0 0,0-2-1 0 0,0 0 0 0 0,0-2 0 0 0,-1 1 0 0 0,5-3-61 0 0,233-78 339 0 0,-205 67-303 0 0,0 2-1 0 0,2 3 1 0 0,0 1-1 0 0,10 2-35 0 0,-30 6 50 0 0,0 2 0 0 0,0 1 0 0 0,0 1-1 0 0,0 2 1 0 0,0 1 0 0 0,0 1 0 0 0,20 6-50 0 0,29 13 124 0 0,3 6-124 0 0,-27-10-18 0 0,1-1 0 0 0,52 8 18 0 0,-61-21 333 0 0,-1-1 1 0 0,42-4-334 0 0,-53 0 196 0 0,11-3-131 0 0,-1-1 1 0 0,1-3 0 0 0,19-6-66 0 0,31-5 67 0 0,40-5-2133 0 0,46-17 2066 0 0,-79 9-4255 0 0,-1-5-3413 0 0,-27 5 248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27T06:49:25.045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36 0 856 0 0,'0'0'320'0'0,"-31"24"1995"0"0,31-24-2320 0 0,0 1-1 0 0,-1-1 1 0 0,1 0 0 0 0,-1 1-1 0 0,1-1 1 0 0,0 0 0 0 0,0 1-1 0 0,-1-1 1 0 0,1 1 0 0 0,0-1-1 0 0,0 1 1 0 0,-1-1 0 0 0,1 0-1 0 0,0 1 1 0 0,0-1 0 0 0,0 1-1 0 0,0-1 1 0 0,0 1 0 0 0,0-1-1 0 0,0 1 1 0 0,0-1 0 0 0,0 1-1 0 0,0-1 1 0 0,0 1 5 0 0,0 0 25 0 0,1-1 0 0 0,0 1-1 0 0,-1-1 1 0 0,1 1 0 0 0,0-1-1 0 0,0 0 1 0 0,-1 1 0 0 0,1-1 0 0 0,0 0-1 0 0,0 1 1 0 0,-1-1 0 0 0,1 0-1 0 0,0 0 1 0 0,0 0 0 0 0,0 0 0 0 0,-1 0-1 0 0,1 0 1 0 0,0 0 0 0 0,0 0-1 0 0,0 0 1 0 0,0 0-25 0 0,37-1 1161 0 0,-11 0 781 0 0,1 2 0 0 0,7 1-1942 0 0,-12 0 717 0 0,0-2-1 0 0,17-2-716 0 0,8 1 414 0 0,339-6 1204 0 0,-343 9-1085 0 0,27 5-533 0 0,-29-3 331 0 0,27 0-331 0 0,22-4 230 0 0,255-2 206 0 0,-244 4-106 0 0,55 9-330 0 0,38 2 443 0 0,-97-5-186 0 0,-54-4 61 0 0,42 0-318 0 0,-31-4 113 0 0,10 4-113 0 0,-13-1 170 0 0,32-2-170 0 0,341-4 352 0 0,-238 4-243 0 0,139-7-9 0 0,-234 6-35 0 0,111 1-61 0 0,41-1-42 0 0,-108-3 143 0 0,-34 0-166 0 0,88-6 44 0 0,-131 5-54 0 0,-30 2 62 0 0,0 2 0 0 0,0 0 0 0 0,20 4 9 0 0,2 0 85 0 0,1-2-1 0 0,33-3-84 0 0,-4-1 179 0 0,101 10 311 0 0,-90-2-421 0 0,80-6-69 0 0,40-7 79 0 0,-131 5-46 0 0,113 2-69 0 0,-34-1 396 0 0,41 9-360 0 0,110 1 72 0 0,366-16-164 0 0,-378 9-36 0 0,-100 0 128 0 0,-97-3-45 0 0,217 6-45 0 0,-257-4 1 0 0,0-3 89 0 0,48 0-57 0 0,53-1-1 0 0,-103 3-118 0 0,9-3 176 0 0,-17 0-350 0 0,50 4 350 0 0,-29 2-95 0 0,-19 0 165 0 0,16 3-70 0 0,-44-4 6 0 0,0-1 0 0 0,-1-1 0 0 0,9-2-6 0 0,23 0-24 0 0,10-1-29 0 0,24-5 53 0 0,-33 2-76 0 0,1 2-1 0 0,1 3 77 0 0,320 1-137 0 0,-149-1-67 0 0,218 21 184 0 0,-97-13-233 0 0,-233-8 205 0 0,191 5 21 0 0,-200-1 5 0 0,40-2 43 0 0,8 4-84 0 0,-28 0-16 0 0,-71-3-112 0 0,13 4 191 0 0,44 2-86 0 0,212 2 199 0 0,-266-9-123 0 0,60-2-108 0 0,35-2 134 0 0,59 11-16 0 0,-82-4-44 0 0,70 6 108 0 0,-65 5 184 0 0,-17-2 23 0 0,66-4-271 0 0,364-28-49 0 0,-510 18-9 0 0,29 4 58 0 0,28 0-1 0 0,26-1-5 0 0,-74 0 43 0 0,0-2 0 0 0,28-4-37 0 0,-8-5-7 0 0,-2 1 66 0 0,25 1-59 0 0,20 4 83 0 0,107-4-182 0 0,-45 6 35 0 0,-129 1 107 0 0,39 7-43 0 0,-32-3-6 0 0,8-1 6 0 0,-6 2-182 0 0,-39-3 46 0 0,0-1 1 0 0,14 0 135 0 0,153-15-882 0 0,-155 15-37 0 0,1 1-1769 0 0,-11-6-2581 0 0,-9-1 361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27T06:49:46.12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 86 5057 0 0,'-5'14'692'0'0,"1"-9"-1743"0"0,4-6 1127 0 0,0 0-1 0 0,1 0 1 0 0,-1 0-1 0 0,1 0 1 0 0,-1 1-1 0 0,1-1 1 0 0,-1 0-1 0 0,1 0 1 0 0,0 0-1 0 0,-1 0 1 0 0,1 1-1 0 0,0-1 1 0 0,0 0-1 0 0,-1 1 0 0 0,1-1 1 0 0,0 1-1 0 0,0-1 1 0 0,0 1-1 0 0,0-1 1 0 0,0 1-1 0 0,0-1 1 0 0,0 1-1 0 0,0 0 1 0 0,0 0-1 0 0,0-1 1 0 0,0 1-1 0 0,0 0-75 0 0,28-3 2615 0 0,-2 6-1932 0 0,0 1-1 0 0,5 2-682 0 0,40 7 204 0 0,-28-11 249 0 0,-1-2 1 0 0,1-2-1 0 0,26-4-453 0 0,-6 0 516 0 0,25 3 7 0 0,10 3-523 0 0,23 1 560 0 0,23 3-172 0 0,-23 0-289 0 0,31-2 222 0 0,137-3 405 0 0,-90 2-595 0 0,-34 1 72 0 0,-75-2-242 0 0,-14 0-4 0 0,14-5 43 0 0,36-1 212 0 0,91 9-212 0 0,1 0 28 0 0,-30-5 259 0 0,263-12-389 0 0,-182 3 273 0 0,-146 8-137 0 0,141-3 65 0 0,-100 2-194 0 0,18-1 238 0 0,39-8 55 0 0,47-3-306 0 0,-204 13 274 0 0,65 6-166 0 0,-15 0 219 0 0,-88-4-194 0 0,-1-2 1 0 0,21-4-26 0 0,-24 3-66 0 0,0 1 0 0 0,0 1 0 0 0,-1 0 0 0 0,9 2 66 0 0,49 2-196 0 0,36-5 196 0 0,-41 0 228 0 0,66 7-228 0 0,-65 4 18 0 0,-28-2-44 0 0,0-2 0 0 0,7-3 26 0 0,160 3 161 0 0,-36 1-10 0 0,-56-3-411 0 0,40 0 315 0 0,10-2-99 0 0,48-2 207 0 0,-57-13-423 0 0,-119 9 37 0 0,121 0 671 0 0,1-1-538 0 0,-35 2-153 0 0,-63 3 277 0 0,68 8-34 0 0,-69-2-16 0 0,1-3 0 0 0,6-3 16 0 0,-6 0 89 0 0,33 4-89 0 0,-26 1-374 0 0,10-5 374 0 0,68 1-277 0 0,-22 1-20 0 0,-42 0 283 0 0,48 8 14 0 0,-54-2 54 0 0,38-3-349 0 0,-51-2 149 0 0,65 9 146 0 0,7 4-427 0 0,22-5 427 0 0,-164-9-4 0 0,76-1-94 0 0,-48 0 167 0 0,-1 0 0 0 0,9 3-69 0 0,44 7-40 0 0,-38-3-47 0 0,0-2 0 0 0,0-2 0 0 0,15-2 87 0 0,8-1 143 0 0,40 4-143 0 0,8 1 173 0 0,69 7-725 0 0,-75-3 658 0 0,-63-5-65 0 0,18 1-138 0 0,39-4 97 0 0,-53 0 165 0 0,0 2 0 0 0,1 2-165 0 0,67 2-410 0 0,-75-6 23 0 0,50 0-119 0 0,54 8 506 0 0,-113-4-17 0 0,-12-1 19 0 0,0 0 1 0 0,0-2 0 0 0,0 0 0 0 0,0-1 0 0 0,0-2 0 0 0,1 0-3 0 0,-7 0-78 0 0,0 1 0 0 0,-1 0-1 0 0,1 1 1 0 0,11 2 78 0 0,-13-1-73 0 0,1 0-1 0 0,-1-1 0 0 0,1-1 0 0 0,-1 0 1 0 0,1-1-1 0 0,0 0 74 0 0,5-2-25 0 0,1 2-1 0 0,0 0 1 0 0,0 1 0 0 0,0 1 0 0 0,11 2 25 0 0,-5-1 131 0 0,0-1 0 0 0,20-3-131 0 0,-22 0-114 0 0,23-4 102 0 0,1 3-1 0 0,-1 1 1 0 0,1 2-1 0 0,34 5 13 0 0,-46-2 123 0 0,0 0-1 0 0,0-3 1 0 0,7-1-123 0 0,7-5-262 0 0,-38 5 272 0 0,1 0-1 0 0,0 1 1 0 0,1 0-1 0 0,-1 1 0 0 0,4 1-9 0 0,18 3 87 0 0,-17-1-130 0 0,0-1 0 0 0,0-1 0 0 0,0 0 0 0 0,19-3 43 0 0,-12 3 75 0 0,-22 0-86 0 0,0-1 0 0 0,0 0 0 0 0,0 1 0 0 0,0-1 0 0 0,0 0 0 0 0,0-1 0 0 0,0 1 0 0 0,0 0 0 0 0,0-1 0 0 0,0 0 0 0 0,-1 1 0 0 0,2-2 11 0 0,-2 1-104 0 0,0 0 0 0 0,0 0 1 0 0,0 1-1 0 0,0-1 0 0 0,0 0 1 0 0,0 1-1 0 0,0-1 0 0 0,0 1 1 0 0,0 0-1 0 0,0 0 0 0 0,0 0 1 0 0,0 0-1 0 0,0 0 0 0 0,0 0 1 0 0,0 0-1 0 0,0 1 0 0 0,0-1 1 0 0,0 1-1 0 0,1 0 104 0 0,-2-1-177 0 0,-1 0 1 0 0,1 0 0 0 0,0 1-1 0 0,-1-1 1 0 0,1 0-1 0 0,0 0 1 0 0,-1 0-1 0 0,1 0 1 0 0,-1 0-1 0 0,1 0 1 0 0,0 0-1 0 0,-1 0 1 0 0,1 0-1 0 0,0-1 1 0 0,-1 1-1 0 0,1 0 1 0 0,0 0-1 0 0,-1 0 1 0 0,1-1 176 0 0,13 0-3822 0 0,2 8 496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27T06:50:23.1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120 0 13787 0 0,'-10'6'-1320'0'0,"1"1"-929"0"0,-9 1-175 0 0,0-4 287 0 0,6-4 441 0 0,-3-4 592 0 0,5-2 431 0 0,-3 2 353 0 0,6 1 200 0 0,-1-3-200 0 0,8 12-1096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E4674A7-815B-4E5E-9749-B7680A4EDA42}" type="datetime1">
              <a:rPr lang="ko-KR" altLang="en-US"/>
              <a:pPr lvl="0">
                <a:defRPr/>
              </a:pPr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88939B5-3CF3-460F-B676-D95D40C720B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b="0">
              <a:effectLst/>
            </a:endParaRPr>
          </a:p>
          <a:p>
            <a:pPr lvl="1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배경 및 필요성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카카오톡의 채팅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메일 등으로 업무를 주고받을 때 느끼는 불편함은 커뮤니티의 카테고리 특성으로 보완할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대화식이기 때문에 여러 내용이 섞여 있어 업무에 있어서 내용 분류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식별을 하여 소통 장애 문제 해결 필요 </a:t>
            </a: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내용 쉽게 찾을 수 있게 대화의 기록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관리가 필요</a:t>
            </a: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주제별로 쉽게 대화를 구성할 수 있고 그룹 구성원을 관리 할 수 있는 기능을 제공할 필요성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인터넷상의 커뮤니티들은 매우 분산되어 있고 매우 많아 찾기 어려운 단점을 가지고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커뮤니티를 지도에 등록함으로써 시각적인 검색을 가능하게 함으로서 이를 보완할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커뮤니티를 사용할 경우 통합적인 알림을 받기 힘들다 반대로 채팅은 알림을 쉽게 받을 수 있는 특징을 가지고 있으므로 이를 융합한다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목적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 대화 내용을 체계화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구조화하고 공유를 하여 대화내용의 재사용성을 높이는 커뮤니티의 특성으로 채팅 기능만 존재하는 기존 채팅 시스템의 불편함을 개선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채팅에 커뮤니티의 카테고리를 융합하여 대화의 목표에 집중할 수 있는 환경 조성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분산된 커뮤니티를 지도에 등록함으로써 쉽게 커뮤니티를 탐색할 수 있도록 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6EB95-21D5-4035-BE81-9CCD6A14D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D52F66-0AC1-4DA9-A69A-004EA1C0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42B79-132C-4E73-8FE5-6DC64F8F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5912-DF5E-4479-8ABA-4F9CDA3ED278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163E9-9E30-430C-A6EE-7C45418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38A74-E9CA-423C-9FC6-C64BD1FA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99A234-8FB4-40CD-8F02-34071D9A63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8A1A9-3D98-4B9D-8DF5-FBD2DCF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6088D-3BBE-401A-881F-9DAB4AE6A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F72B7-B18A-4AD9-91D5-66391763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178-C9DA-4A17-935F-3345920E04A4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9C9DC-2958-4A06-9B2C-B982D2A0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A9CB-D1C7-48AB-83E5-D60AA1AC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0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6B254E-77A0-4449-8A88-405E253EE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F988CF-C0B3-4D9E-A7D1-E40024D8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06F44-144F-424C-9559-42E0EAF6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B9C2-06B3-41DA-922C-914583460BB4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73D7D-359E-4A31-A028-5A7E09FA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37AF0-DE96-461B-BA36-4643558A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5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135B084-CB55-444F-9569-F573645CF9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AA4E3C-375C-4179-A064-5008C7051B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10484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7E8193-44A5-451A-A767-7AC68A2FC1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519562"/>
            <a:ext cx="12192000" cy="33685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4B2CB-017F-4A4E-B7AF-70983D5F0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889"/>
            <a:ext cx="10515600" cy="47780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E9681-4861-43E0-8D44-FE6B549D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2125" y="6498244"/>
            <a:ext cx="680545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4B74A00-9250-47C8-AC6A-A9047051EC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24CDDB-1FD7-4180-BD88-C4163D9A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828"/>
            <a:ext cx="10515600" cy="6596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115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8C0C5-8E88-497C-A0DC-1D731091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45CF2-7E4B-467C-B408-8FDCE4210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9F2DA-3C89-4255-8366-72A2A3DF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FE38-C1AE-4297-8975-73AC936CB7DB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71381-6284-4EB1-BAA0-1864D0C0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6F5E5-2328-48BF-8B6B-56450A0B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5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43CE5-DEAB-49DB-B1D3-25503F5A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BDDC9-860D-4962-BF6E-77F6B3885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EC94A-032E-4C5B-866B-33D1DE2D5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53568-E9BF-4854-8513-7E54654E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732-E306-466E-9D6C-0D747ECB1B5A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F8531-3D1D-47D1-873A-0238405B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8BE78-813C-41CE-99D9-E7A9CB92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33CD6-F6CF-4659-BE46-5711E6B6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62598-0AA3-4711-A866-591BF9AD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11F6F-5856-4F81-A17E-8CFDA33B3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CF399-6969-42A6-AE5B-E761E48CC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0B5AD7-67F8-4395-ACD5-DE2ABBC11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ADACC7-DC66-4FD7-B84D-8ACC2993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7976-A2BB-4DE3-A696-E4E3541EFEEF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FE52CF-6678-4CCF-9CD7-996E9538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9CA3EE-81D5-44CC-98A2-B75CB90C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9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E2291-058F-4D55-B821-DBC2ADC4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C0FF2-522C-48BD-8BF6-4E63F370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65D-C257-4286-B463-075C93CF8C96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508C2-44D3-4F09-B88A-EE0A3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3C53B-8B1B-40A8-B190-57BB14D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EF0A5A-8A1C-49F4-BE81-0CCBFCD2CD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1D1A2C-18D8-4FE9-BC56-636384A3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2013-848C-4A3F-86D3-B475240CD4F5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C6D94-254C-497A-BD74-4AE19DB0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BDC6C1-EBD3-480A-827E-C65AABC7F7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519562"/>
            <a:ext cx="12192000" cy="336850"/>
          </a:xfrm>
          <a:prstGeom prst="rect">
            <a:avLst/>
          </a:prstGeom>
        </p:spPr>
      </p:pic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CC05970-AAE4-4C0A-BC78-A93E0B1EACE4}"/>
              </a:ext>
            </a:extLst>
          </p:cNvPr>
          <p:cNvSpPr txBox="1">
            <a:spLocks/>
          </p:cNvSpPr>
          <p:nvPr userDrawn="1"/>
        </p:nvSpPr>
        <p:spPr>
          <a:xfrm>
            <a:off x="11422125" y="6498244"/>
            <a:ext cx="680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B74A00-9250-47C8-AC6A-A9047051EC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10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4201C-FFAE-4D16-94E1-3CEEF722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813DF-BE6E-406E-A052-88516B56C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D97A8-E902-4479-B23E-9F4AAE390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9908D-F2FA-4982-A26C-7594A8CC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F6DB-815A-473E-81D5-DD0145FF2881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FEB32-01E2-40BE-B25B-7286693E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E56BD-F9B4-4A56-8858-8E186F2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5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B2281-DD24-4D51-9BCD-9D6106B9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E959E9-9958-40A7-8B57-A378EC66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FC1108-209B-499F-8316-BD16D981F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665FF-E50B-474A-BBCE-D2DC0F2A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BF43-EF0F-4A85-AEE0-1C2B102823CB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3F22B-DC64-4F10-BB9F-E1353905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365D7-A6B4-4572-9306-C6890BC9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4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834AFE-F6AD-4914-A79B-99C9510C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E26E1-FB02-48E0-880C-8E6345C3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D80D6-68C2-4036-B33F-71C29E70E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896F-2038-4C9C-A491-E790942C54F5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17CE2-F7F7-4347-A467-94AD7C1F4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82ED9-113F-4C4F-BB50-737A17E3E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customXml" Target="../ink/ink5.xml"/><Relationship Id="rId17" Type="http://schemas.openxmlformats.org/officeDocument/2006/relationships/image" Target="../media/image28.png"/><Relationship Id="rId2" Type="http://schemas.openxmlformats.org/officeDocument/2006/relationships/image" Target="../media/image19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4.png"/><Relationship Id="rId1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up.toast.com/posts/122" TargetMode="External"/><Relationship Id="rId2" Type="http://schemas.openxmlformats.org/officeDocument/2006/relationships/hyperlink" Target="https://backlog.com/git-tutorial/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지도 기반 채팅 커뮤니티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71371"/>
            <a:ext cx="9144000" cy="1655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/>
              <a:t>소프트웨어학과 박은영 </a:t>
            </a:r>
            <a:r>
              <a:rPr lang="en-US" altLang="ko-KR" sz="2000" dirty="0"/>
              <a:t>(32151839)</a:t>
            </a:r>
          </a:p>
          <a:p>
            <a:pPr lvl="0">
              <a:defRPr/>
            </a:pPr>
            <a:r>
              <a:rPr lang="en-US" altLang="ko-KR" sz="4000" dirty="0"/>
              <a:t>Team. CEO</a:t>
            </a:r>
            <a:endParaRPr lang="ko-KR" alt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1C8967-6BDB-4E62-88FE-AD818DEC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02" y="1153019"/>
            <a:ext cx="10515600" cy="4778074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기능 별로 프로젝트를 작성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86A088-5EF1-4BC7-A7F8-C1F4A17F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80F042-F953-4627-A1F6-87C7A96BC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796"/>
            <a:ext cx="12192000" cy="6610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DD14E6-736B-4E3C-A851-176685999BB7}"/>
              </a:ext>
            </a:extLst>
          </p:cNvPr>
          <p:cNvPicPr/>
          <p:nvPr/>
        </p:nvPicPr>
        <p:blipFill rotWithShape="1">
          <a:blip r:embed="rId3"/>
          <a:srcRect t="10097"/>
          <a:stretch/>
        </p:blipFill>
        <p:spPr>
          <a:xfrm>
            <a:off x="1733384" y="1617132"/>
            <a:ext cx="8215836" cy="485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42E5B7-3BF5-41BC-8B4C-56C6C44D8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610"/>
            <a:ext cx="10515600" cy="4778074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프로젝트의 진행 상황을 쉽게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1E3ED5-7F19-4A85-BFAF-AEE11BA3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A4510DD-E946-46A6-8509-DEBE8930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C89AF9-06CF-4645-95D1-A1A0C70EB6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8326" y="1762110"/>
            <a:ext cx="9064515" cy="45031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3DFA65-A761-42F2-9C69-623A13907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796"/>
            <a:ext cx="12192000" cy="66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002104-74AF-4AFF-BACE-2A55985B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작업할 이슈 번호 </a:t>
            </a:r>
            <a:r>
              <a:rPr lang="en-US" altLang="ko-KR" dirty="0"/>
              <a:t>“#16”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BCC4D3-BF20-4F0A-AC6B-8546CA2F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DA5FC2F-6153-49EB-B1D7-DF0DBDAF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60B6AC-F4B8-4FDD-95F8-C99F5075E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291"/>
            <a:ext cx="12192000" cy="751114"/>
          </a:xfrm>
          <a:prstGeom prst="rect">
            <a:avLst/>
          </a:prstGeom>
        </p:spPr>
      </p:pic>
      <p:pic>
        <p:nvPicPr>
          <p:cNvPr id="8" name="그림 7" descr="https://i2.wp.com/www.eun-young.com/wp/wp-content/uploads/2019/03/image-19.png?fit=640%2C329">
            <a:extLst>
              <a:ext uri="{FF2B5EF4-FFF2-40B4-BE49-F238E27FC236}">
                <a16:creationId xmlns:a16="http://schemas.microsoft.com/office/drawing/2014/main" id="{472CFA93-EAE7-4712-A387-181F8D41AA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86654"/>
            <a:ext cx="8822635" cy="45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DC87C2C-76EC-44FD-BF26-62FD9BD6EBD0}"/>
              </a:ext>
            </a:extLst>
          </p:cNvPr>
          <p:cNvSpPr/>
          <p:nvPr/>
        </p:nvSpPr>
        <p:spPr>
          <a:xfrm>
            <a:off x="7710446" y="3305201"/>
            <a:ext cx="1908312" cy="691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E18200-07E8-4642-B684-FC48E69CC753}"/>
              </a:ext>
            </a:extLst>
          </p:cNvPr>
          <p:cNvSpPr/>
          <p:nvPr/>
        </p:nvSpPr>
        <p:spPr>
          <a:xfrm>
            <a:off x="6336859" y="2854467"/>
            <a:ext cx="4278133" cy="41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Assignees</a:t>
            </a:r>
            <a:r>
              <a:rPr lang="ko-KR" altLang="en-US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작업할 사람 등록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18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AAC91F-E392-459C-8975-F24208BB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프로젝트에서 </a:t>
            </a:r>
            <a:r>
              <a:rPr lang="ko-KR" altLang="en-US" dirty="0" err="1"/>
              <a:t>브랜치를</a:t>
            </a:r>
            <a:r>
              <a:rPr lang="ko-KR" altLang="en-US" dirty="0"/>
              <a:t> 만드는 목적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8CA065-9604-4D45-9022-02690CF8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813A932-04DC-40E8-9BE2-20E5FC0B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61793E-AE00-4D98-8394-6369F3D3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291"/>
            <a:ext cx="12192000" cy="7511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CF00CD-DE63-400C-BF7F-ED42093F7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22" b="1"/>
          <a:stretch/>
        </p:blipFill>
        <p:spPr>
          <a:xfrm>
            <a:off x="2262809" y="1814220"/>
            <a:ext cx="8217010" cy="4684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62F4BC9-132B-4948-9CF5-B6397FFDE5D6}"/>
                  </a:ext>
                </a:extLst>
              </p14:cNvPr>
              <p14:cNvContentPartPr/>
              <p14:nvPr/>
            </p14:nvContentPartPr>
            <p14:xfrm>
              <a:off x="2314643" y="1819722"/>
              <a:ext cx="5963760" cy="3621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62F4BC9-132B-4948-9CF5-B6397FFDE5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5643" y="1810722"/>
                <a:ext cx="598140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64B208B-DB38-4739-B16F-B61DF64ED9EE}"/>
                  </a:ext>
                </a:extLst>
              </p14:cNvPr>
              <p14:cNvContentPartPr/>
              <p14:nvPr/>
            </p14:nvContentPartPr>
            <p14:xfrm>
              <a:off x="4076123" y="2454762"/>
              <a:ext cx="2249280" cy="774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64B208B-DB38-4739-B16F-B61DF64ED9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67483" y="2445762"/>
                <a:ext cx="22669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D341A84-A047-448C-A45A-997CE1FABF79}"/>
                  </a:ext>
                </a:extLst>
              </p14:cNvPr>
              <p14:cNvContentPartPr/>
              <p14:nvPr/>
            </p14:nvContentPartPr>
            <p14:xfrm>
              <a:off x="7938923" y="2478162"/>
              <a:ext cx="2202480" cy="1119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D341A84-A047-448C-A45A-997CE1FABF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29923" y="2469522"/>
                <a:ext cx="22201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F97C995-A53A-4102-BAE1-02879E3AD8F5}"/>
                  </a:ext>
                </a:extLst>
              </p14:cNvPr>
              <p14:cNvContentPartPr/>
              <p14:nvPr/>
            </p14:nvContentPartPr>
            <p14:xfrm>
              <a:off x="2390603" y="2719002"/>
              <a:ext cx="1511280" cy="2390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F97C995-A53A-4102-BAE1-02879E3AD8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81603" y="2710002"/>
                <a:ext cx="15289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4BB47B3D-E3C2-4B6F-8384-1BC391CDAADD}"/>
                  </a:ext>
                </a:extLst>
              </p14:cNvPr>
              <p14:cNvContentPartPr/>
              <p14:nvPr/>
            </p14:nvContentPartPr>
            <p14:xfrm>
              <a:off x="3139403" y="3527922"/>
              <a:ext cx="5753880" cy="730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4BB47B3D-E3C2-4B6F-8384-1BC391CDAA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49763" y="3347922"/>
                <a:ext cx="59335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5F1B416-3815-4F6F-BE34-208746CFD36B}"/>
                  </a:ext>
                </a:extLst>
              </p14:cNvPr>
              <p14:cNvContentPartPr/>
              <p14:nvPr/>
            </p14:nvContentPartPr>
            <p14:xfrm>
              <a:off x="2302403" y="5871882"/>
              <a:ext cx="4665240" cy="5220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5F1B416-3815-4F6F-BE34-208746CFD3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2763" y="5691882"/>
                <a:ext cx="484488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F35A8198-D6E8-4F25-84AB-E4F5B85776F1}"/>
                  </a:ext>
                </a:extLst>
              </p14:cNvPr>
              <p14:cNvContentPartPr/>
              <p14:nvPr/>
            </p14:nvContentPartPr>
            <p14:xfrm>
              <a:off x="853763" y="3480762"/>
              <a:ext cx="43560" cy="93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F35A8198-D6E8-4F25-84AB-E4F5B85776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9763" y="3372762"/>
                <a:ext cx="15120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90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AF145D-6C44-4E9B-BF31-241CF6F8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Branch</a:t>
            </a:r>
            <a:r>
              <a:rPr lang="ko-KR" altLang="en-US" dirty="0"/>
              <a:t> 에서 작업을 한 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원래의 흐름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master)</a:t>
            </a:r>
            <a:r>
              <a:rPr lang="ko-KR" altLang="en-US" dirty="0"/>
              <a:t>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작업 내용을 반영하기 위해 필요함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EDB939-3EA1-4B4F-8A83-6376614C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5ABBDEC-F1A0-4808-9F7B-967DC23F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072D92-37C4-4BBE-A98D-7C518ACB7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291"/>
            <a:ext cx="12192000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0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A0936A-9D6D-4B06-B093-FD34FA3CA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8889"/>
            <a:ext cx="10882023" cy="4778074"/>
          </a:xfrm>
        </p:spPr>
        <p:txBody>
          <a:bodyPr/>
          <a:lstStyle/>
          <a:p>
            <a:r>
              <a:rPr lang="ko-KR" altLang="en-US" dirty="0"/>
              <a:t>이슈번호와 동일하게 </a:t>
            </a:r>
            <a:r>
              <a:rPr lang="en-US" altLang="ko-KR" dirty="0"/>
              <a:t>branch</a:t>
            </a:r>
            <a:r>
              <a:rPr lang="ko-KR" altLang="en-US" dirty="0"/>
              <a:t>를 생성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작업을 완료 한 뒤 이슈번호로 </a:t>
            </a:r>
            <a:r>
              <a:rPr lang="en-US" altLang="ko-KR" dirty="0"/>
              <a:t>commit</a:t>
            </a:r>
            <a:r>
              <a:rPr lang="ko-KR" altLang="en-US" dirty="0"/>
              <a:t>을 작성하고 </a:t>
            </a:r>
            <a:r>
              <a:rPr lang="en-US" altLang="ko-KR" dirty="0"/>
              <a:t>push</a:t>
            </a:r>
            <a:r>
              <a:rPr lang="ko-KR" altLang="en-US" dirty="0"/>
              <a:t>를 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git commit -m “#16 front-end </a:t>
            </a:r>
            <a:r>
              <a:rPr lang="ko-KR" altLang="ko-KR" dirty="0" err="1"/>
              <a:t>초기세팅</a:t>
            </a:r>
            <a:r>
              <a:rPr lang="ko-KR" altLang="ko-KR" dirty="0"/>
              <a:t> 완료</a:t>
            </a:r>
            <a:r>
              <a:rPr lang="en-US" altLang="ko-KR" dirty="0"/>
              <a:t>”</a:t>
            </a:r>
            <a:endParaRPr lang="ko-KR" altLang="ko-KR" dirty="0"/>
          </a:p>
          <a:p>
            <a:pPr lvl="1"/>
            <a:r>
              <a:rPr lang="en-US" altLang="ko-KR" dirty="0"/>
              <a:t>git push origin “#16”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16C4E9-C09A-40D9-8AB0-DD0A6447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FA58A5E-3251-4C03-AD37-65D9EBC6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1BC292-20C5-4DE3-B15F-AC92F48A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291"/>
            <a:ext cx="12192000" cy="751114"/>
          </a:xfrm>
          <a:prstGeom prst="rect">
            <a:avLst/>
          </a:prstGeom>
        </p:spPr>
      </p:pic>
      <p:pic>
        <p:nvPicPr>
          <p:cNvPr id="6" name="그림 5" descr="https://i2.wp.com/www.eun-young.com/wp/wp-content/uploads/2019/03/image-21.png?w=750">
            <a:extLst>
              <a:ext uri="{FF2B5EF4-FFF2-40B4-BE49-F238E27FC236}">
                <a16:creationId xmlns:a16="http://schemas.microsoft.com/office/drawing/2014/main" id="{58D628BC-5573-49F6-916D-C319D1EA78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92" y="1968361"/>
            <a:ext cx="7754579" cy="15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https://i0.wp.com/www.eun-young.com/wp/wp-content/uploads/2019/03/image-22.png?w=750">
            <a:extLst>
              <a:ext uri="{FF2B5EF4-FFF2-40B4-BE49-F238E27FC236}">
                <a16:creationId xmlns:a16="http://schemas.microsoft.com/office/drawing/2014/main" id="{55B67A5A-59F8-406A-881F-32DE3238CF7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77"/>
          <a:stretch/>
        </p:blipFill>
        <p:spPr bwMode="auto">
          <a:xfrm>
            <a:off x="1273671" y="3506511"/>
            <a:ext cx="7695399" cy="6548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041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D534F3-37C0-4E95-AE48-2C956B4F1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8889"/>
            <a:ext cx="10583925" cy="4778074"/>
          </a:xfrm>
        </p:spPr>
        <p:txBody>
          <a:bodyPr>
            <a:normAutofit/>
          </a:bodyPr>
          <a:lstStyle/>
          <a:p>
            <a:r>
              <a:rPr lang="ko-KR" altLang="ko-KR" sz="2500" dirty="0">
                <a:cs typeface="Times New Roman" panose="02020603050405020304" pitchFamily="18" charset="0"/>
              </a:rPr>
              <a:t>본인 계정의</a:t>
            </a:r>
            <a:r>
              <a:rPr lang="en-US" altLang="ko-KR" sz="2500" dirty="0">
                <a:cs typeface="Times New Roman" panose="02020603050405020304" pitchFamily="18" charset="0"/>
              </a:rPr>
              <a:t> </a:t>
            </a:r>
            <a:r>
              <a:rPr lang="en-US" altLang="ko-KR" sz="2500" dirty="0" err="1">
                <a:cs typeface="Times New Roman" panose="02020603050405020304" pitchFamily="18" charset="0"/>
              </a:rPr>
              <a:t>github</a:t>
            </a:r>
            <a:r>
              <a:rPr lang="en-US" altLang="ko-KR" sz="2500" dirty="0">
                <a:cs typeface="Times New Roman" panose="02020603050405020304" pitchFamily="18" charset="0"/>
              </a:rPr>
              <a:t> </a:t>
            </a:r>
            <a:r>
              <a:rPr lang="ko-KR" altLang="ko-KR" sz="2500" dirty="0">
                <a:cs typeface="Times New Roman" panose="02020603050405020304" pitchFamily="18" charset="0"/>
              </a:rPr>
              <a:t>저장소에 </a:t>
            </a:r>
            <a:r>
              <a:rPr lang="en-US" altLang="ko-KR" sz="2500" dirty="0">
                <a:cs typeface="Times New Roman" panose="02020603050405020304" pitchFamily="18" charset="0"/>
              </a:rPr>
              <a:t>Compare &amp; pull </a:t>
            </a:r>
            <a:r>
              <a:rPr lang="en-US" altLang="ko-KR" sz="2500" dirty="0" err="1">
                <a:cs typeface="Times New Roman" panose="02020603050405020304" pitchFamily="18" charset="0"/>
              </a:rPr>
              <a:t>reqeust</a:t>
            </a:r>
            <a:r>
              <a:rPr lang="ko-KR" altLang="en-US" sz="2500" dirty="0">
                <a:cs typeface="Times New Roman" panose="02020603050405020304" pitchFamily="18" charset="0"/>
              </a:rPr>
              <a:t>가</a:t>
            </a:r>
            <a:r>
              <a:rPr lang="ko-KR" altLang="ko-KR" sz="2500" dirty="0">
                <a:cs typeface="Times New Roman" panose="02020603050405020304" pitchFamily="18" charset="0"/>
              </a:rPr>
              <a:t> 활성화 되어 있습니다</a:t>
            </a:r>
            <a:r>
              <a:rPr lang="en-US" altLang="ko-KR" sz="2500" dirty="0">
                <a:cs typeface="Times New Roman" panose="02020603050405020304" pitchFamily="18" charset="0"/>
              </a:rPr>
              <a:t>.</a:t>
            </a:r>
            <a:endParaRPr lang="ko-KR" altLang="en-US" sz="2500" dirty="0"/>
          </a:p>
          <a:p>
            <a:pPr marL="0" indent="0">
              <a:buNone/>
            </a:pPr>
            <a:endParaRPr lang="ko-KR" altLang="en-US" sz="25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1F5B85-3A7F-4BD1-B66F-CEA642FE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EDC86D-6D7E-4336-BFA5-DAFA5BC5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B38F1E-FDD1-41FC-8E59-9299C3E3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291"/>
            <a:ext cx="12192000" cy="751114"/>
          </a:xfrm>
          <a:prstGeom prst="rect">
            <a:avLst/>
          </a:prstGeom>
        </p:spPr>
      </p:pic>
      <p:pic>
        <p:nvPicPr>
          <p:cNvPr id="7" name="그림 6" descr="https://i0.wp.com/www.eun-young.com/wp/wp-content/uploads/2019/03/image-28.png?fit=640%2C112">
            <a:extLst>
              <a:ext uri="{FF2B5EF4-FFF2-40B4-BE49-F238E27FC236}">
                <a16:creationId xmlns:a16="http://schemas.microsoft.com/office/drawing/2014/main" id="{F8F97F62-2F54-4057-8420-3C48090ACF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61" y="2363912"/>
            <a:ext cx="9184599" cy="1603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456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F4509A-B342-46F3-B9A5-8F57FFEC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pull Request</a:t>
            </a:r>
            <a:r>
              <a:rPr lang="ko-KR" altLang="ko-KR" dirty="0"/>
              <a:t>를 작성합니다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3744DA-EADC-4149-B941-EB11A529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984AFC4-121A-4A06-A062-8C1F0236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07BE6-6BAE-49AB-A508-F76F0AC45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291"/>
            <a:ext cx="12192000" cy="751114"/>
          </a:xfrm>
          <a:prstGeom prst="rect">
            <a:avLst/>
          </a:prstGeom>
        </p:spPr>
      </p:pic>
      <p:pic>
        <p:nvPicPr>
          <p:cNvPr id="6" name="그림 5" descr="https://i0.wp.com/www.eun-young.com/wp/wp-content/uploads/2019/03/image-27.png?fit=640%2C461">
            <a:extLst>
              <a:ext uri="{FF2B5EF4-FFF2-40B4-BE49-F238E27FC236}">
                <a16:creationId xmlns:a16="http://schemas.microsoft.com/office/drawing/2014/main" id="{FA71B30E-DA9A-4A55-932F-80FE3C3D73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409" y="1964007"/>
            <a:ext cx="6164304" cy="4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27C0123-14C4-479A-8F64-B75F40EEBA0F}"/>
              </a:ext>
            </a:extLst>
          </p:cNvPr>
          <p:cNvSpPr/>
          <p:nvPr/>
        </p:nvSpPr>
        <p:spPr>
          <a:xfrm>
            <a:off x="7863840" y="2064214"/>
            <a:ext cx="38166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Branch</a:t>
            </a:r>
            <a:r>
              <a:rPr lang="ko-KR" altLang="en-US" dirty="0"/>
              <a:t>에서 </a:t>
            </a:r>
            <a:r>
              <a:rPr lang="en-US" altLang="ko-KR" dirty="0"/>
              <a:t>Master</a:t>
            </a:r>
            <a:r>
              <a:rPr lang="ko-KR" altLang="en-US" dirty="0"/>
              <a:t>로 </a:t>
            </a:r>
            <a:r>
              <a:rPr lang="en-US" altLang="ko-KR" dirty="0"/>
              <a:t>Merge</a:t>
            </a:r>
            <a:r>
              <a:rPr lang="ko-KR" altLang="en-US" dirty="0"/>
              <a:t>하기 </a:t>
            </a:r>
            <a:endParaRPr lang="en-US" altLang="ko-KR" dirty="0"/>
          </a:p>
          <a:p>
            <a:r>
              <a:rPr lang="ko-KR" altLang="en-US" dirty="0"/>
              <a:t>위해 필요한 과정입니다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ko-KR" dirty="0"/>
              <a:t>파일이 어떻게 바뀌었는지도 </a:t>
            </a:r>
            <a:endParaRPr lang="en-US" altLang="ko-KR" dirty="0"/>
          </a:p>
          <a:p>
            <a:r>
              <a:rPr lang="ko-KR" altLang="ko-KR" dirty="0"/>
              <a:t>조회가능</a:t>
            </a:r>
            <a:endParaRPr lang="en-US" altLang="ko-KR" dirty="0"/>
          </a:p>
          <a:p>
            <a:endParaRPr lang="en-US" altLang="ko-KR" dirty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901843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718752-FC21-4079-9F0C-40F42F4EC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Code Review &amp; Merge Pull Request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251991-AB40-4454-9F79-3DFF0D6F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D138B4-8540-4F55-AEC1-590F94FB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A3E247-A945-4BF1-ADA1-7C0EE2CC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291"/>
            <a:ext cx="12192000" cy="751114"/>
          </a:xfrm>
          <a:prstGeom prst="rect">
            <a:avLst/>
          </a:prstGeom>
        </p:spPr>
      </p:pic>
      <p:pic>
        <p:nvPicPr>
          <p:cNvPr id="7" name="그림 6" descr="https://i1.wp.com/www.eun-young.com/wp/wp-content/uploads/2019/03/image-30.png?fit=640%2C455">
            <a:extLst>
              <a:ext uri="{FF2B5EF4-FFF2-40B4-BE49-F238E27FC236}">
                <a16:creationId xmlns:a16="http://schemas.microsoft.com/office/drawing/2014/main" id="{055FD907-1A60-410D-8FD3-026A08E708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65" y="1864518"/>
            <a:ext cx="6459413" cy="45933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5289CC4-6A83-4466-B654-B0EA00A8DFCB}"/>
              </a:ext>
            </a:extLst>
          </p:cNvPr>
          <p:cNvSpPr/>
          <p:nvPr/>
        </p:nvSpPr>
        <p:spPr>
          <a:xfrm>
            <a:off x="7108466" y="1980663"/>
            <a:ext cx="4852213" cy="3567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algn="just">
              <a:lnSpc>
                <a:spcPct val="115000"/>
              </a:lnSpc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Pull Request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받은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Asignees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90600" algn="just">
              <a:lnSpc>
                <a:spcPct val="115000"/>
              </a:lnSpc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코드 변경 내역을 확인하고 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90600" algn="just">
              <a:lnSpc>
                <a:spcPct val="115000"/>
              </a:lnSpc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Merge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합니다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990600" algn="just">
              <a:lnSpc>
                <a:spcPct val="115000"/>
              </a:lnSpc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90600" algn="just">
              <a:lnSpc>
                <a:spcPct val="115000"/>
              </a:lnSpc>
            </a:pP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90600" algn="just">
              <a:lnSpc>
                <a:spcPct val="115000"/>
              </a:lnSpc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conflict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존재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Merge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할 수 없어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실수를 방지할 수 있습니다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990600" algn="just">
              <a:lnSpc>
                <a:spcPct val="115000"/>
              </a:lnSpc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90600" algn="just">
              <a:lnSpc>
                <a:spcPct val="115000"/>
              </a:lnSpc>
            </a:pP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90600" algn="just">
              <a:lnSpc>
                <a:spcPct val="115000"/>
              </a:lnSpc>
            </a:pP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github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conflict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90600" algn="just">
              <a:lnSpc>
                <a:spcPct val="115000"/>
              </a:lnSpc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수정할 수도 있습니다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96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2F43E8-0FA5-48FC-86AF-BE28F105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 </a:t>
            </a:r>
            <a:r>
              <a:rPr lang="ko-KR" altLang="en-US" dirty="0"/>
              <a:t>의 </a:t>
            </a:r>
            <a:r>
              <a:rPr lang="ko-KR" altLang="ko-KR" dirty="0"/>
              <a:t>세</a:t>
            </a:r>
            <a:r>
              <a:rPr lang="en-US" altLang="ko-KR" dirty="0"/>
              <a:t> </a:t>
            </a:r>
            <a:r>
              <a:rPr lang="ko-KR" altLang="ko-KR" dirty="0"/>
              <a:t>가지 옵</a:t>
            </a:r>
            <a:r>
              <a:rPr lang="ko-KR" altLang="en-US" dirty="0"/>
              <a:t>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en-US" altLang="ko-KR" sz="2300" dirty="0"/>
              <a:t>. Merge pull Request</a:t>
            </a:r>
            <a:endParaRPr lang="ko-KR" altLang="ko-KR" sz="2300" dirty="0"/>
          </a:p>
          <a:p>
            <a:pPr lvl="1"/>
            <a:r>
              <a:rPr lang="en-US" altLang="ko-KR" dirty="0"/>
              <a:t>master</a:t>
            </a:r>
            <a:r>
              <a:rPr lang="ko-KR" altLang="ko-KR" dirty="0"/>
              <a:t>의 </a:t>
            </a:r>
            <a:r>
              <a:rPr lang="en-US" altLang="ko-KR" dirty="0"/>
              <a:t>commit</a:t>
            </a:r>
            <a:r>
              <a:rPr lang="ko-KR" altLang="ko-KR" dirty="0"/>
              <a:t>에 </a:t>
            </a:r>
            <a:r>
              <a:rPr lang="en-US" altLang="ko-KR" dirty="0"/>
              <a:t>branch</a:t>
            </a:r>
            <a:r>
              <a:rPr lang="ko-KR" altLang="ko-KR" dirty="0"/>
              <a:t>에서 </a:t>
            </a:r>
            <a:r>
              <a:rPr lang="en-US" altLang="ko-KR" dirty="0"/>
              <a:t>commit </a:t>
            </a:r>
            <a:r>
              <a:rPr lang="ko-KR" altLang="ko-KR" dirty="0"/>
              <a:t>한 것이 모두 올라갑니다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1"/>
            <a:r>
              <a:rPr lang="ko-KR" altLang="ko-KR" dirty="0"/>
              <a:t>사진에서 실제로</a:t>
            </a:r>
            <a:r>
              <a:rPr lang="en-US" altLang="ko-KR" dirty="0"/>
              <a:t> commit</a:t>
            </a:r>
            <a:r>
              <a:rPr lang="ko-KR" altLang="ko-KR" dirty="0"/>
              <a:t>을 </a:t>
            </a:r>
            <a:r>
              <a:rPr lang="en-US" altLang="ko-KR" dirty="0"/>
              <a:t>1</a:t>
            </a:r>
            <a:r>
              <a:rPr lang="ko-KR" altLang="ko-KR" dirty="0"/>
              <a:t>번 하였고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 Merge pull Request</a:t>
            </a:r>
            <a:r>
              <a:rPr lang="ko-KR" altLang="ko-KR" dirty="0"/>
              <a:t>를 했다는 </a:t>
            </a:r>
            <a:r>
              <a:rPr lang="ko-KR" altLang="en-US" dirty="0"/>
              <a:t>사실</a:t>
            </a:r>
            <a:r>
              <a:rPr lang="ko-KR" altLang="ko-KR" dirty="0"/>
              <a:t>도 </a:t>
            </a:r>
            <a:r>
              <a:rPr lang="en-US" altLang="ko-KR" dirty="0"/>
              <a:t>commit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올라갔습니다</a:t>
            </a:r>
            <a:r>
              <a:rPr lang="en-US" altLang="ko-KR" dirty="0"/>
              <a:t>. . 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05E4C9-1209-4885-BAAD-ED51A974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B097BB7-BC70-49F4-8198-2E7EB32B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D879DE-30F4-43CF-B14B-B9508CBB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291"/>
            <a:ext cx="12192000" cy="751114"/>
          </a:xfrm>
          <a:prstGeom prst="rect">
            <a:avLst/>
          </a:prstGeom>
        </p:spPr>
      </p:pic>
      <p:pic>
        <p:nvPicPr>
          <p:cNvPr id="11" name="그림 10" descr="https://i0.wp.com/www.eun-young.com/wp/wp-content/uploads/2019/03/image-45.png?w=750">
            <a:extLst>
              <a:ext uri="{FF2B5EF4-FFF2-40B4-BE49-F238E27FC236}">
                <a16:creationId xmlns:a16="http://schemas.microsoft.com/office/drawing/2014/main" id="{6261F1C2-206C-49DB-9FC2-8D5FDBFE77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909" y="3756590"/>
            <a:ext cx="4380202" cy="2088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338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B74A00-9250-47C8-AC6A-A9047051EC8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목차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178755"/>
            <a:ext cx="10515600" cy="4778074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ko-KR" sz="4000" dirty="0"/>
              <a:t> </a:t>
            </a:r>
            <a:r>
              <a:rPr lang="en-US" altLang="ko-KR" sz="4000" dirty="0" err="1"/>
              <a:t>Github</a:t>
            </a:r>
            <a:r>
              <a:rPr lang="ko-KR" altLang="en-US" sz="4000" dirty="0"/>
              <a:t>란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ko-KR" sz="4000" dirty="0"/>
              <a:t> Wiki</a:t>
            </a:r>
            <a:endParaRPr lang="ko-KR" altLang="en-US" sz="4000" dirty="0"/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4000" dirty="0"/>
              <a:t> </a:t>
            </a:r>
            <a:r>
              <a:rPr lang="en-US" altLang="ko-KR" sz="4000" dirty="0"/>
              <a:t>Issue, Milestone, Projects</a:t>
            </a:r>
            <a:endParaRPr lang="ko-KR" altLang="en-US" sz="4000" dirty="0"/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4000" dirty="0"/>
              <a:t> </a:t>
            </a:r>
            <a:r>
              <a:rPr lang="en-US" altLang="ko-KR" sz="4000" dirty="0"/>
              <a:t>Pull Request</a:t>
            </a:r>
            <a:endParaRPr lang="ko-KR" altLang="en-US" sz="4000" dirty="0"/>
          </a:p>
          <a:p>
            <a:pPr marL="514350" indent="-514350">
              <a:buFont typeface="+mj-lt"/>
              <a:buAutoNum type="arabicPeriod"/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C4EB73-D46F-4462-871F-FFAC44B3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57" y="1398889"/>
            <a:ext cx="11266998" cy="47780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Squash and merge </a:t>
            </a:r>
          </a:p>
          <a:p>
            <a:pPr lvl="1"/>
            <a:r>
              <a:rPr lang="en-US" altLang="ko-KR" dirty="0"/>
              <a:t>master</a:t>
            </a:r>
            <a:r>
              <a:rPr lang="ko-KR" altLang="ko-KR" dirty="0"/>
              <a:t>의 </a:t>
            </a:r>
            <a:r>
              <a:rPr lang="en-US" altLang="ko-KR" dirty="0"/>
              <a:t>commit</a:t>
            </a:r>
            <a:r>
              <a:rPr lang="ko-KR" altLang="ko-KR" dirty="0"/>
              <a:t>에 </a:t>
            </a:r>
            <a:r>
              <a:rPr lang="en-US" altLang="ko-KR" dirty="0"/>
              <a:t>branch</a:t>
            </a:r>
            <a:r>
              <a:rPr lang="ko-KR" altLang="ko-KR" dirty="0"/>
              <a:t>에서 최근에</a:t>
            </a:r>
            <a:r>
              <a:rPr lang="en-US" altLang="ko-KR" dirty="0"/>
              <a:t> commit</a:t>
            </a:r>
            <a:r>
              <a:rPr lang="ko-KR" altLang="ko-KR" dirty="0"/>
              <a:t>한 내용 하나가 올라갑니다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en-US" altLang="ko-KR" dirty="0"/>
              <a:t>merge</a:t>
            </a:r>
            <a:r>
              <a:rPr lang="ko-KR" altLang="ko-KR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하기 전</a:t>
            </a:r>
            <a:r>
              <a:rPr lang="en-US" altLang="ko-KR" dirty="0"/>
              <a:t>, branch</a:t>
            </a:r>
            <a:r>
              <a:rPr lang="ko-KR" altLang="en-US" dirty="0"/>
              <a:t>의 </a:t>
            </a:r>
            <a:r>
              <a:rPr lang="ko-KR" altLang="ko-KR" dirty="0"/>
              <a:t>이전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ko-KR" altLang="ko-KR" dirty="0"/>
              <a:t>부가적으로 기록할지도 정할 수 있습니다</a:t>
            </a:r>
            <a:r>
              <a:rPr lang="en-US" altLang="ko-KR" dirty="0"/>
              <a:t>.  </a:t>
            </a:r>
            <a:endParaRPr lang="ko-KR" altLang="ko-KR" dirty="0"/>
          </a:p>
          <a:p>
            <a:pPr lvl="1"/>
            <a:r>
              <a:rPr lang="en-US" altLang="ko-KR" dirty="0"/>
              <a:t>… </a:t>
            </a:r>
            <a:r>
              <a:rPr lang="ko-KR" altLang="ko-KR" dirty="0"/>
              <a:t>을 눌러보면 </a:t>
            </a:r>
            <a:r>
              <a:rPr lang="en-US" altLang="ko-KR" dirty="0"/>
              <a:t>branch</a:t>
            </a:r>
            <a:r>
              <a:rPr lang="ko-KR" altLang="ko-KR" dirty="0"/>
              <a:t>에서 커밋</a:t>
            </a:r>
            <a:r>
              <a:rPr lang="ko-KR" altLang="en-US" dirty="0"/>
              <a:t>한 이전 내역이 </a:t>
            </a:r>
            <a:r>
              <a:rPr lang="ko-KR" altLang="ko-KR" dirty="0"/>
              <a:t>기록되어</a:t>
            </a:r>
            <a:r>
              <a:rPr lang="en-US" altLang="ko-KR" dirty="0"/>
              <a:t> </a:t>
            </a:r>
            <a:r>
              <a:rPr lang="ko-KR" altLang="ko-KR" dirty="0"/>
              <a:t>있습니다</a:t>
            </a:r>
            <a:r>
              <a:rPr lang="en-US" altLang="ko-KR" dirty="0"/>
              <a:t>. </a:t>
            </a:r>
            <a:endParaRPr lang="ko-KR" altLang="ko-KR" dirty="0"/>
          </a:p>
          <a:p>
            <a:pPr marL="457200" lvl="1" indent="0">
              <a:buNone/>
            </a:pP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92CDC2-5DBF-4C53-AB2F-1D6D7648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BF61099-CDEC-4B61-818B-0D4A6A49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DED3F6-7613-4679-AB3F-3BE86601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291"/>
            <a:ext cx="12192000" cy="7511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B90C46-497D-49D3-8621-1197F546FB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2151" y="3495935"/>
            <a:ext cx="9887909" cy="7262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4184E3-CEDC-42E7-9BE7-986647A60A4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52151" y="4301656"/>
            <a:ext cx="9887909" cy="16764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E0AE97E-51F1-4DCD-B7C6-9DD1A5E80EF2}"/>
              </a:ext>
            </a:extLst>
          </p:cNvPr>
          <p:cNvSpPr/>
          <p:nvPr/>
        </p:nvSpPr>
        <p:spPr>
          <a:xfrm>
            <a:off x="4539420" y="3302491"/>
            <a:ext cx="3113160" cy="253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0" lvl="2" indent="-228600" algn="just">
              <a:lnSpc>
                <a:spcPct val="115000"/>
              </a:lnSpc>
              <a:buFont typeface="Wingdings" panose="05000000000000000000" pitchFamily="2" charset="2"/>
              <a:buChar char=""/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Merge </a:t>
            </a:r>
            <a:r>
              <a:rPr lang="ko-KR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성공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! </a:t>
            </a:r>
            <a:r>
              <a:rPr lang="ko-KR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및 확인을 합니다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963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24CFE1-42E4-4E4A-8DB3-03EDA638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Rebase and merge</a:t>
            </a:r>
          </a:p>
          <a:p>
            <a:pPr marL="0" indent="0">
              <a:buNone/>
            </a:pPr>
            <a:r>
              <a:rPr lang="en-US" altLang="ko-KR" dirty="0"/>
              <a:t>master</a:t>
            </a:r>
            <a:r>
              <a:rPr lang="ko-KR" altLang="ko-KR" dirty="0"/>
              <a:t>의</a:t>
            </a:r>
            <a:r>
              <a:rPr lang="en-US" altLang="ko-KR" dirty="0"/>
              <a:t> commit</a:t>
            </a:r>
            <a:r>
              <a:rPr lang="ko-KR" altLang="ko-KR" dirty="0"/>
              <a:t>에</a:t>
            </a:r>
            <a:r>
              <a:rPr lang="en-US" altLang="ko-KR" dirty="0"/>
              <a:t> branch</a:t>
            </a:r>
            <a:r>
              <a:rPr lang="ko-KR" altLang="ko-KR" dirty="0"/>
              <a:t>에서 커밋한 내용</a:t>
            </a:r>
            <a:r>
              <a:rPr lang="ko-KR" altLang="en-US" dirty="0"/>
              <a:t>이 </a:t>
            </a:r>
            <a:r>
              <a:rPr lang="ko-KR" altLang="ko-KR" dirty="0"/>
              <a:t>모두 올라가</a:t>
            </a:r>
            <a:r>
              <a:rPr lang="ko-KR" altLang="en-US" dirty="0"/>
              <a:t>지만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merge</a:t>
            </a:r>
            <a:r>
              <a:rPr lang="ko-KR" altLang="ko-KR" dirty="0"/>
              <a:t>했다는</a:t>
            </a:r>
            <a:r>
              <a:rPr lang="en-US" altLang="ko-KR" dirty="0"/>
              <a:t> commit </a:t>
            </a:r>
            <a:r>
              <a:rPr lang="ko-KR" altLang="ko-KR" dirty="0"/>
              <a:t>은 추가되지 않는다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16A03D-B2E3-451B-AAA7-48B4B162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 descr="https://i0.wp.com/www.eun-young.com/wp/wp-content/uploads/2019/03/image-46.png?w=750">
            <a:extLst>
              <a:ext uri="{FF2B5EF4-FFF2-40B4-BE49-F238E27FC236}">
                <a16:creationId xmlns:a16="http://schemas.microsoft.com/office/drawing/2014/main" id="{C707860D-2BF5-4C4A-BA8A-7D4A8BA665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83" y="3115143"/>
            <a:ext cx="4873846" cy="2455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CEF424-BCEF-47D8-BD2E-24071E477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291"/>
            <a:ext cx="12192000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75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C1F692-0C05-48D9-8756-893104B9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 </a:t>
            </a:r>
            <a:r>
              <a:rPr lang="ko-KR" altLang="ko-KR" dirty="0"/>
              <a:t>성공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9162CC-81B3-480A-A217-04811002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6416252-83D1-40CF-803D-7AEC2BB1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C812FC-449F-43DB-8146-686196042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291"/>
            <a:ext cx="12192000" cy="751114"/>
          </a:xfrm>
          <a:prstGeom prst="rect">
            <a:avLst/>
          </a:prstGeom>
        </p:spPr>
      </p:pic>
      <p:pic>
        <p:nvPicPr>
          <p:cNvPr id="6" name="그림 5" descr="https://i0.wp.com/www.eun-young.com/wp/wp-content/uploads/2019/03/image-31.png?fit=640%2C78">
            <a:extLst>
              <a:ext uri="{FF2B5EF4-FFF2-40B4-BE49-F238E27FC236}">
                <a16:creationId xmlns:a16="http://schemas.microsoft.com/office/drawing/2014/main" id="{D77E3747-4E74-402A-A8A0-AF67392DA0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28" y="1972185"/>
            <a:ext cx="8478465" cy="103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https://i0.wp.com/www.eun-young.com/wp/wp-content/uploads/2019/03/image-32.png?fit=640%2C149">
            <a:extLst>
              <a:ext uri="{FF2B5EF4-FFF2-40B4-BE49-F238E27FC236}">
                <a16:creationId xmlns:a16="http://schemas.microsoft.com/office/drawing/2014/main" id="{745D48F6-AA49-4B96-84DB-9926A11D87A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28" y="3127817"/>
            <a:ext cx="8478465" cy="19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5C5E14-7411-4CA6-9005-0D45EECC60A9}"/>
              </a:ext>
            </a:extLst>
          </p:cNvPr>
          <p:cNvSpPr/>
          <p:nvPr/>
        </p:nvSpPr>
        <p:spPr>
          <a:xfrm>
            <a:off x="1635649" y="4259358"/>
            <a:ext cx="5122960" cy="691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842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AEB9CE-AD33-4541-A8AC-7021760B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8889"/>
            <a:ext cx="11353800" cy="477807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ko-KR" altLang="ko-KR" dirty="0"/>
              <a:t>모든 작업과 테스팅이 끝나면 </a:t>
            </a:r>
            <a:r>
              <a:rPr lang="ko-KR" altLang="ko-KR" b="1" dirty="0"/>
              <a:t>이슈를 </a:t>
            </a:r>
            <a:r>
              <a:rPr lang="en-US" altLang="ko-KR" b="1" dirty="0"/>
              <a:t>close</a:t>
            </a:r>
            <a:r>
              <a:rPr lang="ko-KR" altLang="ko-KR" dirty="0"/>
              <a:t>합니다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b="1" dirty="0"/>
              <a:t>commit</a:t>
            </a:r>
            <a:r>
              <a:rPr lang="ko-KR" altLang="ko-KR" b="1" dirty="0"/>
              <a:t>을 할 때 </a:t>
            </a:r>
            <a:r>
              <a:rPr lang="en-US" altLang="ko-KR" b="1" dirty="0"/>
              <a:t>#</a:t>
            </a:r>
            <a:r>
              <a:rPr lang="ko-KR" altLang="ko-KR" b="1" dirty="0"/>
              <a:t>이슈번호</a:t>
            </a:r>
            <a:r>
              <a:rPr lang="ko-KR" altLang="ko-KR" dirty="0"/>
              <a:t>를 적어주</a:t>
            </a:r>
            <a:r>
              <a:rPr lang="ko-KR" altLang="en-US" dirty="0"/>
              <a:t>었기 때문에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ko-KR" b="1" dirty="0"/>
              <a:t>이슈에 </a:t>
            </a:r>
            <a:r>
              <a:rPr lang="en-US" altLang="ko-KR" b="1" dirty="0"/>
              <a:t>commit</a:t>
            </a:r>
            <a:r>
              <a:rPr lang="ko-KR" altLang="ko-KR" b="1" dirty="0"/>
              <a:t>과 </a:t>
            </a:r>
            <a:r>
              <a:rPr lang="en-US" altLang="ko-KR" b="1" dirty="0"/>
              <a:t>merge </a:t>
            </a:r>
            <a:r>
              <a:rPr lang="ko-KR" altLang="ko-KR" b="1" dirty="0"/>
              <a:t>한</a:t>
            </a:r>
            <a:r>
              <a:rPr lang="en-US" altLang="ko-KR" b="1" dirty="0"/>
              <a:t> </a:t>
            </a:r>
            <a:r>
              <a:rPr lang="ko-KR" altLang="ko-KR" b="1" dirty="0"/>
              <a:t>것이 자동으로 기록</a:t>
            </a:r>
            <a:r>
              <a:rPr lang="ko-KR" altLang="ko-KR" dirty="0"/>
              <a:t>되었습니다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63D217-49E7-4D8F-82B5-121CF6F7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014C733-1CD2-4BCB-B19A-8931AA8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14277C-7E56-4B51-9670-5F6826287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291"/>
            <a:ext cx="12192000" cy="751114"/>
          </a:xfrm>
          <a:prstGeom prst="rect">
            <a:avLst/>
          </a:prstGeom>
        </p:spPr>
      </p:pic>
      <p:pic>
        <p:nvPicPr>
          <p:cNvPr id="6" name="그림 5" descr="https://i1.wp.com/www.eun-young.com/wp/wp-content/uploads/2019/03/image-36.png?fit=640%2C238">
            <a:extLst>
              <a:ext uri="{FF2B5EF4-FFF2-40B4-BE49-F238E27FC236}">
                <a16:creationId xmlns:a16="http://schemas.microsoft.com/office/drawing/2014/main" id="{B830264E-0B4F-434F-81B7-3E7508FE34A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36"/>
          <a:stretch/>
        </p:blipFill>
        <p:spPr bwMode="auto">
          <a:xfrm>
            <a:off x="2738434" y="2448146"/>
            <a:ext cx="4737100" cy="98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 descr="https://i1.wp.com/www.eun-young.com/wp/wp-content/uploads/2019/03/image-37.png?fit=640%2C487">
            <a:extLst>
              <a:ext uri="{FF2B5EF4-FFF2-40B4-BE49-F238E27FC236}">
                <a16:creationId xmlns:a16="http://schemas.microsoft.com/office/drawing/2014/main" id="{C7E5E504-4D86-46BC-972A-2573FD1D4E5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20984"/>
          <a:stretch/>
        </p:blipFill>
        <p:spPr bwMode="auto">
          <a:xfrm>
            <a:off x="2738434" y="3201026"/>
            <a:ext cx="6715132" cy="32534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6849850-5502-4BB1-818D-B91E405B973D}"/>
              </a:ext>
            </a:extLst>
          </p:cNvPr>
          <p:cNvSpPr/>
          <p:nvPr/>
        </p:nvSpPr>
        <p:spPr>
          <a:xfrm>
            <a:off x="2812442" y="3765884"/>
            <a:ext cx="4663092" cy="1585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209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6B628C0-D147-4691-BFE9-3DDE26BF8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889"/>
            <a:ext cx="10515600" cy="4778074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https://backlog.com/git-tutorial/kr/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Pull Request Merge </a:t>
            </a:r>
            <a:r>
              <a:rPr lang="ko-KR" altLang="en-US" dirty="0"/>
              <a:t>옵션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u="sng" dirty="0">
                <a:hlinkClick r:id="rId3"/>
              </a:rPr>
              <a:t>https://meetup.toast.com/posts/122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6D0355-0157-4EDA-9C25-2BAB823B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C170F7E-771E-49C1-B820-91B858BB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참고 사이트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CB1D71-D7CA-49A7-9F2C-C1B11D6F1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07115"/>
            <a:ext cx="65246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81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C1A1452-2C9B-4BEB-B87E-BBC4C3D9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환경 및 기술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0FBF48-D1FC-4F6C-992E-AB37CD70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492681A-C0F3-4239-AA7D-71D06EAC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발표 주제 </a:t>
            </a:r>
          </a:p>
        </p:txBody>
      </p:sp>
    </p:spTree>
    <p:extLst>
      <p:ext uri="{BB962C8B-B14F-4D97-AF65-F5344CB8AC3E}">
        <p14:creationId xmlns:p14="http://schemas.microsoft.com/office/powerpoint/2010/main" val="203281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ADAE31-C619-44CF-A2DF-94352D8E2645}"/>
              </a:ext>
            </a:extLst>
          </p:cNvPr>
          <p:cNvSpPr/>
          <p:nvPr/>
        </p:nvSpPr>
        <p:spPr>
          <a:xfrm>
            <a:off x="4951295" y="2768138"/>
            <a:ext cx="2289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6727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F0B381-9420-4BFD-A370-12D37307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850B338-9C3D-4B28-9AAA-7A4C9122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779"/>
            <a:ext cx="10515600" cy="65963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3C6AC-A0A9-471B-A5E9-464C8C1D3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82" y="1210503"/>
            <a:ext cx="8667916" cy="279465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F9FFE5-6A6E-4DFE-9B10-B45AA14694BC}"/>
              </a:ext>
            </a:extLst>
          </p:cNvPr>
          <p:cNvSpPr/>
          <p:nvPr/>
        </p:nvSpPr>
        <p:spPr>
          <a:xfrm>
            <a:off x="3029447" y="2926080"/>
            <a:ext cx="6575729" cy="1079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CB3CDE-8676-444B-8C54-75494A4D5BA4}"/>
              </a:ext>
            </a:extLst>
          </p:cNvPr>
          <p:cNvSpPr/>
          <p:nvPr/>
        </p:nvSpPr>
        <p:spPr>
          <a:xfrm>
            <a:off x="1262350" y="4468835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세계 최고의 소프트웨어 개발 플랫폼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F387C2-002A-4A30-818E-27926912608A}"/>
              </a:ext>
            </a:extLst>
          </p:cNvPr>
          <p:cNvSpPr/>
          <p:nvPr/>
        </p:nvSpPr>
        <p:spPr>
          <a:xfrm>
            <a:off x="2591131" y="4927642"/>
            <a:ext cx="8532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GitHub는</a:t>
            </a:r>
            <a:r>
              <a:rPr lang="ko-KR" altLang="en-US" dirty="0"/>
              <a:t> 세계에서 가장 큰 개발자 커뮤니티를 모아</a:t>
            </a:r>
            <a:endParaRPr lang="en-US" altLang="ko-KR" dirty="0"/>
          </a:p>
          <a:p>
            <a:r>
              <a:rPr lang="ko-KR" altLang="en-US" dirty="0"/>
              <a:t>더 나은 소프트웨어를 발견, 공유 및 구축합니다. </a:t>
            </a:r>
            <a:endParaRPr lang="en-US" altLang="ko-KR" dirty="0"/>
          </a:p>
          <a:p>
            <a:r>
              <a:rPr lang="ko-KR" altLang="en-US" dirty="0"/>
              <a:t>오픈 소스 프로젝트부터 개인 팀까지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77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2A14BA-9452-436C-A882-F2214AA8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1CAF82-82F1-4963-89A6-E6D9846E9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379"/>
            <a:ext cx="12192000" cy="7349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2A9AC4-936C-4A04-B43F-1CD6BB65C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928" y="1670545"/>
            <a:ext cx="7919499" cy="445799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FC3A6DB-21A9-46B5-BC75-F1E6D6371217}"/>
              </a:ext>
            </a:extLst>
          </p:cNvPr>
          <p:cNvSpPr/>
          <p:nvPr/>
        </p:nvSpPr>
        <p:spPr>
          <a:xfrm>
            <a:off x="8285260" y="2561256"/>
            <a:ext cx="1860605" cy="2623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BBF491-6CD5-4918-BA92-EF19C098E057}"/>
              </a:ext>
            </a:extLst>
          </p:cNvPr>
          <p:cNvSpPr/>
          <p:nvPr/>
        </p:nvSpPr>
        <p:spPr>
          <a:xfrm>
            <a:off x="9056536" y="1670546"/>
            <a:ext cx="1089330" cy="540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D73D1E-10D1-4FF5-903E-143A342F98AA}"/>
              </a:ext>
            </a:extLst>
          </p:cNvPr>
          <p:cNvSpPr/>
          <p:nvPr/>
        </p:nvSpPr>
        <p:spPr>
          <a:xfrm>
            <a:off x="325010" y="729458"/>
            <a:ext cx="45570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개발에 필요한 정보들을 문서로 정리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15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758D38-6E39-450D-86FC-F97C0DDF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40A558-CD9D-43B8-B42F-4232BACC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39" y="1852824"/>
            <a:ext cx="8251336" cy="42698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783D9D-6FF8-4348-BC42-608324068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379"/>
            <a:ext cx="12192000" cy="7349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6175CF-C841-4562-A6F5-E806A357A429}"/>
              </a:ext>
            </a:extLst>
          </p:cNvPr>
          <p:cNvSpPr/>
          <p:nvPr/>
        </p:nvSpPr>
        <p:spPr>
          <a:xfrm>
            <a:off x="609600" y="1192898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Markup Language</a:t>
            </a:r>
            <a:r>
              <a:rPr lang="ko-KR" altLang="en-US" dirty="0"/>
              <a:t>로 문서 작성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793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031380-38C8-4B61-9EB4-F07F2711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81AFAC-F653-4728-9A8A-A23BAFC74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1494"/>
          <a:stretch/>
        </p:blipFill>
        <p:spPr>
          <a:xfrm>
            <a:off x="0" y="376505"/>
            <a:ext cx="12192000" cy="6889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FA0E90-57FB-4D66-B9AF-AEB5D941EF66}"/>
              </a:ext>
            </a:extLst>
          </p:cNvPr>
          <p:cNvSpPr/>
          <p:nvPr/>
        </p:nvSpPr>
        <p:spPr>
          <a:xfrm>
            <a:off x="249141" y="1321594"/>
            <a:ext cx="10922442" cy="41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이슈 탭에 구현해야 할 기능들을 등록했습니다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95E81C-428D-45FA-92DE-37ACBC917B99}"/>
              </a:ext>
            </a:extLst>
          </p:cNvPr>
          <p:cNvPicPr/>
          <p:nvPr/>
        </p:nvPicPr>
        <p:blipFill rotWithShape="1">
          <a:blip r:embed="rId3"/>
          <a:srcRect t="28388"/>
          <a:stretch/>
        </p:blipFill>
        <p:spPr>
          <a:xfrm>
            <a:off x="1051719" y="1822618"/>
            <a:ext cx="8593718" cy="440102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E89DBA8-AF6B-4D6D-B6F0-6BFE0ADB1B21}"/>
              </a:ext>
            </a:extLst>
          </p:cNvPr>
          <p:cNvSpPr/>
          <p:nvPr/>
        </p:nvSpPr>
        <p:spPr>
          <a:xfrm>
            <a:off x="4962940" y="2728069"/>
            <a:ext cx="4618382" cy="540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262887-869A-4BAF-BBF0-1F7EDB307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61" y="3268923"/>
            <a:ext cx="2782218" cy="32379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6497704-2A09-4CB3-B219-533F6C6D239B}"/>
              </a:ext>
            </a:extLst>
          </p:cNvPr>
          <p:cNvSpPr/>
          <p:nvPr/>
        </p:nvSpPr>
        <p:spPr>
          <a:xfrm>
            <a:off x="4464656" y="2295258"/>
            <a:ext cx="3685429" cy="41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ko-KR" altLang="en-US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다양한 필터 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정렬 제공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26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74EDC-5384-4409-ACA4-602B17BB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D3E249-E8C7-443B-922C-CBEA15B4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29" y="1002450"/>
            <a:ext cx="8515847" cy="5346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DE6B12-A86A-4A5A-B90D-10098146D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1494"/>
          <a:stretch/>
        </p:blipFill>
        <p:spPr>
          <a:xfrm>
            <a:off x="0" y="376505"/>
            <a:ext cx="12192000" cy="6889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02E880B-D90D-4E3A-A0E2-F6634C5AF23F}"/>
              </a:ext>
            </a:extLst>
          </p:cNvPr>
          <p:cNvSpPr/>
          <p:nvPr/>
        </p:nvSpPr>
        <p:spPr>
          <a:xfrm>
            <a:off x="7927450" y="1828800"/>
            <a:ext cx="2099145" cy="4652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1BD04E-C25C-4C16-97CA-4B2587382A89}"/>
              </a:ext>
            </a:extLst>
          </p:cNvPr>
          <p:cNvSpPr/>
          <p:nvPr/>
        </p:nvSpPr>
        <p:spPr>
          <a:xfrm>
            <a:off x="9801307" y="2331409"/>
            <a:ext cx="1783744" cy="3245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en-US" altLang="ko-KR" sz="2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Assignes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Labels, Projects, Milestone </a:t>
            </a:r>
            <a:r>
              <a:rPr lang="ko-KR" altLang="en-US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지정 가능</a:t>
            </a:r>
            <a:endParaRPr lang="en-US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</a:pPr>
            <a:endParaRPr lang="en-US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</a:pPr>
            <a:r>
              <a:rPr lang="ko-KR" altLang="en-US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</a:pPr>
            <a:endParaRPr lang="en-US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</a:pP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9C9F8C-65B5-4F88-99A4-AF2FE5D44058}"/>
              </a:ext>
            </a:extLst>
          </p:cNvPr>
          <p:cNvSpPr/>
          <p:nvPr/>
        </p:nvSpPr>
        <p:spPr>
          <a:xfrm>
            <a:off x="1934936" y="2857500"/>
            <a:ext cx="5812971" cy="3640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4F9145-517E-485D-80B7-FA50A34D9355}"/>
              </a:ext>
            </a:extLst>
          </p:cNvPr>
          <p:cNvSpPr/>
          <p:nvPr/>
        </p:nvSpPr>
        <p:spPr>
          <a:xfrm>
            <a:off x="4434779" y="2434117"/>
            <a:ext cx="3868429" cy="41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ko-KR" altLang="en-US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이슈의 변경사항을 추적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03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CCF3E1-0824-4C05-8109-D8971D7A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DBD699-6E34-4351-A0E7-D0118D9BF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1494"/>
          <a:stretch/>
        </p:blipFill>
        <p:spPr>
          <a:xfrm>
            <a:off x="0" y="376505"/>
            <a:ext cx="12192000" cy="6889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CC9009-E48A-4EE6-992E-1191BB9D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577" y="1775749"/>
            <a:ext cx="7738382" cy="26257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F6FA20-7FB0-4D02-A9B1-3F3498C97D1E}"/>
              </a:ext>
            </a:extLst>
          </p:cNvPr>
          <p:cNvSpPr/>
          <p:nvPr/>
        </p:nvSpPr>
        <p:spPr>
          <a:xfrm>
            <a:off x="1101497" y="1197820"/>
            <a:ext cx="9061998" cy="41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Comment 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CE26B9-58C9-47E5-9DC5-3B9D4266D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067" y="4993430"/>
            <a:ext cx="1514475" cy="666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01C752-AA9E-41F3-8B46-BB1659CC2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210" y="5026767"/>
            <a:ext cx="16859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E91CF0-7489-4317-A7F6-81B49D63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7A1FB7-1503-41EB-BABD-5A5E53430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1494"/>
          <a:stretch/>
        </p:blipFill>
        <p:spPr>
          <a:xfrm>
            <a:off x="0" y="376505"/>
            <a:ext cx="12192000" cy="6889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0FE42A-FB90-49D6-BE62-1501DCB3F7A3}"/>
              </a:ext>
            </a:extLst>
          </p:cNvPr>
          <p:cNvPicPr/>
          <p:nvPr/>
        </p:nvPicPr>
        <p:blipFill rotWithShape="1">
          <a:blip r:embed="rId3"/>
          <a:srcRect t="8002"/>
          <a:stretch/>
        </p:blipFill>
        <p:spPr>
          <a:xfrm>
            <a:off x="4087783" y="1065475"/>
            <a:ext cx="8014887" cy="54094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D50B08C-73E2-497E-81A7-31BDCF3AF780}"/>
              </a:ext>
            </a:extLst>
          </p:cNvPr>
          <p:cNvSpPr/>
          <p:nvPr/>
        </p:nvSpPr>
        <p:spPr>
          <a:xfrm>
            <a:off x="235903" y="1521534"/>
            <a:ext cx="3615978" cy="1121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ko-KR" altLang="en-US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기간의 목표를 설정하여</a:t>
            </a:r>
            <a:endParaRPr lang="en-US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</a:pPr>
            <a:r>
              <a:rPr lang="ko-KR" altLang="en-US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마일스톤을 </a:t>
            </a:r>
            <a:endParaRPr lang="en-US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</a:pPr>
            <a:r>
              <a:rPr lang="ko-KR" altLang="en-US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작성할 수 있습니다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634</Words>
  <Application>Microsoft Office PowerPoint</Application>
  <PresentationFormat>와이드스크린</PresentationFormat>
  <Paragraphs>139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지도 기반 채팅 커뮤니티</vt:lpstr>
      <vt:lpstr>목차</vt:lpstr>
      <vt:lpstr>1. Github 란?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 사이트</vt:lpstr>
      <vt:lpstr>다음 발표 주제 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박은영</dc:creator>
  <cp:lastModifiedBy>박은영</cp:lastModifiedBy>
  <cp:revision>37</cp:revision>
  <dcterms:created xsi:type="dcterms:W3CDTF">2019-03-14T08:00:59Z</dcterms:created>
  <dcterms:modified xsi:type="dcterms:W3CDTF">2019-03-27T07:11:14Z</dcterms:modified>
  <cp:version>1000.0000.01</cp:version>
</cp:coreProperties>
</file>