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80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1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0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9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284-619C-49C4-A7D1-61515A53A99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70BC-4BC3-4956-A534-67B304BA9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d78\Desktop\Sphere_deep_dark_fantas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987574"/>
            <a:ext cx="6030923" cy="25853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HY견고딕" panose="02030600000101010101" pitchFamily="18" charset="-127"/>
              </a:rPr>
              <a:t>브레인스토밍</a:t>
            </a:r>
            <a:endParaRPr lang="en-US" altLang="ko-KR" sz="5400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HY견고딕" panose="02030600000101010101" pitchFamily="18" charset="-127"/>
            </a:endParaRPr>
          </a:p>
          <a:p>
            <a:r>
              <a:rPr lang="en-US" altLang="ko-KR" sz="5400" b="1" dirty="0" err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HY견고딕" panose="02030600000101010101" pitchFamily="18" charset="-127"/>
              </a:rPr>
              <a:t>Ui</a:t>
            </a:r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HY견고딕" panose="02030600000101010101" pitchFamily="18" charset="-127"/>
              </a:rPr>
              <a:t> 설계</a:t>
            </a:r>
            <a:endParaRPr lang="en-US" altLang="ko-KR" sz="5400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HY견고딕" panose="02030600000101010101" pitchFamily="18" charset="-127"/>
              </a:rPr>
              <a:t>        </a:t>
            </a:r>
            <a:endParaRPr lang="en-US" altLang="ko-KR" sz="5400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7261" y="3165029"/>
            <a:ext cx="7111043" cy="1872208"/>
            <a:chOff x="2645533" y="2499742"/>
            <a:chExt cx="2502531" cy="1872208"/>
          </a:xfrm>
        </p:grpSpPr>
        <p:grpSp>
          <p:nvGrpSpPr>
            <p:cNvPr id="8" name="그룹 7"/>
            <p:cNvGrpSpPr/>
            <p:nvPr/>
          </p:nvGrpSpPr>
          <p:grpSpPr>
            <a:xfrm>
              <a:off x="2987824" y="2867566"/>
              <a:ext cx="2160240" cy="1046441"/>
              <a:chOff x="2750458" y="2754908"/>
              <a:chExt cx="2160240" cy="104644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750458" y="2754908"/>
                <a:ext cx="1872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32174137 </a:t>
                </a:r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정준원</a:t>
                </a:r>
                <a:endParaRPr lang="en-US" altLang="ko-KR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8490" y="3493572"/>
                <a:ext cx="1872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황준일</a:t>
                </a:r>
                <a:endParaRPr lang="en-US" altLang="ko-KR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94474" y="3124240"/>
                <a:ext cx="1872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박은영</a:t>
                </a:r>
                <a:endParaRPr lang="en-US" altLang="ko-KR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2645533" y="2499742"/>
              <a:ext cx="774339" cy="18722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8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d78\Desktop\Sphere_deep_dark_fantas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2C6774-2E45-4722-9D3D-2AA406598317}"/>
              </a:ext>
            </a:extLst>
          </p:cNvPr>
          <p:cNvSpPr/>
          <p:nvPr/>
        </p:nvSpPr>
        <p:spPr>
          <a:xfrm>
            <a:off x="4979406" y="935539"/>
            <a:ext cx="1948408" cy="77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키워드 수정</a:t>
            </a:r>
            <a:r>
              <a:rPr lang="en-US" altLang="ko-KR" sz="1100" dirty="0"/>
              <a:t>,</a:t>
            </a:r>
            <a:r>
              <a:rPr lang="ko-KR" altLang="en-US" sz="1100" dirty="0"/>
              <a:t>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키워드 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A441A-68E1-4D20-B01B-EB2984C53585}"/>
              </a:ext>
            </a:extLst>
          </p:cNvPr>
          <p:cNvSpPr/>
          <p:nvPr/>
        </p:nvSpPr>
        <p:spPr>
          <a:xfrm>
            <a:off x="2655234" y="998845"/>
            <a:ext cx="1669415" cy="108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폼 지정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공개범위 설정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대화주제 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BC612D-4416-4438-BD65-7FBBE189BA87}"/>
              </a:ext>
            </a:extLst>
          </p:cNvPr>
          <p:cNvSpPr/>
          <p:nvPr/>
        </p:nvSpPr>
        <p:spPr>
          <a:xfrm>
            <a:off x="489257" y="167210"/>
            <a:ext cx="165618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3F00FC-DDAF-404C-B806-15A146A703B4}"/>
              </a:ext>
            </a:extLst>
          </p:cNvPr>
          <p:cNvSpPr/>
          <p:nvPr/>
        </p:nvSpPr>
        <p:spPr>
          <a:xfrm>
            <a:off x="2640660" y="159065"/>
            <a:ext cx="166941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DA7CD2-9DB7-46AA-8BA0-1456799819F9}"/>
              </a:ext>
            </a:extLst>
          </p:cNvPr>
          <p:cNvSpPr/>
          <p:nvPr/>
        </p:nvSpPr>
        <p:spPr>
          <a:xfrm>
            <a:off x="4974813" y="141339"/>
            <a:ext cx="194840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E20CC-D4B7-40F0-ACFA-B3432935998A}"/>
              </a:ext>
            </a:extLst>
          </p:cNvPr>
          <p:cNvSpPr/>
          <p:nvPr/>
        </p:nvSpPr>
        <p:spPr>
          <a:xfrm>
            <a:off x="520948" y="677155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유형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680489-35A0-4601-81BB-494171234925}"/>
              </a:ext>
            </a:extLst>
          </p:cNvPr>
          <p:cNvSpPr/>
          <p:nvPr/>
        </p:nvSpPr>
        <p:spPr>
          <a:xfrm>
            <a:off x="498519" y="1178454"/>
            <a:ext cx="1693881" cy="100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직장인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알바생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일반인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ADF00C-4002-4369-B55E-C4B11B5E820A}"/>
              </a:ext>
            </a:extLst>
          </p:cNvPr>
          <p:cNvSpPr/>
          <p:nvPr/>
        </p:nvSpPr>
        <p:spPr>
          <a:xfrm>
            <a:off x="4974813" y="567928"/>
            <a:ext cx="1937304" cy="354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카테고리 옵션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77ED1-C6E2-4383-9B66-AE45A36DC152}"/>
              </a:ext>
            </a:extLst>
          </p:cNvPr>
          <p:cNvSpPr/>
          <p:nvPr/>
        </p:nvSpPr>
        <p:spPr>
          <a:xfrm>
            <a:off x="2640660" y="592321"/>
            <a:ext cx="166941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하위 대화옵션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4ADD6B-88FF-4928-9824-8449C1D321E0}"/>
              </a:ext>
            </a:extLst>
          </p:cNvPr>
          <p:cNvSpPr/>
          <p:nvPr/>
        </p:nvSpPr>
        <p:spPr>
          <a:xfrm>
            <a:off x="2655234" y="2140516"/>
            <a:ext cx="166941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대화방 생성 옵션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F96E9B-B9DB-402C-93EA-BB2DBEB2F1B7}"/>
              </a:ext>
            </a:extLst>
          </p:cNvPr>
          <p:cNvSpPr/>
          <p:nvPr/>
        </p:nvSpPr>
        <p:spPr>
          <a:xfrm>
            <a:off x="2659221" y="2530691"/>
            <a:ext cx="1669415" cy="99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Public private</a:t>
            </a:r>
            <a:r>
              <a:rPr lang="ko-KR" altLang="en-US" sz="1100" dirty="0"/>
              <a:t>여부 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대화 관리자 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인원 추가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대화방 암호 설정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1CFAC1-782A-4518-A584-1B12EC8C83BB}"/>
              </a:ext>
            </a:extLst>
          </p:cNvPr>
          <p:cNvSpPr/>
          <p:nvPr/>
        </p:nvSpPr>
        <p:spPr>
          <a:xfrm>
            <a:off x="2655234" y="3558926"/>
            <a:ext cx="166941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채팅 대화 옵션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1701B-2B5B-48C1-9827-F88CD5859F9C}"/>
              </a:ext>
            </a:extLst>
          </p:cNvPr>
          <p:cNvSpPr/>
          <p:nvPr/>
        </p:nvSpPr>
        <p:spPr>
          <a:xfrm>
            <a:off x="2640660" y="3949101"/>
            <a:ext cx="1693881" cy="98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날짜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카테고리 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특정 그룹 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322DE3-5762-45D2-A711-708C1EEFA247}"/>
              </a:ext>
            </a:extLst>
          </p:cNvPr>
          <p:cNvSpPr/>
          <p:nvPr/>
        </p:nvSpPr>
        <p:spPr>
          <a:xfrm>
            <a:off x="499485" y="2089867"/>
            <a:ext cx="169206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역할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01D832-CFD2-481B-982E-F0E33360F51F}"/>
              </a:ext>
            </a:extLst>
          </p:cNvPr>
          <p:cNvSpPr/>
          <p:nvPr/>
        </p:nvSpPr>
        <p:spPr>
          <a:xfrm>
            <a:off x="497664" y="1037195"/>
            <a:ext cx="1693881" cy="100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직장인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알바생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일반인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B53BB0-2746-4E15-8EE1-DFAFD25C8F45}"/>
              </a:ext>
            </a:extLst>
          </p:cNvPr>
          <p:cNvSpPr/>
          <p:nvPr/>
        </p:nvSpPr>
        <p:spPr>
          <a:xfrm>
            <a:off x="502075" y="2506002"/>
            <a:ext cx="1693881" cy="161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 Read</a:t>
            </a:r>
            <a:r>
              <a:rPr lang="ko-KR" altLang="en-US" sz="1100" dirty="0"/>
              <a:t> 만 가능한 사용자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대화방 관리자</a:t>
            </a:r>
            <a:endParaRPr lang="en-US" altLang="ko-KR" sz="1100" dirty="0"/>
          </a:p>
          <a:p>
            <a:pPr algn="ctr"/>
            <a:r>
              <a:rPr lang="en-US" altLang="ko-KR" sz="1100" dirty="0"/>
              <a:t>Read</a:t>
            </a:r>
            <a:r>
              <a:rPr lang="ko-KR" altLang="en-US" sz="1100" dirty="0"/>
              <a:t> </a:t>
            </a:r>
            <a:r>
              <a:rPr lang="en-US" altLang="ko-KR" sz="1100" dirty="0"/>
              <a:t>write</a:t>
            </a:r>
            <a:r>
              <a:rPr lang="ko-KR" altLang="en-US" sz="1100" dirty="0"/>
              <a:t> 가능한 사용자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EF6718-F85C-46DE-9117-BA3E267F49FE}"/>
              </a:ext>
            </a:extLst>
          </p:cNvPr>
          <p:cNvSpPr/>
          <p:nvPr/>
        </p:nvSpPr>
        <p:spPr>
          <a:xfrm>
            <a:off x="4985917" y="1758429"/>
            <a:ext cx="1937304" cy="354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 판매 옵션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17EF5-1AC3-4015-979A-E7AD899215CC}"/>
              </a:ext>
            </a:extLst>
          </p:cNvPr>
          <p:cNvSpPr/>
          <p:nvPr/>
        </p:nvSpPr>
        <p:spPr>
          <a:xfrm>
            <a:off x="4979406" y="2157340"/>
            <a:ext cx="1948408" cy="12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사용후기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별점</a:t>
            </a:r>
            <a:endParaRPr lang="en-US" altLang="ko-KR" sz="1100" dirty="0"/>
          </a:p>
          <a:p>
            <a:pPr algn="ctr"/>
            <a:r>
              <a:rPr lang="ko-KR" altLang="en-US" sz="1100" dirty="0"/>
              <a:t>구매자수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설명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무료 </a:t>
            </a:r>
            <a:r>
              <a:rPr lang="en-US" altLang="ko-KR" sz="1100" dirty="0"/>
              <a:t>/</a:t>
            </a:r>
            <a:r>
              <a:rPr lang="ko-KR" altLang="en-US" sz="1100" dirty="0"/>
              <a:t>유료 여부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C71398B-C216-4E28-A94A-6B2B773C1080}"/>
              </a:ext>
            </a:extLst>
          </p:cNvPr>
          <p:cNvCxnSpPr>
            <a:cxnSpLocks/>
          </p:cNvCxnSpPr>
          <p:nvPr/>
        </p:nvCxnSpPr>
        <p:spPr>
          <a:xfrm flipV="1">
            <a:off x="4357846" y="4442074"/>
            <a:ext cx="924342" cy="254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97229A-BFBC-4940-BAFC-2D3F61C2AE95}"/>
              </a:ext>
            </a:extLst>
          </p:cNvPr>
          <p:cNvSpPr/>
          <p:nvPr/>
        </p:nvSpPr>
        <p:spPr>
          <a:xfrm>
            <a:off x="5329446" y="3692217"/>
            <a:ext cx="1513005" cy="354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저장된 </a:t>
            </a:r>
            <a:r>
              <a:rPr lang="en-US" altLang="ko-KR" sz="1100" dirty="0"/>
              <a:t>data</a:t>
            </a:r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75FAC9-CA47-4BEA-A447-3409E20BB03D}"/>
              </a:ext>
            </a:extLst>
          </p:cNvPr>
          <p:cNvSpPr/>
          <p:nvPr/>
        </p:nvSpPr>
        <p:spPr>
          <a:xfrm>
            <a:off x="5338501" y="4064316"/>
            <a:ext cx="1503950" cy="77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분류된 카테고리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8B704F-26B1-4082-BE89-8195EF1D6F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927814" y="1321597"/>
            <a:ext cx="595975" cy="336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F89D4E9-76BB-4ABE-B4B7-9A2B2A1575EB}"/>
              </a:ext>
            </a:extLst>
          </p:cNvPr>
          <p:cNvCxnSpPr>
            <a:cxnSpLocks/>
          </p:cNvCxnSpPr>
          <p:nvPr/>
        </p:nvCxnSpPr>
        <p:spPr>
          <a:xfrm>
            <a:off x="6842451" y="4320492"/>
            <a:ext cx="6813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57438C0-2B24-461B-A431-65B161399E05}"/>
              </a:ext>
            </a:extLst>
          </p:cNvPr>
          <p:cNvCxnSpPr>
            <a:cxnSpLocks/>
          </p:cNvCxnSpPr>
          <p:nvPr/>
        </p:nvCxnSpPr>
        <p:spPr>
          <a:xfrm flipH="1">
            <a:off x="7523789" y="1355204"/>
            <a:ext cx="1" cy="2965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D27C2E6-FFD6-452D-B6FE-F907E4EC532A}"/>
              </a:ext>
            </a:extLst>
          </p:cNvPr>
          <p:cNvSpPr/>
          <p:nvPr/>
        </p:nvSpPr>
        <p:spPr>
          <a:xfrm>
            <a:off x="7604054" y="2677691"/>
            <a:ext cx="1513005" cy="354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커스텀 </a:t>
            </a:r>
            <a:r>
              <a:rPr lang="en-US" altLang="ko-KR" sz="1100" dirty="0"/>
              <a:t>UI</a:t>
            </a:r>
            <a:endParaRPr lang="ko-KR" altLang="en-US" sz="11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1606F1-94F2-4A31-BB1B-A78BC1634658}"/>
              </a:ext>
            </a:extLst>
          </p:cNvPr>
          <p:cNvSpPr/>
          <p:nvPr/>
        </p:nvSpPr>
        <p:spPr>
          <a:xfrm>
            <a:off x="7613109" y="3049790"/>
            <a:ext cx="1503950" cy="77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버튼</a:t>
            </a:r>
            <a:endParaRPr lang="en-US" altLang="ko-KR" sz="1100" dirty="0"/>
          </a:p>
          <a:p>
            <a:pPr algn="ctr"/>
            <a:r>
              <a:rPr lang="ko-KR" altLang="en-US" sz="1100" dirty="0"/>
              <a:t>엑셀</a:t>
            </a:r>
            <a:endParaRPr lang="en-US" altLang="ko-KR" sz="1100" dirty="0"/>
          </a:p>
          <a:p>
            <a:pPr algn="ctr"/>
            <a:r>
              <a:rPr lang="ko-KR" altLang="en-US" sz="1100" dirty="0"/>
              <a:t>표</a:t>
            </a:r>
            <a:endParaRPr lang="en-US" altLang="ko-KR" sz="1100" dirty="0"/>
          </a:p>
          <a:p>
            <a:pPr algn="ctr"/>
            <a:r>
              <a:rPr lang="ko-KR" altLang="en-US" sz="1100" dirty="0"/>
              <a:t>체크박스</a:t>
            </a:r>
          </a:p>
        </p:txBody>
      </p:sp>
    </p:spTree>
    <p:extLst>
      <p:ext uri="{BB962C8B-B14F-4D97-AF65-F5344CB8AC3E}">
        <p14:creationId xmlns:p14="http://schemas.microsoft.com/office/powerpoint/2010/main" val="425491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95</Words>
  <Application>Microsoft Office PowerPoint</Application>
  <PresentationFormat>화면 슬라이드 쇼(16:9)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Meiryo UI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PHs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AcrylicShrimp</dc:creator>
  <cp:lastModifiedBy>정준호</cp:lastModifiedBy>
  <cp:revision>34</cp:revision>
  <dcterms:created xsi:type="dcterms:W3CDTF">2016-10-10T15:30:00Z</dcterms:created>
  <dcterms:modified xsi:type="dcterms:W3CDTF">2018-12-03T14:19:45Z</dcterms:modified>
</cp:coreProperties>
</file>