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755F-7063-4FB8-A6B6-1B04178BF6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6639-5524-4976-A211-51ABC7FC9C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Hellooo</a:t>
            </a:r>
            <a:r>
              <a:rPr lang="fr-FR" smtClean="0"/>
              <a:t> </a:t>
            </a:r>
            <a:br>
              <a:rPr lang="fr-FR" smtClean="0"/>
            </a:b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8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Hellooo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Hellooo  </dc:title>
  <dc:creator>dell</dc:creator>
  <cp:lastModifiedBy>dell</cp:lastModifiedBy>
  <cp:revision>1</cp:revision>
  <dcterms:created xsi:type="dcterms:W3CDTF">2023-03-10T10:16:41Z</dcterms:created>
  <dcterms:modified xsi:type="dcterms:W3CDTF">2023-03-10T10:17:00Z</dcterms:modified>
</cp:coreProperties>
</file>