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1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48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DBA7-134C-4E38-A7BE-53AF6D6B389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558EE2-AEA0-4785-A95C-360C9F44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Datasets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Supervised by prof. Ahmed Said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Mini-MIAS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66" y="2500221"/>
            <a:ext cx="3391858" cy="343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24" y="2500221"/>
            <a:ext cx="6865498" cy="3430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" y="1314994"/>
            <a:ext cx="83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set consist of:</a:t>
            </a:r>
          </a:p>
          <a:p>
            <a:r>
              <a:rPr lang="en-US" dirty="0" smtClean="0"/>
              <a:t>62 benign, 207 NORM ,43 malignant</a:t>
            </a:r>
          </a:p>
        </p:txBody>
      </p:sp>
    </p:spTree>
    <p:extLst>
      <p:ext uri="{BB962C8B-B14F-4D97-AF65-F5344CB8AC3E}">
        <p14:creationId xmlns:p14="http://schemas.microsoft.com/office/powerpoint/2010/main" val="27548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CBIS-DDSM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22" y="3266099"/>
            <a:ext cx="7230050" cy="27936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3" y="1541643"/>
            <a:ext cx="90065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CBIS-DDSM (Curated Breast Imaging Subset of DDSM) is an updated and standardized version of the Digital Database for Screening Mammography (DDSM). </a:t>
            </a:r>
          </a:p>
          <a:p>
            <a:r>
              <a:rPr lang="en-US" dirty="0" smtClean="0"/>
              <a:t>The DDSM is a database of 2,620 scanned film mammography studies.</a:t>
            </a:r>
          </a:p>
          <a:p>
            <a:r>
              <a:rPr lang="en-US" dirty="0" smtClean="0"/>
              <a:t> It contains normal, benign, and malignant cases with verified pathology information.</a:t>
            </a:r>
          </a:p>
          <a:p>
            <a:r>
              <a:rPr lang="en-US" dirty="0" smtClean="0"/>
              <a:t>It is in JPG format.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60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CBIS-DDSM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3" y="3075607"/>
            <a:ext cx="9403352" cy="1378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3" y="4738623"/>
            <a:ext cx="6461585" cy="1302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325" y="1229880"/>
            <a:ext cx="50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n-US" b="1" dirty="0" smtClean="0"/>
              <a:t>calc_case_description_test_set.csv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CBIS-DDSM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/>
          <a:lstStyle/>
          <a:p>
            <a:r>
              <a:rPr lang="en-US" b="1" dirty="0" smtClean="0"/>
              <a:t>2-mass_case_description_test_set.csv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7" y="2083478"/>
            <a:ext cx="9135563" cy="107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7" y="3309825"/>
            <a:ext cx="5481969" cy="11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38" y="627017"/>
            <a:ext cx="9180769" cy="1320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King </a:t>
            </a:r>
            <a:r>
              <a:rPr lang="en-US" b="1" dirty="0" err="1"/>
              <a:t>Abdulaziz</a:t>
            </a:r>
            <a:r>
              <a:rPr lang="en-US" b="1" dirty="0"/>
              <a:t> University Mammogram Dataset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8518"/>
          <a:stretch/>
        </p:blipFill>
        <p:spPr>
          <a:xfrm>
            <a:off x="533757" y="1541549"/>
            <a:ext cx="6488086" cy="112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386"/>
          <a:stretch/>
        </p:blipFill>
        <p:spPr>
          <a:xfrm>
            <a:off x="425164" y="2496456"/>
            <a:ext cx="6193351" cy="1492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241" t="36930" r="3158"/>
          <a:stretch/>
        </p:blipFill>
        <p:spPr>
          <a:xfrm>
            <a:off x="6435632" y="2685029"/>
            <a:ext cx="4815841" cy="3705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792"/>
          <a:stretch/>
        </p:blipFill>
        <p:spPr>
          <a:xfrm>
            <a:off x="425164" y="3989196"/>
            <a:ext cx="5967131" cy="19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King </a:t>
            </a:r>
            <a:r>
              <a:rPr lang="en-US" b="1" dirty="0" err="1"/>
              <a:t>Abdulaziz</a:t>
            </a:r>
            <a:r>
              <a:rPr lang="en-US" b="1" dirty="0"/>
              <a:t> University Mammogram Dataset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69858"/>
            <a:ext cx="6667500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207" t="18083"/>
          <a:stretch/>
        </p:blipFill>
        <p:spPr>
          <a:xfrm>
            <a:off x="801187" y="3317965"/>
            <a:ext cx="3829947" cy="86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957"/>
          <a:stretch/>
        </p:blipFill>
        <p:spPr>
          <a:xfrm>
            <a:off x="677334" y="4184059"/>
            <a:ext cx="6915671" cy="26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03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</TotalTime>
  <Words>98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Datasets Comparison</vt:lpstr>
      <vt:lpstr>Mini-MIAS Dataset</vt:lpstr>
      <vt:lpstr>CBIS-DDSM</vt:lpstr>
      <vt:lpstr>CBIS-DDSM</vt:lpstr>
      <vt:lpstr>CBIS-DDSM</vt:lpstr>
      <vt:lpstr>King Abdulaziz University Mammogram Dataset  </vt:lpstr>
      <vt:lpstr>King Abdulaziz University Mammogram Dataset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Datasets Comparison</dc:title>
  <dc:creator>Windows User</dc:creator>
  <cp:lastModifiedBy>Windows User</cp:lastModifiedBy>
  <cp:revision>11</cp:revision>
  <dcterms:created xsi:type="dcterms:W3CDTF">2021-11-19T17:03:02Z</dcterms:created>
  <dcterms:modified xsi:type="dcterms:W3CDTF">2021-11-19T18:19:21Z</dcterms:modified>
</cp:coreProperties>
</file>