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8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7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8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83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86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4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51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66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7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1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5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2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6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9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3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0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9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12A8F6-CE16-4AFE-8AB3-D2A9082C1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Artificial intelligence: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Final project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tic-tac-toe agents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07A99-F752-4CC0-9F7E-455680D31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By eyad esmail</a:t>
            </a:r>
          </a:p>
          <a:p>
            <a:pPr algn="ctr"/>
            <a:r>
              <a:rPr lang="en-US" sz="2000"/>
              <a:t>To professor vahid behzadan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83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3B6FAA-DF62-4E17-82ED-00AA90EC2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Introduction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7902-5C80-481F-BD4B-495A68491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 this project, I focused on using a simple game, tic-tac-toe, and implementing several agents of AI to play it.</a:t>
            </a:r>
          </a:p>
          <a:p>
            <a:r>
              <a:rPr lang="en-US" dirty="0">
                <a:solidFill>
                  <a:schemeClr val="tx1"/>
                </a:solidFill>
              </a:rPr>
              <a:t>I used 3 different algorithms: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Random position generating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Depth limited BFS (only to block from winning or win if possible)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Minimax </a:t>
            </a:r>
          </a:p>
        </p:txBody>
      </p:sp>
    </p:spTree>
    <p:extLst>
      <p:ext uri="{BB962C8B-B14F-4D97-AF65-F5344CB8AC3E}">
        <p14:creationId xmlns:p14="http://schemas.microsoft.com/office/powerpoint/2010/main" val="415086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DCC7-94DD-4EE6-8678-1D8259DB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D0E6-E44F-488F-9D9A-2F15B74A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name implies, this uses a random generator to place an X or an O in one of the empty spots </a:t>
            </a:r>
          </a:p>
          <a:p>
            <a:r>
              <a:rPr lang="en-US" dirty="0"/>
              <a:t>This has no use of intelligence it was only built as to be the first stepping stone and the standard other algorithms would be tested against</a:t>
            </a:r>
          </a:p>
        </p:txBody>
      </p:sp>
    </p:spTree>
    <p:extLst>
      <p:ext uri="{BB962C8B-B14F-4D97-AF65-F5344CB8AC3E}">
        <p14:creationId xmlns:p14="http://schemas.microsoft.com/office/powerpoint/2010/main" val="314495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624413-C99A-4EE7-8E9A-FC2F972A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Demonstration 1: Random algorithm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02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9B2E-182C-4FB1-8D1A-092EB45D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limited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B62F-D9BE-47CE-B5B2-04EE0A72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improves on the random algorithm by going one step further. It checks if the next game would result in a win or a loss</a:t>
            </a:r>
          </a:p>
          <a:p>
            <a:r>
              <a:rPr lang="en-US" dirty="0"/>
              <a:t>If there is a win possible it chooses to win, if there is a loss, it blocks the other player.</a:t>
            </a:r>
          </a:p>
          <a:p>
            <a:r>
              <a:rPr lang="en-US" dirty="0"/>
              <a:t>My code does not follow a full BFS algorithm but it works in the same way; checking all possible outcomes for the one coming move to see if there is a win or a loss</a:t>
            </a:r>
          </a:p>
        </p:txBody>
      </p:sp>
    </p:spTree>
    <p:extLst>
      <p:ext uri="{BB962C8B-B14F-4D97-AF65-F5344CB8AC3E}">
        <p14:creationId xmlns:p14="http://schemas.microsoft.com/office/powerpoint/2010/main" val="93659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A43D51-E126-4928-9086-5B53411A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Demonstration 2: BFS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221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1137-1849-420B-9393-32EB722C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710B3-7529-4068-8C2A-6FC04547D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third variation, I implemented a minimax agent to play tic tac toe.</a:t>
            </a:r>
          </a:p>
          <a:p>
            <a:r>
              <a:rPr lang="en-US" dirty="0"/>
              <a:t>Minimax uses a recursive algorithm to search a game tree where it tries to minimize the opponent score, and maximizes its score. </a:t>
            </a:r>
          </a:p>
          <a:p>
            <a:r>
              <a:rPr lang="en-US" dirty="0"/>
              <a:t>Since the algorithm always gets the optimal game, and since tic-tac-toe has a relatively small search tree, it is impossible to beat. The maximum score you can get is a tie </a:t>
            </a:r>
          </a:p>
        </p:txBody>
      </p:sp>
    </p:spTree>
    <p:extLst>
      <p:ext uri="{BB962C8B-B14F-4D97-AF65-F5344CB8AC3E}">
        <p14:creationId xmlns:p14="http://schemas.microsoft.com/office/powerpoint/2010/main" val="4017687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547A20-5C96-4132-B532-0169EB238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Minimax Demonstration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119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87787F45B4B54193C13F7C76010655" ma:contentTypeVersion="6" ma:contentTypeDescription="Create a new document." ma:contentTypeScope="" ma:versionID="3497c59c5115a99d125977ef1389873a">
  <xsd:schema xmlns:xsd="http://www.w3.org/2001/XMLSchema" xmlns:xs="http://www.w3.org/2001/XMLSchema" xmlns:p="http://schemas.microsoft.com/office/2006/metadata/properties" xmlns:ns3="072b1ba8-9271-4c80-9daf-6e6990c7b654" targetNamespace="http://schemas.microsoft.com/office/2006/metadata/properties" ma:root="true" ma:fieldsID="dd451172f84e112fbcd9ce29cddfa034" ns3:_="">
    <xsd:import namespace="072b1ba8-9271-4c80-9daf-6e6990c7b6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2b1ba8-9271-4c80-9daf-6e6990c7b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6C7F87-0E4B-4A92-B1FC-9D37CC7E7DA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072b1ba8-9271-4c80-9daf-6e6990c7b654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11FA2DF-7B6B-4A85-BEEA-835FAD4813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57EA9B-57F1-480D-A07E-732155C26B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2b1ba8-9271-4c80-9daf-6e6990c7b6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285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Artificial intelligence: Final project  tic-tac-toe agents</vt:lpstr>
      <vt:lpstr>Introduction</vt:lpstr>
      <vt:lpstr>Random algorithm</vt:lpstr>
      <vt:lpstr>Demonstration 1: Random algorithm </vt:lpstr>
      <vt:lpstr>Depth limited BFS</vt:lpstr>
      <vt:lpstr>Demonstration 2: BFS</vt:lpstr>
      <vt:lpstr>Minimax algorithm</vt:lpstr>
      <vt:lpstr>Minimax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intelligence: Final project  tic-tac-toe agents</dc:title>
  <dc:creator>Eyad Esmail</dc:creator>
  <cp:lastModifiedBy>Eyad Ehab Younis Othman Esmail</cp:lastModifiedBy>
  <cp:revision>2</cp:revision>
  <dcterms:created xsi:type="dcterms:W3CDTF">2020-05-14T03:23:42Z</dcterms:created>
  <dcterms:modified xsi:type="dcterms:W3CDTF">2020-05-14T03:50:51Z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0x010100AB87787F45B4B54193C13F7C76010655</vt:lpwstr>
  </property>
</Properties>
</file>