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B6993-A9FA-3D8C-E054-A8CED4F0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A8554B-D042-E021-78E1-86632A098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44D53-477B-40A7-15D5-39809BBB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763-6E2D-41A1-96F0-722220176D75}" type="datetimeFigureOut">
              <a:rPr lang="fr-TN" smtClean="0"/>
              <a:t>30/05/2023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7FFF2-754A-E482-8CC3-AB7F718A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A95FE-337E-C1E0-39C7-4BD44858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5AC-DFFA-4A70-83FE-B1C15520A681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4956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7F937-DDAB-26A7-3718-F5ABD993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9BA4C7-8CA8-3372-CA28-49E02ABD2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EF8BD1-5738-140E-17AD-7A8113AA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763-6E2D-41A1-96F0-722220176D75}" type="datetimeFigureOut">
              <a:rPr lang="fr-TN" smtClean="0"/>
              <a:t>30/05/2023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BF4327-FB73-A624-7DB9-0527AD36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5EE540-A264-F1D5-F60D-05421CC4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5AC-DFFA-4A70-83FE-B1C15520A681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0330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BA6539A-DE4D-7C46-18BD-D2A308AC8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650C6C-33B7-4A0C-8DA6-B93342432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C2CA7-DB20-528A-940F-E6A4ED23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763-6E2D-41A1-96F0-722220176D75}" type="datetimeFigureOut">
              <a:rPr lang="fr-TN" smtClean="0"/>
              <a:t>30/05/2023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187686-FA16-8001-804A-FAAC6EA6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E75B9A-602F-5D71-4EA4-91F6F846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5AC-DFFA-4A70-83FE-B1C15520A681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07951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87351-D383-9FB3-8472-F1F9DFE0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14658-E7F5-47EE-E2D7-29F20F01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D21C87-C8C5-4AAF-96D8-517B92D4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763-6E2D-41A1-96F0-722220176D75}" type="datetimeFigureOut">
              <a:rPr lang="fr-TN" smtClean="0"/>
              <a:t>30/05/2023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F4298-863A-C11B-C15A-992DB0D4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54C5FD-82A6-2764-72BA-639D69F7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5AC-DFFA-4A70-83FE-B1C15520A681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7403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AEFE5-D2F1-2E64-2629-6F4B373B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5E8963-8A2B-5742-DA7A-0B9BCF57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F1C2B2-D0E3-0FF2-E9C5-8148EC3E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763-6E2D-41A1-96F0-722220176D75}" type="datetimeFigureOut">
              <a:rPr lang="fr-TN" smtClean="0"/>
              <a:t>30/05/2023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1E775-9256-C7B4-1101-666DE62F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4D8E5-0CFD-7223-8E87-E532BFBB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5AC-DFFA-4A70-83FE-B1C15520A681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6264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3787B-74AF-FD61-DB12-270A7D8E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DF17F-CBFE-08EE-2DEB-F99A93BB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3655E1-9722-FAE1-A8F7-F5F7962C8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99C57-EA16-3C5F-948E-0E9B0189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763-6E2D-41A1-96F0-722220176D75}" type="datetimeFigureOut">
              <a:rPr lang="fr-TN" smtClean="0"/>
              <a:t>30/05/2023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275404-9250-D654-4C39-952B4A98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D0D9B4-9109-11F9-D926-104D64D7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5AC-DFFA-4A70-83FE-B1C15520A681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4566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03480-9DD3-AFB6-8719-11DF4E5D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2859F8-B807-10CD-6AC6-6AEFFD4D5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68B861-8E4B-4110-4F6A-417B12389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CABD91-9D4F-8E5C-5C61-A51A42BD7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14843E-9C51-1F96-B431-EC6B649B1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A4F6AC-13D3-9D45-62D9-81688717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763-6E2D-41A1-96F0-722220176D75}" type="datetimeFigureOut">
              <a:rPr lang="fr-TN" smtClean="0"/>
              <a:t>30/05/2023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5AD47B-6597-B174-98A6-95AD4A2E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D022B0-521A-7ADA-390A-80D7659D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5AC-DFFA-4A70-83FE-B1C15520A681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64679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07D8D-ADB0-4509-2FD1-BFCF41C7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4348FB-32F2-F5EF-34EC-C999D2D6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763-6E2D-41A1-96F0-722220176D75}" type="datetimeFigureOut">
              <a:rPr lang="fr-TN" smtClean="0"/>
              <a:t>30/05/2023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1DA229-E70B-8EEC-FC9C-56EB838E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87C9B2-781C-22CB-4D63-71D40FF2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5AC-DFFA-4A70-83FE-B1C15520A681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2445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35F9A2-7035-9D3D-5613-61A527AF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763-6E2D-41A1-96F0-722220176D75}" type="datetimeFigureOut">
              <a:rPr lang="fr-TN" smtClean="0"/>
              <a:t>30/05/2023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4B8A3E-AF3D-D531-518D-2CA374EC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356616-7417-CDCC-1CAD-07A18275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5AC-DFFA-4A70-83FE-B1C15520A681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57067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8C82E-FF34-4862-5F80-B2B96B8D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888FD-C227-C49B-C5E6-C1CF3E24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D4FE15-949A-6A6C-A547-E81EBC0AE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2F3D3-1230-0F75-C462-A790CCBF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763-6E2D-41A1-96F0-722220176D75}" type="datetimeFigureOut">
              <a:rPr lang="fr-TN" smtClean="0"/>
              <a:t>30/05/2023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C62434-0B13-72F2-E5EB-8536D65F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7C517A-6693-95E3-2A79-B984A7F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5AC-DFFA-4A70-83FE-B1C15520A681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531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37ADD-6764-EEF4-81B2-0EFD9FD9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8703D1-0269-C892-3318-956B85F4D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E4E32B-A221-EF4E-0868-52CC85B6F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3DE0F3-9CCE-265D-EA8B-A2D69EBA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1763-6E2D-41A1-96F0-722220176D75}" type="datetimeFigureOut">
              <a:rPr lang="fr-TN" smtClean="0"/>
              <a:t>30/05/2023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FEB4A5-0F94-E6A5-C455-F69D7EA0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227C4-295F-A03E-B207-293D3A1C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35AC-DFFA-4A70-83FE-B1C15520A681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5605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6BF4F0-1E2C-7D5F-E945-F4AC4048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71E23-446D-3070-8DDE-9DC895B9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ABFA10-AEF2-D258-713D-A7B0E57E2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1763-6E2D-41A1-96F0-722220176D75}" type="datetimeFigureOut">
              <a:rPr lang="fr-TN" smtClean="0"/>
              <a:t>30/05/2023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8B737-96C4-35F7-87B6-3EF63D706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589161-08B5-CA10-17DE-BE2CD0524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35AC-DFFA-4A70-83FE-B1C15520A681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727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C86ABD0-E00E-3B86-D130-58AB8ED35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175" y="1354819"/>
            <a:ext cx="5240881" cy="2411014"/>
          </a:xfrm>
        </p:spPr>
        <p:txBody>
          <a:bodyPr>
            <a:normAutofit/>
          </a:bodyPr>
          <a:lstStyle/>
          <a:p>
            <a:pPr algn="l"/>
            <a:r>
              <a:rPr lang="fr-FR" sz="7200" u="sng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TRENDY</a:t>
            </a:r>
            <a:endParaRPr lang="fr-TN" sz="7200" u="sng" dirty="0">
              <a:solidFill>
                <a:schemeClr val="bg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CE5EF6-3088-395D-3DB4-94E2B172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46832"/>
            <a:ext cx="3497263" cy="1012778"/>
          </a:xfrm>
        </p:spPr>
        <p:txBody>
          <a:bodyPr>
            <a:normAutofit/>
          </a:bodyPr>
          <a:lstStyle/>
          <a:p>
            <a:pPr algn="l"/>
            <a:r>
              <a:rPr lang="en-US" sz="1900" b="1" i="1" dirty="0">
                <a:solidFill>
                  <a:schemeClr val="bg1"/>
                </a:solidFill>
                <a:effectLst/>
                <a:latin typeface="Sitka Heading Semibold" pitchFamily="2" charset="0"/>
                <a:ea typeface="HGPSoeiKakugothicUB" panose="020B0400000000000000" pitchFamily="34" charset="-128"/>
                <a:cs typeface="Aharoni" panose="02010803020104030203" pitchFamily="2" charset="-79"/>
              </a:rPr>
              <a:t>Trendy Shoe</a:t>
            </a:r>
          </a:p>
          <a:p>
            <a:pPr algn="l"/>
            <a:r>
              <a:rPr lang="en-US" sz="1900" b="1" i="1" dirty="0">
                <a:solidFill>
                  <a:schemeClr val="bg1"/>
                </a:solidFill>
                <a:latin typeface="Sitka Heading Semibold" pitchFamily="2" charset="0"/>
                <a:ea typeface="HGPSoeiKakugothicUB" panose="020B0400000000000000" pitchFamily="34" charset="-128"/>
                <a:cs typeface="Aharoni" panose="02010803020104030203" pitchFamily="2" charset="-79"/>
              </a:rPr>
              <a:t>W</a:t>
            </a:r>
            <a:r>
              <a:rPr lang="en-US" sz="1900" b="1" i="1" dirty="0">
                <a:solidFill>
                  <a:schemeClr val="bg1"/>
                </a:solidFill>
                <a:effectLst/>
                <a:latin typeface="Sitka Heading Semibold" pitchFamily="2" charset="0"/>
                <a:ea typeface="HGPSoeiKakugothicUB" panose="020B0400000000000000" pitchFamily="34" charset="-128"/>
                <a:cs typeface="Aharoni" panose="02010803020104030203" pitchFamily="2" charset="-79"/>
              </a:rPr>
              <a:t>here Fashion Meets Footwear!</a:t>
            </a:r>
            <a:endParaRPr lang="fr-TN" sz="1900" b="1" i="1" dirty="0">
              <a:solidFill>
                <a:schemeClr val="bg1"/>
              </a:solidFill>
              <a:latin typeface="Sitka Heading Semibold" pitchFamily="2" charset="0"/>
              <a:ea typeface="HGPSoeiKakugothicUB" panose="020B04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B270F3B-D3A5-C42D-9138-DB622F21D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" y="1774446"/>
            <a:ext cx="4397376" cy="259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9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✨ on Twitter | Sneakers fashion, Custom nike shoes, Fresh shoes">
            <a:extLst>
              <a:ext uri="{FF2B5EF4-FFF2-40B4-BE49-F238E27FC236}">
                <a16:creationId xmlns:a16="http://schemas.microsoft.com/office/drawing/2014/main" id="{3DADF101-397B-C22A-1487-31EBC3E76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8" r="9089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2E00F4-1CE1-145E-EB73-67BFED48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0" y="905169"/>
            <a:ext cx="5132438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b="1" i="0" dirty="0">
                <a:effectLst/>
              </a:rPr>
              <a:t>TRENDY is an E-commerce website for shoes lovers </a:t>
            </a:r>
            <a:br>
              <a:rPr lang="en-US" sz="2300" b="1" i="0" dirty="0">
                <a:effectLst/>
              </a:rPr>
            </a:br>
            <a:r>
              <a:rPr lang="en-US" sz="2300" b="1" i="0" dirty="0">
                <a:effectLst/>
              </a:rPr>
              <a:t>It aims to create a vibrant and interactive community where users can connect, discover, and buy their favorite shoes.</a:t>
            </a:r>
            <a:br>
              <a:rPr lang="en-US" sz="2300" b="1" i="0" dirty="0">
                <a:effectLst/>
              </a:rPr>
            </a:br>
            <a:br>
              <a:rPr lang="en-US" sz="2300" b="1" dirty="0"/>
            </a:br>
            <a:endParaRPr lang="en-US" sz="2300" b="1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14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5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0"/>
            <a:ext cx="12192000" cy="6862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54BE70-E2E7-8148-5A73-3E7BA7F2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25" y="1146071"/>
            <a:ext cx="4139219" cy="38458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</a:rPr>
              <a:t>The app intends to have three main actors:</a:t>
            </a:r>
            <a:br>
              <a:rPr lang="en-US" sz="3200" b="1" i="0" dirty="0">
                <a:solidFill>
                  <a:schemeClr val="bg1"/>
                </a:solidFill>
                <a:effectLst/>
              </a:rPr>
            </a:br>
            <a:r>
              <a:rPr lang="en-US" sz="3200" b="1" i="0" dirty="0">
                <a:solidFill>
                  <a:schemeClr val="bg1"/>
                </a:solidFill>
                <a:effectLst/>
              </a:rPr>
              <a:t> admin, user, and visitor </a:t>
            </a:r>
            <a:br>
              <a:rPr lang="en-US" sz="1400" b="1" i="0" dirty="0">
                <a:solidFill>
                  <a:schemeClr val="bg1"/>
                </a:solidFill>
                <a:effectLst/>
              </a:rPr>
            </a:br>
            <a:br>
              <a:rPr lang="en-US" sz="1400" b="1" i="0" u="sng" dirty="0">
                <a:solidFill>
                  <a:schemeClr val="bg1"/>
                </a:solidFill>
                <a:effectLst/>
              </a:rPr>
            </a:br>
            <a:br>
              <a:rPr lang="en-US" sz="1600" b="1" i="0" u="sng" dirty="0">
                <a:solidFill>
                  <a:schemeClr val="bg1"/>
                </a:solidFill>
                <a:effectLst/>
              </a:rPr>
            </a:br>
            <a:r>
              <a:rPr lang="en-US" sz="1800" i="0" dirty="0">
                <a:solidFill>
                  <a:schemeClr val="bg1"/>
                </a:solidFill>
                <a:effectLst/>
              </a:rPr>
              <a:t>Admin: The admin is responsible for managing and maintaining the website</a:t>
            </a:r>
            <a:br>
              <a:rPr lang="en-US" sz="1800" i="0" dirty="0">
                <a:solidFill>
                  <a:schemeClr val="bg1"/>
                </a:solidFill>
                <a:effectLst/>
              </a:rPr>
            </a:br>
            <a:br>
              <a:rPr lang="en-US" sz="1800" i="0" dirty="0">
                <a:solidFill>
                  <a:schemeClr val="bg1"/>
                </a:solidFill>
                <a:effectLst/>
              </a:rPr>
            </a:br>
            <a:br>
              <a:rPr lang="en-US" sz="1800" i="0" dirty="0">
                <a:solidFill>
                  <a:schemeClr val="bg1"/>
                </a:solidFill>
                <a:effectLst/>
              </a:rPr>
            </a:br>
            <a:r>
              <a:rPr lang="en-US" sz="1800" i="0" dirty="0">
                <a:solidFill>
                  <a:schemeClr val="bg1"/>
                </a:solidFill>
                <a:effectLst/>
              </a:rPr>
              <a:t>User: Users are individuals who have registered and created an account on TRENDY. </a:t>
            </a:r>
            <a:br>
              <a:rPr lang="en-US" sz="1800" i="0" dirty="0">
                <a:solidFill>
                  <a:schemeClr val="bg1"/>
                </a:solidFill>
                <a:effectLst/>
              </a:rPr>
            </a:br>
            <a:br>
              <a:rPr lang="en-US" sz="1800" i="0" dirty="0">
                <a:solidFill>
                  <a:schemeClr val="bg1"/>
                </a:solidFill>
                <a:effectLst/>
              </a:rPr>
            </a:br>
            <a:br>
              <a:rPr lang="en-US" sz="1800" i="0" dirty="0">
                <a:solidFill>
                  <a:schemeClr val="bg1"/>
                </a:solidFill>
                <a:effectLst/>
              </a:rPr>
            </a:br>
            <a:r>
              <a:rPr lang="en-US" sz="1800" i="0" dirty="0">
                <a:solidFill>
                  <a:schemeClr val="bg1"/>
                </a:solidFill>
                <a:effectLst/>
              </a:rPr>
              <a:t>Visitor: Visitors are individuals who have not yet registered or logged in the website . They can browse the app's content </a:t>
            </a:r>
            <a:br>
              <a:rPr lang="en-US" sz="1800" i="0" dirty="0">
                <a:solidFill>
                  <a:schemeClr val="bg1"/>
                </a:solidFill>
                <a:effectLst/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air jordan 1 low wheat Cheap Sale - OFF 68%">
            <a:extLst>
              <a:ext uri="{FF2B5EF4-FFF2-40B4-BE49-F238E27FC236}">
                <a16:creationId xmlns:a16="http://schemas.microsoft.com/office/drawing/2014/main" id="{5978A74B-53E7-1B79-F1BE-98CEAE606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 bwMode="auto">
          <a:xfrm>
            <a:off x="5446768" y="5238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noFill/>
          <a:ln w="254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36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237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5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2" name="Freeform: Shape 2081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7" name="Freeform: Shape 2086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8" name="Freeform: Shape 2087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9" name="Freeform: Shape 2088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0" name="Freeform: Shape 2089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1" name="Freeform: Shape 2090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2" name="Freeform: Shape 2091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3" name="Freeform: Shape 2092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4" name="Freeform: Shape 2093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5" name="Freeform: Shape 2094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6" name="Freeform: Shape 2095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7" name="Freeform: Shape 2096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8" name="Freeform: Shape 2097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9" name="Freeform: Shape 2098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0" name="Freeform: Shape 2099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1" name="Freeform: Shape 2100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2" name="Freeform: Shape 2101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3" name="Freeform: Shape 2102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4" name="Freeform: Shape 2103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5" name="Freeform: Shape 2104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6" name="Freeform: Shape 2105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7" name="Freeform: Shape 2106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8" name="Freeform: Shape 2107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9" name="Freeform: Shape 2108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0" name="Freeform: Shape 2109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1" name="Freeform: Shape 2110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4" name="Freeform: Shape 2113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Freeform: Shape 2114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7" name="Freeform: Shape 2116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8" name="Freeform: Shape 2117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9" name="Freeform: Shape 2118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0" name="Freeform: Shape 2119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2122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2123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2124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2125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2126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2127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32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2133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2" name="Freeform: Shape 2141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3" name="Freeform: Shape 2142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4" name="Freeform: Shape 2143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5" name="Freeform: Shape 2144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6" name="Freeform: Shape 2145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7" name="Freeform: Shape 2146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8" name="Freeform: Shape 2147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9" name="Freeform: Shape 2148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0" name="Freeform: Shape 2149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1" name="Freeform: Shape 2150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2" name="Freeform: Shape 2151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3" name="Freeform: Shape 2152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4" name="Freeform: Shape 2153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5" name="Freeform: Shape 2154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6" name="Freeform: Shape 2155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7" name="Freeform: Shape 2156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8" name="Freeform: Shape 2157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9" name="Freeform: Shape 2158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0" name="Freeform: Shape 2159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1" name="Freeform: Shape 2160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2" name="Freeform: Shape 2161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3" name="Freeform: Shape 2162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7" name="Freeform: Shape 2166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8" name="Freeform: Shape 2167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9" name="Freeform: Shape 2168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1" name="Freeform: Shape 2170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2" name="Freeform: Shape 2171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3" name="Freeform: Shape 2172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4" name="Freeform: Shape 2173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5" name="Freeform: Shape 2174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6" name="Freeform: Shape 2175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7" name="Freeform: Shape 2176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8" name="Freeform: Shape 2177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9" name="Freeform: Shape 2178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0" name="Freeform: Shape 2179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1" name="Freeform: Shape 2180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2" name="Freeform: Shape 2181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3" name="Freeform: Shape 2182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4" name="Freeform: Shape 2183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5" name="Freeform: Shape 2184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6" name="Freeform: Shape 2185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7" name="Freeform: Shape 2186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8" name="Freeform: Shape 2187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9" name="Freeform: Shape 2188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0" name="Freeform: Shape 2189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1" name="Freeform: Shape 2190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2" name="Freeform: Shape 2191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3" name="Freeform: Shape 2192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4" name="Freeform: Shape 2193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5" name="Freeform: Shape 2194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6" name="Freeform: Shape 2195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7" name="Freeform: Shape 2196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8" name="Freeform: Shape 2197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9" name="Freeform: Shape 2198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0" name="Freeform: Shape 2199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1" name="Freeform: Shape 2200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2" name="Freeform: Shape 2201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3" name="Freeform: Shape 2202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4" name="Freeform: Shape 2203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5" name="Freeform: Shape 2204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6" name="Freeform: Shape 2205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7" name="Freeform: Shape 2206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8" name="Freeform: Shape 2207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9" name="Freeform: Shape 2208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0" name="Freeform: Shape 2209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1" name="Freeform: Shape 2210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2" name="Freeform: Shape 2211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3" name="Freeform: Shape 2212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4" name="Freeform: Shape 2213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5" name="Freeform: Shape 2214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6" name="Freeform: Shape 2215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7" name="Freeform: Shape 2216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8" name="Freeform: Shape 2217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9" name="Freeform: Shape 2218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0" name="Freeform: Shape 2219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1" name="Freeform: Shape 2220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2" name="Freeform: Shape 2221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3" name="Freeform: Shape 2222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4" name="Freeform: Shape 2223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5" name="Freeform: Shape 2224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6" name="Freeform: Shape 2225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7" name="Freeform: Shape 2226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8" name="Freeform: Shape 2227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9" name="Freeform: Shape 2228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0" name="Freeform: Shape 2229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1" name="Freeform: Shape 2230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2" name="Freeform: Shape 2231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3" name="Freeform: Shape 2232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4" name="Freeform: Shape 2233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687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8D71E0-CF60-4D2B-30C3-30A174420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4651" b="1147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8A98EEB-CC43-759F-29A6-640C0266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b="1" i="0">
                <a:solidFill>
                  <a:srgbClr val="FFFFFF"/>
                </a:solidFill>
                <a:effectLst/>
              </a:rPr>
              <a:t>The primary purpose of </a:t>
            </a:r>
            <a:r>
              <a:rPr lang="en-US" sz="2600" b="1">
                <a:solidFill>
                  <a:srgbClr val="FFFFFF"/>
                </a:solidFill>
              </a:rPr>
              <a:t>TRENDY </a:t>
            </a:r>
            <a:r>
              <a:rPr lang="en-US" sz="2600" b="1" i="0">
                <a:solidFill>
                  <a:srgbClr val="FFFFFF"/>
                </a:solidFill>
                <a:effectLst/>
              </a:rPr>
              <a:t>is to provide customers with a convenient and enjoyable online shopping experience for shoes. It aims to offer a wide selection of shoes</a:t>
            </a:r>
            <a:br>
              <a:rPr lang="en-US" sz="2600" b="1" i="0">
                <a:solidFill>
                  <a:srgbClr val="FFFFFF"/>
                </a:solidFill>
                <a:effectLst/>
              </a:rPr>
            </a:br>
            <a:br>
              <a:rPr lang="en-US" sz="2600" b="1" i="0">
                <a:solidFill>
                  <a:srgbClr val="FFFFFF"/>
                </a:solidFill>
                <a:effectLst/>
              </a:rPr>
            </a:br>
            <a:r>
              <a:rPr lang="en-US" sz="2600" b="1" i="0">
                <a:solidFill>
                  <a:srgbClr val="FFFFFF"/>
                </a:solidFill>
                <a:effectLst/>
              </a:rPr>
              <a:t>Overall, the goal is to help customers find their desired footwear options and make confident purchases while enjoying the convenience of online shopping.</a:t>
            </a:r>
            <a:endParaRPr lang="en-US" sz="2600" b="1">
              <a:solidFill>
                <a:srgbClr val="FFFFFF"/>
              </a:solidFill>
            </a:endParaRP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3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173</Words>
  <Application>Microsoft Office PowerPoint</Application>
  <PresentationFormat>Grand écran</PresentationFormat>
  <Paragraphs>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Sitka Heading Semibold</vt:lpstr>
      <vt:lpstr>Thème Office</vt:lpstr>
      <vt:lpstr>TRENDY</vt:lpstr>
      <vt:lpstr>TRENDY is an E-commerce website for shoes lovers  It aims to create a vibrant and interactive community where users can connect, discover, and buy their favorite shoes.  </vt:lpstr>
      <vt:lpstr>The app intends to have three main actors:  admin, user, and visitor    Admin: The admin is responsible for managing and maintaining the website   User: Users are individuals who have registered and created an account on TRENDY.    Visitor: Visitors are individuals who have not yet registered or logged in the website . They can browse the app's content  </vt:lpstr>
      <vt:lpstr>The primary purpose of TRENDY is to provide customers with a convenient and enjoyable online shopping experience for shoes. It aims to offer a wide selection of shoes  Overall, the goal is to help customers find their desired footwear options and make confident purchases while enjoying the convenience of online shopping.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TRENDY</dc:title>
  <dc:creator>eya ezzaier</dc:creator>
  <cp:lastModifiedBy>eya ezzaier</cp:lastModifiedBy>
  <cp:revision>1</cp:revision>
  <dcterms:created xsi:type="dcterms:W3CDTF">2023-05-30T08:19:10Z</dcterms:created>
  <dcterms:modified xsi:type="dcterms:W3CDTF">2023-05-30T09:16:44Z</dcterms:modified>
</cp:coreProperties>
</file>