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T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CCF62-CCFD-840C-93C2-D5782B253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8FEFA9-D31A-9074-048F-6BE5A04DF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009FB6-BDE4-C96C-EDC2-7432AC98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B072-259B-40B4-ABE1-CC8DFBD7C4FA}" type="datetimeFigureOut">
              <a:rPr lang="fr-TN" smtClean="0"/>
              <a:t>16/05/2023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1FB030-71DF-C442-1580-D2F66F81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23E478-0273-B69E-BD81-56B13A79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B0FC-ECBA-4DD7-87A5-2CB203DEEB47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92635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E29861-A8AD-088C-AC17-D1F306F0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B9D3BF-2E5C-4E62-4935-69CECFCB9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948455-70B7-A990-0E3A-8738FF86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B072-259B-40B4-ABE1-CC8DFBD7C4FA}" type="datetimeFigureOut">
              <a:rPr lang="fr-TN" smtClean="0"/>
              <a:t>16/05/2023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7C2670-2BF9-5BC2-3CC2-3E0FECAD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7AE397-999E-5997-6C40-D67648EE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B0FC-ECBA-4DD7-87A5-2CB203DEEB47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15356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A10AE46-31D5-1745-4ACF-EB8987680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83471B-20BF-77C1-3912-796BAFF17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4CC3A8-85F3-4889-A458-E10046EA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B072-259B-40B4-ABE1-CC8DFBD7C4FA}" type="datetimeFigureOut">
              <a:rPr lang="fr-TN" smtClean="0"/>
              <a:t>16/05/2023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C6CA44-7964-39F6-A850-7BAAD2237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F17DB0-6A68-81A4-4371-59E383B0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B0FC-ECBA-4DD7-87A5-2CB203DEEB47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9780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01A8E3-A8C4-C9F3-8C9E-7026D42E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B246E9-41A8-BB56-E193-D19BE131A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C4423D-4707-00FB-30C1-8938286A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B072-259B-40B4-ABE1-CC8DFBD7C4FA}" type="datetimeFigureOut">
              <a:rPr lang="fr-TN" smtClean="0"/>
              <a:t>16/05/2023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58FBE0-4E8F-EFCE-46D4-CAB8AB90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3FA79A-F53F-8175-5CF2-8E69B100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B0FC-ECBA-4DD7-87A5-2CB203DEEB47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62470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D26B0E-F32D-E72B-A2CF-5FD231FE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E141CF-487D-3F37-7D42-F854A1849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B4A05D-502E-39BB-5C02-9819473F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B072-259B-40B4-ABE1-CC8DFBD7C4FA}" type="datetimeFigureOut">
              <a:rPr lang="fr-TN" smtClean="0"/>
              <a:t>16/05/2023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E10CF2-DFE0-6943-AFBB-7F468C8F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1269AA-AD12-88A2-D222-21A947FC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B0FC-ECBA-4DD7-87A5-2CB203DEEB47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04414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8B0812-4A40-5696-4659-C5F2E035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15D025-C229-ECB2-5B20-C799CA267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8D0521-A124-BF9E-3516-AB5BE670F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C66AC7-91B1-F616-391B-035BE7FE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B072-259B-40B4-ABE1-CC8DFBD7C4FA}" type="datetimeFigureOut">
              <a:rPr lang="fr-TN" smtClean="0"/>
              <a:t>16/05/2023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4C1783-025D-6579-1B75-0ED37A84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E4FDA6-3345-2C94-06C8-CB8279D2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B0FC-ECBA-4DD7-87A5-2CB203DEEB47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45392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E93FE0-2C22-2DA4-F237-BC8C7C59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DD2822-A0BC-E9FB-3FDA-F446EBC37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EBF5A6-6F2E-211B-F838-08B24FD8B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6E4CF9-9D3E-01F3-06C9-C79A365E5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58FCA2-5E99-5FF5-3860-96FEFD299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F3093A2-355A-0577-4F02-D7F164D1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B072-259B-40B4-ABE1-CC8DFBD7C4FA}" type="datetimeFigureOut">
              <a:rPr lang="fr-TN" smtClean="0"/>
              <a:t>16/05/2023</a:t>
            </a:fld>
            <a:endParaRPr lang="fr-TN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B45CF06-A905-F815-CF41-DBD1ED8E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695E22-405B-FA7C-3687-30451386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B0FC-ECBA-4DD7-87A5-2CB203DEEB47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95354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70D776-8721-E28E-08E5-3AFCA591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724FC62-679E-4741-E64B-7C4A283E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B072-259B-40B4-ABE1-CC8DFBD7C4FA}" type="datetimeFigureOut">
              <a:rPr lang="fr-TN" smtClean="0"/>
              <a:t>16/05/2023</a:t>
            </a:fld>
            <a:endParaRPr lang="fr-TN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3B550C-D06C-ABA1-72FC-CB44FC87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0A98FB-D0A6-0CD2-C54D-260EF678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B0FC-ECBA-4DD7-87A5-2CB203DEEB47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77876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200E689-15D8-D1ED-1051-24C9E7EE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B072-259B-40B4-ABE1-CC8DFBD7C4FA}" type="datetimeFigureOut">
              <a:rPr lang="fr-TN" smtClean="0"/>
              <a:t>16/05/2023</a:t>
            </a:fld>
            <a:endParaRPr lang="fr-TN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B9390A-0973-6421-6043-2830C3B9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441022-5E29-2CD0-5EF9-EF9525A0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B0FC-ECBA-4DD7-87A5-2CB203DEEB47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50030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066521-F129-FDA1-8E9B-374EE968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AEDE5F-FDD4-1183-7FCE-A9A96799F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A67607-7362-8614-413F-851A7C900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68923A-2633-1B23-A4E8-E2B78C7B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B072-259B-40B4-ABE1-CC8DFBD7C4FA}" type="datetimeFigureOut">
              <a:rPr lang="fr-TN" smtClean="0"/>
              <a:t>16/05/2023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D52634-7217-D6CE-9DDF-D0C10A6A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02E062-AD51-B6B0-7A28-A406F97F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B0FC-ECBA-4DD7-87A5-2CB203DEEB47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83576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04678-6EF4-394B-C0B4-24F0AFC95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327A4B-7351-C5B9-C0B5-BFFA72750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T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DB03531-5392-C203-9383-1CE3F93BC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863E00-3A03-96E0-990F-ED6953E1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B072-259B-40B4-ABE1-CC8DFBD7C4FA}" type="datetimeFigureOut">
              <a:rPr lang="fr-TN" smtClean="0"/>
              <a:t>16/05/2023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325AAC-5DCA-7A55-B981-B6B23F93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851C50-5654-DF02-6A22-D881CFA5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B0FC-ECBA-4DD7-87A5-2CB203DEEB47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03204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C085CC5-1DED-7537-9A15-360883D9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C898A7-C579-0D3A-CDC7-866CB1360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9381A0-DFB4-5A3F-D2B1-73EFD73BF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CB072-259B-40B4-ABE1-CC8DFBD7C4FA}" type="datetimeFigureOut">
              <a:rPr lang="fr-TN" smtClean="0"/>
              <a:t>16/05/2023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952915-B675-A0E0-AAAF-1FF27A843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EA4634-5DC1-3FF2-8408-E93DBBE9B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8B0FC-ECBA-4DD7-87A5-2CB203DEEB47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13545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T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F8F852-D88F-45A7-2CAC-41136286F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289" y="571400"/>
            <a:ext cx="10962967" cy="6351639"/>
          </a:xfrm>
        </p:spPr>
        <p:txBody>
          <a:bodyPr>
            <a:noAutofit/>
          </a:bodyPr>
          <a:lstStyle/>
          <a:p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                    </a:t>
            </a: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TN" sz="240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2FB651E-C887-6A7F-B2A4-B6A0C08AA704}"/>
              </a:ext>
            </a:extLst>
          </p:cNvPr>
          <p:cNvSpPr/>
          <p:nvPr/>
        </p:nvSpPr>
        <p:spPr>
          <a:xfrm>
            <a:off x="516194" y="222918"/>
            <a:ext cx="4355690" cy="2260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E9B83C5-4C46-5B26-1A03-8216AEC61C4B}"/>
              </a:ext>
            </a:extLst>
          </p:cNvPr>
          <p:cNvSpPr txBox="1"/>
          <p:nvPr/>
        </p:nvSpPr>
        <p:spPr>
          <a:xfrm>
            <a:off x="678426" y="198901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 </a:t>
            </a:r>
            <a:br>
              <a:rPr lang="fr-FR" sz="1800" dirty="0"/>
            </a:br>
            <a:r>
              <a:rPr lang="fr-FR" sz="1800" dirty="0"/>
              <a:t>                     </a:t>
            </a:r>
            <a:r>
              <a:rPr lang="fr-FR" sz="1800" b="1" u="sng" dirty="0"/>
              <a:t>Gymnasium:</a:t>
            </a:r>
            <a:br>
              <a:rPr lang="fr-FR" sz="1800" dirty="0"/>
            </a:br>
            <a:r>
              <a:rPr lang="fr-FR" sz="1800" dirty="0"/>
              <a:t>                    </a:t>
            </a:r>
            <a:br>
              <a:rPr lang="fr-FR" sz="1800" dirty="0"/>
            </a:br>
            <a:r>
              <a:rPr lang="fr-FR" sz="1800" dirty="0"/>
              <a:t>                   -  Gymnasium ID </a:t>
            </a:r>
            <a:endParaRPr lang="fr-FR" dirty="0"/>
          </a:p>
          <a:p>
            <a:r>
              <a:rPr lang="fr-FR" sz="1800" dirty="0"/>
              <a:t>                     - Name          </a:t>
            </a:r>
            <a:br>
              <a:rPr lang="fr-FR" sz="1800" dirty="0"/>
            </a:br>
            <a:r>
              <a:rPr lang="fr-FR" sz="1800" dirty="0"/>
              <a:t>                     - </a:t>
            </a:r>
            <a:r>
              <a:rPr lang="fr-FR" sz="1800" dirty="0" err="1"/>
              <a:t>Address</a:t>
            </a:r>
            <a:r>
              <a:rPr lang="fr-FR" sz="1800" dirty="0"/>
              <a:t>       </a:t>
            </a:r>
            <a:br>
              <a:rPr lang="fr-FR" sz="1800" dirty="0"/>
            </a:br>
            <a:r>
              <a:rPr lang="fr-FR" sz="1800" dirty="0"/>
              <a:t>                    - </a:t>
            </a:r>
            <a:r>
              <a:rPr lang="fr-FR" sz="1800" dirty="0" err="1"/>
              <a:t>Telephone</a:t>
            </a:r>
            <a:r>
              <a:rPr lang="fr-FR" sz="1800" dirty="0"/>
              <a:t>     </a:t>
            </a:r>
            <a:br>
              <a:rPr lang="fr-FR" sz="1800" dirty="0"/>
            </a:br>
            <a:r>
              <a:rPr lang="fr-FR" sz="1800" dirty="0"/>
              <a:t>                    </a:t>
            </a:r>
            <a:endParaRPr lang="fr-TN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1783045-6329-2AEA-8BEA-A662D17D15A0}"/>
              </a:ext>
            </a:extLst>
          </p:cNvPr>
          <p:cNvSpPr/>
          <p:nvPr/>
        </p:nvSpPr>
        <p:spPr>
          <a:xfrm>
            <a:off x="7325032" y="431290"/>
            <a:ext cx="3333136" cy="2969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b="1" u="sng" dirty="0">
                <a:solidFill>
                  <a:schemeClr val="tx1"/>
                </a:solidFill>
              </a:rPr>
              <a:t>Session:</a:t>
            </a:r>
            <a:r>
              <a:rPr lang="fr-FR" sz="1800" dirty="0">
                <a:solidFill>
                  <a:schemeClr val="tx1"/>
                </a:solidFill>
              </a:rPr>
              <a:t>     </a:t>
            </a:r>
          </a:p>
          <a:p>
            <a:pPr algn="ctr"/>
            <a:br>
              <a:rPr lang="fr-FR" sz="1800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  -Session ID    </a:t>
            </a:r>
            <a:br>
              <a:rPr lang="fr-FR" sz="1800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      - Type of Sport </a:t>
            </a:r>
            <a:br>
              <a:rPr lang="fr-FR" sz="1800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-  Schedule      </a:t>
            </a:r>
            <a:br>
              <a:rPr lang="fr-FR" sz="1800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          -  Gymnasium ID </a:t>
            </a:r>
            <a:endParaRPr lang="fr-TN" dirty="0">
              <a:solidFill>
                <a:schemeClr val="tx1"/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1C13970-1372-EC48-5011-9558B5EAF3E8}"/>
              </a:ext>
            </a:extLst>
          </p:cNvPr>
          <p:cNvCxnSpPr>
            <a:endCxn id="9" idx="2"/>
          </p:cNvCxnSpPr>
          <p:nvPr/>
        </p:nvCxnSpPr>
        <p:spPr>
          <a:xfrm>
            <a:off x="4778478" y="1611161"/>
            <a:ext cx="2546554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EE403422-7A6E-490B-ED2F-8714A1EA1C4F}"/>
              </a:ext>
            </a:extLst>
          </p:cNvPr>
          <p:cNvSpPr/>
          <p:nvPr/>
        </p:nvSpPr>
        <p:spPr>
          <a:xfrm>
            <a:off x="1995948" y="2983950"/>
            <a:ext cx="5368413" cy="3805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F875C97-EAF5-A7E2-40E9-A94F42378153}"/>
              </a:ext>
            </a:extLst>
          </p:cNvPr>
          <p:cNvSpPr txBox="1"/>
          <p:nvPr/>
        </p:nvSpPr>
        <p:spPr>
          <a:xfrm>
            <a:off x="2831691" y="3692574"/>
            <a:ext cx="64401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                      </a:t>
            </a:r>
            <a:r>
              <a:rPr lang="fr-FR" b="1" u="sng" dirty="0"/>
              <a:t>Coach :</a:t>
            </a:r>
          </a:p>
          <a:p>
            <a:endParaRPr lang="fr-FR" dirty="0"/>
          </a:p>
          <a:p>
            <a:r>
              <a:rPr lang="fr-FR" dirty="0"/>
              <a:t> -</a:t>
            </a:r>
            <a:r>
              <a:rPr lang="fr-FR" dirty="0" err="1"/>
              <a:t>Member</a:t>
            </a:r>
            <a:r>
              <a:rPr lang="fr-FR" dirty="0"/>
              <a:t> ID                  -Coach ID </a:t>
            </a:r>
          </a:p>
          <a:p>
            <a:r>
              <a:rPr lang="fr-FR" dirty="0"/>
              <a:t> - Last Name                  -Last Name</a:t>
            </a:r>
          </a:p>
          <a:p>
            <a:r>
              <a:rPr lang="fr-FR" dirty="0"/>
              <a:t>  -First Name                  -First Name</a:t>
            </a:r>
          </a:p>
          <a:p>
            <a:r>
              <a:rPr lang="fr-FR" dirty="0"/>
              <a:t>  - </a:t>
            </a:r>
            <a:r>
              <a:rPr lang="fr-FR" dirty="0" err="1"/>
              <a:t>Address</a:t>
            </a:r>
            <a:r>
              <a:rPr lang="fr-FR" dirty="0"/>
              <a:t>                      -Age      </a:t>
            </a:r>
          </a:p>
          <a:p>
            <a:r>
              <a:rPr lang="fr-FR" dirty="0"/>
              <a:t>  - DOB                            -Specialty</a:t>
            </a:r>
          </a:p>
          <a:p>
            <a:r>
              <a:rPr lang="fr-FR" dirty="0"/>
              <a:t> -  </a:t>
            </a:r>
            <a:r>
              <a:rPr lang="fr-FR" dirty="0" err="1"/>
              <a:t>Gender</a:t>
            </a:r>
            <a:endParaRPr lang="fr-TN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60616BF-B1BC-FEC5-4300-37C0D7C469E8}"/>
              </a:ext>
            </a:extLst>
          </p:cNvPr>
          <p:cNvCxnSpPr/>
          <p:nvPr/>
        </p:nvCxnSpPr>
        <p:spPr>
          <a:xfrm flipH="1">
            <a:off x="6651522" y="3165426"/>
            <a:ext cx="1361767" cy="95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0942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93</Words>
  <Application>Microsoft Office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   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</dc:title>
  <dc:creator>eya ezzaier</dc:creator>
  <cp:lastModifiedBy>eya ezzaier</cp:lastModifiedBy>
  <cp:revision>1</cp:revision>
  <dcterms:created xsi:type="dcterms:W3CDTF">2023-05-16T14:36:12Z</dcterms:created>
  <dcterms:modified xsi:type="dcterms:W3CDTF">2023-05-16T14:49:29Z</dcterms:modified>
</cp:coreProperties>
</file>