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1" r:id="rId3"/>
    <p:sldId id="262" r:id="rId4"/>
    <p:sldId id="263" r:id="rId5"/>
    <p:sldId id="264" r:id="rId6"/>
    <p:sldId id="267" r:id="rId7"/>
    <p:sldId id="268" r:id="rId8"/>
    <p:sldId id="269" r:id="rId9"/>
    <p:sldId id="266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492A-7998-CB06-473F-BDFC258F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71643-EC14-1207-058B-BBFD52D20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D7F4E-0AAB-1D35-8D81-88C33E0C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FAAC-ACC4-E7BF-B490-80C87F02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3D140-70DA-27F8-7012-0C0930DA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6301-9418-5630-22CF-2E8F49B6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AC601-B7FB-EC1F-1EFB-BDA89545F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2A07-8F56-641B-75DB-2F5E4405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6C34-200E-EAE9-D24E-88116D46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941D-AA0D-5929-2B17-AB617657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9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DA895-FA92-1830-EE92-983CB2A8D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4EB64-CBE2-1C32-797F-246055EC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B8C9-1BF6-A72A-0A06-2477CAF9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51C4-263F-6040-D222-D8AAEAB9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F23E7-D58C-2956-0A92-6E2F3DC0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6DB8-810C-EB70-A1F2-326D04CB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9D81-E39A-4619-C33B-56B657AD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D3D8-DEC2-8B13-5AB1-836AED04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89163-B6A3-E923-CC51-D0C5A454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E45A-55EA-4A0D-4A8E-0212035B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6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F781-0954-8B94-6A02-74EBFB01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6E56-8703-BF5A-C6A4-24C4E034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BBE5-508E-3F37-07AD-5CA857C0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8F70-729A-36B7-EFA5-5BF2C087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7158-9230-22CF-D359-0A653406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2F80-B139-7AF7-AAC1-A3A04DEB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6FB8-6097-102B-42E4-72E12AA9A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CB77F-C813-E04C-9D91-551CC6C9E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BC486-3FE7-1FDE-00DC-3716A71E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7FBDF-7EC8-7847-A767-2481E78E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39E49-0973-127D-EF6D-5C912B29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816B-6624-1A06-C5E8-DB87F6CF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2770-2FFE-B62D-CA00-D355FEC72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B7338-362D-EDBA-5E71-7ED1E001F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C97DA-0A87-E776-62CE-1EE250055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65488-F0D8-F24B-A0E6-7FFD5030F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EC6AA-F2F8-EF4D-BEF5-0F3114C2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2EBC2-3CFA-FD3F-02C4-3764555D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E3585-510C-545C-26F5-BCEBF005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1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99B6-1859-9C95-4A5C-4D93E102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F8777-5E2F-4F82-F22F-D58A8DD3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CFAF1-46AC-8A11-2297-70CE9B87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9CB75-11E8-D0E6-2D4C-E5BA093C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5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539EC-DBA6-EF4E-2E52-F7522FDE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D829C-D642-366E-478D-69D69499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AFA3-5C90-3814-B3F9-8E6AF337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6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FF8B-3F21-C654-A71F-AC34C4C8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0E4-68FC-B9CC-235E-D7929316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DFAD0-AB72-0442-AB84-BAED075D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C34B8-325F-8AFD-9E9B-4822C4FB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7B35F-C193-009F-7DC4-2E5D9BDD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1BAEA-411B-FD09-E19A-690A9503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B1D0-140B-FA26-0802-076D55E6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FF580-A364-0A65-EA5F-882A3A15D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7D6C1-DA42-D503-CF3F-2F77A78C7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2AF2D-ADFD-0D7E-8D17-17F8CF58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51AFF-A512-0594-B3B8-2A96242C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D3C83-DAE3-DDA1-B01D-824EA8FA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C367A-BDF1-519B-10F6-4FDCDBB8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27EF3-CDBF-8EDD-F3DE-05411D7F5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5584-86AD-2095-4850-4C50568E8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90BB-561F-5C49-4E9F-A786B0F0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FF8E-AEE5-0121-040E-BA3088F15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B052-D2A4-AED0-240F-A892B7EE5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321" y="1038062"/>
            <a:ext cx="5467653" cy="259370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WaveWatch</a:t>
            </a:r>
            <a:r>
              <a:rPr lang="en-US" dirty="0"/>
              <a:t> – machine learning &amp; wave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E733-F6B4-BB82-2965-804B63F22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830" y="3895473"/>
            <a:ext cx="4198634" cy="15727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Presenting: </a:t>
            </a:r>
            <a:br>
              <a:rPr lang="en-US" dirty="0"/>
            </a:br>
            <a:r>
              <a:rPr lang="en-US" dirty="0"/>
              <a:t>    Lior Zucker </a:t>
            </a:r>
            <a:br>
              <a:rPr lang="en-US" dirty="0"/>
            </a:br>
            <a:r>
              <a:rPr lang="en-US" dirty="0"/>
              <a:t>    Eyal Cohen</a:t>
            </a:r>
          </a:p>
          <a:p>
            <a:r>
              <a:rPr lang="en-US" dirty="0"/>
              <a:t>Supervisor : </a:t>
            </a:r>
            <a:br>
              <a:rPr lang="en-US" dirty="0"/>
            </a:br>
            <a:r>
              <a:rPr lang="en-US" dirty="0"/>
              <a:t>    Dr. Reuven Cohen</a:t>
            </a:r>
          </a:p>
        </p:txBody>
      </p:sp>
      <p:pic>
        <p:nvPicPr>
          <p:cNvPr id="4" name="image17.png">
            <a:extLst>
              <a:ext uri="{FF2B5EF4-FFF2-40B4-BE49-F238E27FC236}">
                <a16:creationId xmlns:a16="http://schemas.microsoft.com/office/drawing/2014/main" id="{7CB98301-F562-F5C7-1384-5D15C27673C0}"/>
              </a:ext>
            </a:extLst>
          </p:cNvPr>
          <p:cNvPicPr/>
          <p:nvPr/>
        </p:nvPicPr>
        <p:blipFill>
          <a:blip r:embed="rId2"/>
          <a:srcRect t="2208" r="3" b="16113"/>
          <a:stretch/>
        </p:blipFill>
        <p:spPr>
          <a:xfrm>
            <a:off x="525606" y="1855597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1EBAFAC1-F1D3-F99E-D8C8-32C5AB4B8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37" y="1612537"/>
            <a:ext cx="3060198" cy="7223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B62484-B782-73AE-A1F1-5ACEFE142CFE}"/>
              </a:ext>
            </a:extLst>
          </p:cNvPr>
          <p:cNvSpPr txBox="1"/>
          <p:nvPr/>
        </p:nvSpPr>
        <p:spPr>
          <a:xfrm>
            <a:off x="11760521" y="64261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5713-E234-C7A3-FB87-4B06C948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4E0A71-7E58-497D-A631-E6C015C8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398" y="1603604"/>
            <a:ext cx="5333440" cy="4146813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7F5D18E-ED39-87CC-D240-D40D30F585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429739"/>
            <a:ext cx="5923208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Upload video: The user uploads a video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Select criteria for analysis: The user picks parameters for the video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Start analysis: The user clicks a button to begin analy</a:t>
            </a:r>
            <a:r>
              <a:rPr lang="en-US" altLang="en-IL" sz="2600" dirty="0"/>
              <a:t>s</a:t>
            </a:r>
            <a:r>
              <a:rPr lang="en-IL" altLang="en-IL" sz="2600" dirty="0"/>
              <a:t>ing the video, which includes extensions like counting surfers, marking corners, and measuring wave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View results: The user can take a screenshot of the results, open a previous analysis, or return to the main screen.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FE022-CC1C-489C-F9C0-F3F6AC732A27}"/>
              </a:ext>
            </a:extLst>
          </p:cNvPr>
          <p:cNvSpPr txBox="1"/>
          <p:nvPr/>
        </p:nvSpPr>
        <p:spPr>
          <a:xfrm>
            <a:off x="11641667" y="63626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9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9BB3-D91E-40FA-663F-7EA0CB88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endParaRPr lang="en-IL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A7EC8F1-AE69-80C2-FE0A-D464FBBD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26" y="1983835"/>
            <a:ext cx="10494153" cy="399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22FD81-1A2C-DB1B-4514-335311747049}"/>
              </a:ext>
            </a:extLst>
          </p:cNvPr>
          <p:cNvSpPr txBox="1"/>
          <p:nvPr/>
        </p:nvSpPr>
        <p:spPr>
          <a:xfrm>
            <a:off x="11641667" y="63246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2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63B4-63B7-473B-AACB-B8615FE4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IL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8179133-D8E5-A9D5-7007-C9213410F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18" y="1792007"/>
            <a:ext cx="4089425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CC52E6F-2519-8655-A125-F35B9B41E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60" y="1804882"/>
            <a:ext cx="4092526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BA4488-1A9C-F7F3-CA34-936D5A3B2969}"/>
              </a:ext>
            </a:extLst>
          </p:cNvPr>
          <p:cNvCxnSpPr>
            <a:stCxn id="10242" idx="3"/>
            <a:endCxn id="10244" idx="1"/>
          </p:cNvCxnSpPr>
          <p:nvPr/>
        </p:nvCxnSpPr>
        <p:spPr>
          <a:xfrm>
            <a:off x="4821943" y="2874909"/>
            <a:ext cx="1796117" cy="12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6" name="Picture 6">
            <a:extLst>
              <a:ext uri="{FF2B5EF4-FFF2-40B4-BE49-F238E27FC236}">
                <a16:creationId xmlns:a16="http://schemas.microsoft.com/office/drawing/2014/main" id="{A64A3391-74E3-151C-3392-5AB565FD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61" y="4515879"/>
            <a:ext cx="4089425" cy="217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5B989E-FA3D-EF14-0529-50BB19BE0566}"/>
              </a:ext>
            </a:extLst>
          </p:cNvPr>
          <p:cNvCxnSpPr/>
          <p:nvPr/>
        </p:nvCxnSpPr>
        <p:spPr>
          <a:xfrm>
            <a:off x="8487177" y="3966693"/>
            <a:ext cx="0" cy="560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A6FA3B49-DFAE-7DD0-F161-0620C9958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66" y="4382295"/>
            <a:ext cx="584520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L" altLang="en-IL" sz="2000" dirty="0"/>
              <a:t>The application features a three-screen workflow: the first allows users to upload videos and select parameters for analysis, the second displays a progress indicator while processing, and the third presents the annotated results and metrics, with options to save or return to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9AE01-1FDF-C30D-50C9-36F8EAA1B08A}"/>
              </a:ext>
            </a:extLst>
          </p:cNvPr>
          <p:cNvSpPr txBox="1"/>
          <p:nvPr/>
        </p:nvSpPr>
        <p:spPr>
          <a:xfrm>
            <a:off x="11552861" y="63188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6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FBF1-94B7-EA92-DAB6-535F0A06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E29BF-D7C6-C7E3-956C-9671B6B1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Functional Testing: Verify key features using manual testing and automated scripts.</a:t>
            </a:r>
          </a:p>
          <a:p>
            <a:endParaRPr lang="en-US" sz="2600" dirty="0"/>
          </a:p>
          <a:p>
            <a:endParaRPr lang="en-IL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2E863-F419-E0A3-CF47-2A6C8A3C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202" y="2790701"/>
            <a:ext cx="5286942" cy="3702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6FC386-56E2-1E32-29ED-6F2BF125C0EA}"/>
              </a:ext>
            </a:extLst>
          </p:cNvPr>
          <p:cNvSpPr txBox="1"/>
          <p:nvPr/>
        </p:nvSpPr>
        <p:spPr>
          <a:xfrm>
            <a:off x="11573933" y="6308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7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4A3-7DCB-BE0B-5D16-296099E2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Achievements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2670B9-C42F-3C88-2785-D9A180D6C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89338"/>
            <a:ext cx="1036642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AI-Driven Analysis: Delivers fast, accurate wave and sea condition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User-Friendly Interface: Simplifies complex evaluations for all skill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Versatile Applications: Optimizes surf sessions, ensures safety, and enhances </a:t>
            </a:r>
            <a:r>
              <a:rPr lang="en-US" altLang="en-IL" sz="2600" dirty="0"/>
              <a:t>all type of beach goers</a:t>
            </a:r>
            <a:r>
              <a:rPr lang="en-IL" altLang="en-IL" sz="2600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8C233-3E29-1078-A4FC-76B945C30774}"/>
              </a:ext>
            </a:extLst>
          </p:cNvPr>
          <p:cNvSpPr txBox="1"/>
          <p:nvPr/>
        </p:nvSpPr>
        <p:spPr>
          <a:xfrm>
            <a:off x="11616267" y="64008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0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891D-22AD-4D03-54A9-C3A29407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16FC-2110-6F1D-5970-031265251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Currently, there are applications for forecasting sea conditions, but there are no tools for in-depth sea condition analysis. Our tool will be introducing a completely new aspect, making it easier for the surfing community. It will enhance the experience by providing a more enjoyable, safe, and enriching interaction with the sea.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42D31-656A-758A-7F2F-6E293F291C1C}"/>
              </a:ext>
            </a:extLst>
          </p:cNvPr>
          <p:cNvSpPr txBox="1"/>
          <p:nvPr/>
        </p:nvSpPr>
        <p:spPr>
          <a:xfrm>
            <a:off x="11590866" y="64092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3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55C4-3F7C-8006-B011-ED8E853D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4379686" cy="4761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 for listening.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dirty="0"/>
              <a:t>Q&amp;A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endParaRPr lang="en-IL" sz="6000" dirty="0"/>
          </a:p>
        </p:txBody>
      </p:sp>
      <p:pic>
        <p:nvPicPr>
          <p:cNvPr id="12290" name="Picture 2" descr="מדבקת גלשן ים מגניבה לחדר">
            <a:extLst>
              <a:ext uri="{FF2B5EF4-FFF2-40B4-BE49-F238E27FC236}">
                <a16:creationId xmlns:a16="http://schemas.microsoft.com/office/drawing/2014/main" id="{9A1ABECA-6FAF-04E8-E832-38ED2BE0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07" y="119440"/>
            <a:ext cx="6349093" cy="634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C3AD3-20E8-5A84-94DB-7ED572B0A5A5}"/>
              </a:ext>
            </a:extLst>
          </p:cNvPr>
          <p:cNvSpPr txBox="1"/>
          <p:nvPr/>
        </p:nvSpPr>
        <p:spPr>
          <a:xfrm>
            <a:off x="11586331" y="63669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9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AC43-79F8-5754-8CC0-8ECBAD1C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Current Situation and Project Need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25CA-2BF5-DCE5-D4CF-A5E5D1F7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Situation: Surfers face significant challenges in predicting wave conditions due to the limitations of manual observation. </a:t>
            </a:r>
          </a:p>
          <a:p>
            <a:r>
              <a:rPr lang="en-US" dirty="0"/>
              <a:t>Need for the Project:</a:t>
            </a:r>
            <a:r>
              <a:rPr lang="he-IL" dirty="0"/>
              <a:t> </a:t>
            </a:r>
            <a:r>
              <a:rPr lang="en-US" dirty="0"/>
              <a:t>There's a need for an automated tool that can analyze sea conditions accurately, providing surfers with data for better decision-making.</a:t>
            </a:r>
            <a:endParaRPr lang="he-IL" dirty="0"/>
          </a:p>
          <a:p>
            <a:r>
              <a:rPr lang="en-US" dirty="0"/>
              <a:t>Project Objectives:</a:t>
            </a:r>
            <a:r>
              <a:rPr lang="he-IL" dirty="0"/>
              <a:t> </a:t>
            </a:r>
            <a:r>
              <a:rPr lang="en-US" dirty="0" err="1"/>
              <a:t>WaveWatch</a:t>
            </a:r>
            <a:r>
              <a:rPr lang="en-US" dirty="0"/>
              <a:t> aims to provide surfers with insights on wave conditions using machine learning to analyze beach video footage.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F3873-95A1-CCB2-B15D-F71C6DA12E13}"/>
              </a:ext>
            </a:extLst>
          </p:cNvPr>
          <p:cNvSpPr txBox="1"/>
          <p:nvPr/>
        </p:nvSpPr>
        <p:spPr>
          <a:xfrm>
            <a:off x="11768667" y="6417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5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1364-CFF5-9262-0329-5A98EA02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and Proposed Solution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DA63-F0FC-0758-0AA5-B5EEE36A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Definition:</a:t>
            </a:r>
            <a:r>
              <a:rPr lang="he-IL" dirty="0"/>
              <a:t> </a:t>
            </a:r>
            <a:r>
              <a:rPr lang="en-US" dirty="0"/>
              <a:t>Current surf forecasting methods require manual interpretation. Surfers need precise data on factors like swell period, wave height, crowd density, wave count per swell period.</a:t>
            </a:r>
            <a:endParaRPr lang="he-IL" dirty="0"/>
          </a:p>
          <a:p>
            <a:r>
              <a:rPr lang="en-US" dirty="0"/>
              <a:t>Proposed Solution: </a:t>
            </a:r>
            <a:r>
              <a:rPr lang="en-US" dirty="0" err="1"/>
              <a:t>WaveWatch</a:t>
            </a:r>
            <a:r>
              <a:rPr lang="en-US" dirty="0"/>
              <a:t> solves this by automating the analysis of beach videos through machine learning, focusing on key parameters mentioned above.</a:t>
            </a:r>
            <a:endParaRPr lang="he-IL" dirty="0"/>
          </a:p>
          <a:p>
            <a:r>
              <a:rPr lang="en-US" dirty="0"/>
              <a:t>Project Goals: Improve safety and surfing experience.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D7320-14C7-A05D-106E-8F4D3511E7CF}"/>
              </a:ext>
            </a:extLst>
          </p:cNvPr>
          <p:cNvSpPr txBox="1"/>
          <p:nvPr/>
        </p:nvSpPr>
        <p:spPr>
          <a:xfrm>
            <a:off x="11717866" y="6400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706C-C124-1486-AA6C-5E983659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 and Decision Factors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8145D-B2CF-F152-B84E-CE9FA7C3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Collection: </a:t>
            </a:r>
            <a:r>
              <a:rPr lang="en-US" dirty="0" err="1"/>
              <a:t>WaveWatch’s</a:t>
            </a:r>
            <a:r>
              <a:rPr lang="en-US" dirty="0"/>
              <a:t> model uses annotated beach videos that capture various sea conditions, including waves and crowd. These videos help train the YOLO-based model.</a:t>
            </a:r>
          </a:p>
          <a:p>
            <a:r>
              <a:rPr lang="en-US" dirty="0"/>
              <a:t>Data Handling Strategy: Efficient data processing pipelines and storage solutions are implemented to handle large video data.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9DF7A-2C4E-8468-97F7-C6D37B38D48F}"/>
              </a:ext>
            </a:extLst>
          </p:cNvPr>
          <p:cNvSpPr txBox="1"/>
          <p:nvPr/>
        </p:nvSpPr>
        <p:spPr>
          <a:xfrm>
            <a:off x="11768667" y="63584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0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B073-EE3F-3298-439E-5633D116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3D5B-0EF5-8D27-4D1F-FCFC5160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9857" cy="44155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Challenges: Developing an accurate model to analyze sea conditions posed significant challenges, such as handling varying light conditions and camera angles in videos.</a:t>
            </a:r>
          </a:p>
          <a:p>
            <a:r>
              <a:rPr lang="en-US" dirty="0"/>
              <a:t>Research Approaches: The project used machine learning techniques, specifically the YOLO architecture, to address these challenges. Annotated datasets are critical for training the model.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F9C7F5D-A1EB-86DA-1583-B2D55FA03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2222727"/>
            <a:ext cx="50673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4C788D-11B9-5546-6263-5B574C574044}"/>
              </a:ext>
            </a:extLst>
          </p:cNvPr>
          <p:cNvSpPr txBox="1"/>
          <p:nvPr/>
        </p:nvSpPr>
        <p:spPr>
          <a:xfrm>
            <a:off x="11772900" y="63923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1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B073-EE3F-3298-439E-5633D116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  <a:endParaRPr lang="en-IL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932498-3E55-0DFD-2489-F386AF5A7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959" y="1870348"/>
            <a:ext cx="694171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L" altLang="en-IL" sz="2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Studied academic papers on beach monitoring and wave analysis to understand </a:t>
            </a:r>
            <a:r>
              <a:rPr lang="en-US" altLang="en-IL" sz="2600" dirty="0"/>
              <a:t>the background</a:t>
            </a:r>
            <a:r>
              <a:rPr lang="en-IL" altLang="en-IL" sz="2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Conducted a questionnaire with local surfing groups to gather feedback on desired app features and analysis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Used community insights to guide app functionality and parameter selection.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BEF71-661A-81D9-1EB1-F84E1303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592" y="1027906"/>
            <a:ext cx="4524007" cy="5152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819F6E-E5FA-21C4-4DF4-21C73D6D35C9}"/>
              </a:ext>
            </a:extLst>
          </p:cNvPr>
          <p:cNvSpPr txBox="1"/>
          <p:nvPr/>
        </p:nvSpPr>
        <p:spPr>
          <a:xfrm>
            <a:off x="11717867" y="637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B073-EE3F-3298-439E-5633D116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/>
              <a:t>Data Gathering and Annotation</a:t>
            </a:r>
            <a:endParaRPr lang="en-IL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6B8AA7B-991F-D3D6-3D82-C5AE0A2E55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2396"/>
            <a:ext cx="1026338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L" altLang="en-IL" sz="2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IL" sz="2600" dirty="0"/>
              <a:t>D</a:t>
            </a:r>
            <a:r>
              <a:rPr lang="en-IL" altLang="en-IL" sz="2600" dirty="0"/>
              <a:t>evelopment start</a:t>
            </a:r>
            <a:r>
              <a:rPr lang="en-US" altLang="en-IL" sz="2600" dirty="0"/>
              <a:t>s </a:t>
            </a:r>
            <a:r>
              <a:rPr lang="en-IL" altLang="en-IL" sz="2600" dirty="0"/>
              <a:t>with data collection from beaches, capturing various conditions</a:t>
            </a:r>
            <a:r>
              <a:rPr lang="en-US" altLang="en-IL" sz="2600" dirty="0"/>
              <a:t> (wave and weather conditions)</a:t>
            </a:r>
            <a:r>
              <a:rPr lang="en-IL" altLang="en-IL" sz="2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Annotate videos by label</a:t>
            </a:r>
            <a:r>
              <a:rPr lang="en-US" altLang="en-IL" sz="2600" dirty="0"/>
              <a:t>l</a:t>
            </a:r>
            <a:r>
              <a:rPr lang="en-IL" altLang="en-IL" sz="2600" dirty="0"/>
              <a:t>ing key objects like waves and surfers.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These annotations are crucial for building a strong dataset to train the YOLO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The accuracy of the annotations will directly impact the model's performance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71453-D0F1-8098-18BB-19A861E1343C}"/>
              </a:ext>
            </a:extLst>
          </p:cNvPr>
          <p:cNvSpPr txBox="1"/>
          <p:nvPr/>
        </p:nvSpPr>
        <p:spPr>
          <a:xfrm>
            <a:off x="11717867" y="6426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7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B073-EE3F-3298-439E-5633D116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/>
              <a:t>Model Training</a:t>
            </a:r>
            <a:endParaRPr lang="en-I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75A022-6CB7-DE65-D2DF-E42602FFE7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7960"/>
            <a:ext cx="10211873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L" altLang="en-IL" sz="2600" dirty="0"/>
              <a:t>Train the YOLO model using annotated data to detect and track the selected parameters.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L" altLang="en-IL" sz="2600" dirty="0"/>
              <a:t>Chose YOLO for its ability to provide real-time detection with high accuracy.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L" altLang="en-IL" sz="2600" dirty="0"/>
              <a:t>Fine-tune the model to handle the unique challenges of beach environments.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92E3F-4493-E80C-18BE-69A91B7A64D5}"/>
              </a:ext>
            </a:extLst>
          </p:cNvPr>
          <p:cNvSpPr txBox="1"/>
          <p:nvPr/>
        </p:nvSpPr>
        <p:spPr>
          <a:xfrm>
            <a:off x="11717867" y="6350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1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12D-35AC-16A3-FE0C-55D2E37F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endParaRPr lang="en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FDEDC6-8C03-C958-313C-F9E891298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90" y="1138918"/>
            <a:ext cx="48768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33CF268-73F6-72F8-1543-FBBC9F93A9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5410" y="1801709"/>
            <a:ext cx="58715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User uploads video and selects analysis parameters in the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Backend extracts frames and processes video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YOLO model detects surfers and waves, creating bounding boxes.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L" altLang="en-IL" sz="2600" dirty="0"/>
              <a:t>Sea conditions like surfer count and wave duration are </a:t>
            </a:r>
            <a:r>
              <a:rPr lang="en-IL" altLang="en-IL" sz="2600" dirty="0" err="1"/>
              <a:t>analyzed</a:t>
            </a:r>
            <a:r>
              <a:rPr lang="en-IL" altLang="en-IL" sz="2600" dirty="0"/>
              <a:t> and visualized.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977CF-6405-93BD-CCE2-328566B52F4E}"/>
              </a:ext>
            </a:extLst>
          </p:cNvPr>
          <p:cNvSpPr txBox="1"/>
          <p:nvPr/>
        </p:nvSpPr>
        <p:spPr>
          <a:xfrm>
            <a:off x="11743267" y="64348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752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Office Theme</vt:lpstr>
      <vt:lpstr>WaveWatch – machine learning &amp; wave analysis</vt:lpstr>
      <vt:lpstr>Introduction: Current Situation and Project Need</vt:lpstr>
      <vt:lpstr>Problem Definition and Proposed Solution</vt:lpstr>
      <vt:lpstr>Project Data and Decision Factors</vt:lpstr>
      <vt:lpstr>process</vt:lpstr>
      <vt:lpstr>Research</vt:lpstr>
      <vt:lpstr> Data Gathering and Annotation</vt:lpstr>
      <vt:lpstr> Model Training</vt:lpstr>
      <vt:lpstr>product</vt:lpstr>
      <vt:lpstr>product</vt:lpstr>
      <vt:lpstr>product</vt:lpstr>
      <vt:lpstr>prototype</vt:lpstr>
      <vt:lpstr>Testing plan</vt:lpstr>
      <vt:lpstr>Expected Achievements</vt:lpstr>
      <vt:lpstr>Conclusions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אייל כהן</dc:creator>
  <cp:lastModifiedBy>אייל כהן</cp:lastModifiedBy>
  <cp:revision>5</cp:revision>
  <dcterms:created xsi:type="dcterms:W3CDTF">2024-09-17T16:13:57Z</dcterms:created>
  <dcterms:modified xsi:type="dcterms:W3CDTF">2024-09-19T09:24:59Z</dcterms:modified>
</cp:coreProperties>
</file>