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5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8DA57F-38A5-4DE6-9DC6-9432D816D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1823F16-B0E3-4C9E-BB15-4CB7126EF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70E9EF-95D7-4983-89D6-E716AC5D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9D4581-BF9A-4B6E-A3F9-A411344B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52A61A-02D2-4F04-8FF4-058BAE76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326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314587-FD47-4305-A965-7E72ECE7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BC7FA8-8903-4485-A5EC-83A84CDC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DFA983-449D-4198-84D5-5BD83F0A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3BC889-5A24-4534-8776-7910ABEF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40B662-90C7-4C93-B74E-FB582A6E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4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320E70-3659-4812-A7F5-C41C472C5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F9B4F8B-7FB7-4ABA-9DEF-C12150F5D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181CAC-E847-463D-8A23-D7C46818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2147EE-5C1E-4100-8576-89C18619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57B6C7-8F19-4974-88AC-6F5C2B2D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16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D72CA0-EABC-4FD0-9DEE-5C48B942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2FC468-AFBA-4463-AC74-6BC32273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85A622-1E43-4EDB-81CB-21EB9FF1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A72C79-BF8F-479E-827B-CB76467B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C725DA-D434-41D1-A5B3-803D2947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69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0FA230-BBB2-4E9B-9449-5632D2C1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D6443A-E1AE-4BEC-BFDC-72648AC3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AB225F-1BC6-4EA3-B912-5EA725DB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658EAB-374E-4D57-B604-3A195D23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A6A304-658E-4B6B-B18D-0D26C38F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297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343E67-B1C1-4A3A-B00D-379CF2A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557433-1EC2-48F7-B918-6DA270C05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4980C7-0C3A-4108-985E-CA1E6AD0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785B72-C662-4A47-B2D8-50F492AA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2BF111-FB46-4BA1-BD24-6F0C190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7D3CBD7-2105-4378-9D82-20DA3B55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47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BC99A0-3369-41D1-BE63-B507B23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1FB97B-5FA5-4B86-B38E-02A0D6CB6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6BB3C76-5C1E-492E-B7AF-A115E1A9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61EED2-AD6D-4921-A306-D68526558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6CF0076-BF9E-45C6-A33B-F2E6BCFBF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79CDC5B-B7BA-459E-A5BC-E6258C42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576EB97-7D8E-4CF6-AC70-D266F817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59E6D0A-48B1-4024-B101-F3035723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98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AACA83-0EAA-45AB-B94D-49BF6053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0DF0290-2BE5-4D84-AEAE-9AFE515C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8D01F82-E721-493A-815C-A6F0B543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3FB9960-5C83-44BE-8A46-A23CB069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106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8C326BF-622B-41C6-9176-3A458B73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E4C7939-A0A6-4C53-AE99-ED0F7723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7D2DEB6-79FC-40A3-B488-2AF48141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05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806B45-83E0-4DCE-9350-B6A208AA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638DCD-0CAE-4780-ABEF-EDCA79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F8B153-FD07-4E55-AFA0-41384389D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194890-C121-485D-930A-14D20E24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7D1C6B-BE10-4F93-AAC3-55E860BC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19E9DD3-2418-4C81-9234-82F5ACE9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3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99676D-7E30-45CF-8AD0-37DD35C1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A877D4F-507A-4DFE-AB38-B533FFA05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E845D89-D676-4D62-8E36-5CAF928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3A8A74-EC84-4FF3-9525-8CA3B7EE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023913-BE6D-47FF-970E-4104A208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22E4312-3F40-4BA8-A978-22811593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06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F9BDB5A-6276-4F97-A4DE-6C389054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D5B62E0-11E3-42AC-AAA7-DAE5846D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32255A-B74C-4569-83FE-3E4774504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59AE-1B43-4369-803B-507131803CE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2ED835-4144-446D-9744-BFB4D3901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40B31E-7520-4CED-8DB4-9C22CE94F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823C-CFD8-44A6-8228-9AF6CA987D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5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91632292-C51F-41AA-96A5-ADABA8802B04}"/>
              </a:ext>
            </a:extLst>
          </p:cNvPr>
          <p:cNvGrpSpPr/>
          <p:nvPr/>
        </p:nvGrpSpPr>
        <p:grpSpPr>
          <a:xfrm>
            <a:off x="590203" y="3194050"/>
            <a:ext cx="5325530" cy="3200400"/>
            <a:chOff x="2514602" y="1671638"/>
            <a:chExt cx="4754880" cy="3200400"/>
          </a:xfrm>
        </p:grpSpPr>
        <p:pic>
          <p:nvPicPr>
            <p:cNvPr id="1032" name="Picture 8" descr="The Essentials of HIIT – Georgetown Fitness">
              <a:extLst>
                <a:ext uri="{FF2B5EF4-FFF2-40B4-BE49-F238E27FC236}">
                  <a16:creationId xmlns:a16="http://schemas.microsoft.com/office/drawing/2014/main" id="{6B3AE726-8BBE-4D27-89AA-84B34F9064F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2" y="1671638"/>
              <a:ext cx="475488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42029CF6-31DB-4F16-B86A-9D6A3E28C96C}"/>
                </a:ext>
              </a:extLst>
            </p:cNvPr>
            <p:cNvSpPr/>
            <p:nvPr/>
          </p:nvSpPr>
          <p:spPr>
            <a:xfrm>
              <a:off x="4269176" y="2921168"/>
              <a:ext cx="1238305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HIIT</a:t>
              </a:r>
              <a:endParaRPr lang="he-IL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717327FE-80D2-4B61-9140-5C83536DDEC0}"/>
              </a:ext>
            </a:extLst>
          </p:cNvPr>
          <p:cNvGrpSpPr/>
          <p:nvPr/>
        </p:nvGrpSpPr>
        <p:grpSpPr>
          <a:xfrm>
            <a:off x="6643340" y="3194050"/>
            <a:ext cx="5325530" cy="3200400"/>
            <a:chOff x="2514602" y="1671638"/>
            <a:chExt cx="4754880" cy="3200400"/>
          </a:xfrm>
        </p:grpSpPr>
        <p:pic>
          <p:nvPicPr>
            <p:cNvPr id="9" name="Picture 8" descr="The Essentials of HIIT – Georgetown Fitness">
              <a:extLst>
                <a:ext uri="{FF2B5EF4-FFF2-40B4-BE49-F238E27FC236}">
                  <a16:creationId xmlns:a16="http://schemas.microsoft.com/office/drawing/2014/main" id="{C3B902E2-E29C-4350-8E7B-8E4533670DF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2" y="1671638"/>
              <a:ext cx="475488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CCF99247-11B1-40D3-8B7C-E7FBC7BC6149}"/>
                </a:ext>
              </a:extLst>
            </p:cNvPr>
            <p:cNvSpPr/>
            <p:nvPr/>
          </p:nvSpPr>
          <p:spPr>
            <a:xfrm>
              <a:off x="4169705" y="2921168"/>
              <a:ext cx="1437247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adley Hand ITC" panose="03070402050302030203" pitchFamily="66" charset="0"/>
                  <a:cs typeface="Calibri Light" panose="020F0302020204030204" pitchFamily="34" charset="0"/>
                </a:rPr>
                <a:t>HIIT</a:t>
              </a:r>
              <a:endParaRPr lang="he-IL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62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5259C73-A2B9-4DBA-9A85-ED01A062E479}"/>
              </a:ext>
            </a:extLst>
          </p:cNvPr>
          <p:cNvGrpSpPr/>
          <p:nvPr/>
        </p:nvGrpSpPr>
        <p:grpSpPr>
          <a:xfrm>
            <a:off x="770469" y="2951163"/>
            <a:ext cx="5325531" cy="3200400"/>
            <a:chOff x="6424510" y="350838"/>
            <a:chExt cx="5325531" cy="3200400"/>
          </a:xfrm>
        </p:grpSpPr>
        <p:pic>
          <p:nvPicPr>
            <p:cNvPr id="1026" name="Picture 2" descr="Hiit Workouts">
              <a:extLst>
                <a:ext uri="{FF2B5EF4-FFF2-40B4-BE49-F238E27FC236}">
                  <a16:creationId xmlns:a16="http://schemas.microsoft.com/office/drawing/2014/main" id="{802D5082-2D26-4CF3-804F-3BCAEF3C023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510" y="350838"/>
              <a:ext cx="5325531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131B84D-0288-4B25-A03B-EE470BAE177E}"/>
                </a:ext>
              </a:extLst>
            </p:cNvPr>
            <p:cNvSpPr/>
            <p:nvPr/>
          </p:nvSpPr>
          <p:spPr>
            <a:xfrm>
              <a:off x="7977836" y="1443206"/>
              <a:ext cx="2218877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adley Hand ITC" panose="03070402050302030203" pitchFamily="66" charset="0"/>
                </a:rPr>
                <a:t>CORE</a:t>
              </a:r>
              <a:endParaRPr lang="he-IL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030085BA-0948-47A4-9E6C-9D2AA2E1C562}"/>
              </a:ext>
            </a:extLst>
          </p:cNvPr>
          <p:cNvGrpSpPr/>
          <p:nvPr/>
        </p:nvGrpSpPr>
        <p:grpSpPr>
          <a:xfrm>
            <a:off x="6309257" y="2951162"/>
            <a:ext cx="5325531" cy="3200400"/>
            <a:chOff x="6424510" y="350838"/>
            <a:chExt cx="5325531" cy="3200400"/>
          </a:xfrm>
        </p:grpSpPr>
        <p:pic>
          <p:nvPicPr>
            <p:cNvPr id="12" name="Picture 2" descr="Hiit Workouts">
              <a:extLst>
                <a:ext uri="{FF2B5EF4-FFF2-40B4-BE49-F238E27FC236}">
                  <a16:creationId xmlns:a16="http://schemas.microsoft.com/office/drawing/2014/main" id="{1EB14CFE-50FB-487D-835F-0760FBE1AD8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510" y="350838"/>
              <a:ext cx="5325531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4D24AF5F-D01D-45A9-85FF-97B6893BC478}"/>
                </a:ext>
              </a:extLst>
            </p:cNvPr>
            <p:cNvSpPr/>
            <p:nvPr/>
          </p:nvSpPr>
          <p:spPr>
            <a:xfrm>
              <a:off x="8164329" y="1443206"/>
              <a:ext cx="1845890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endParaRPr lang="he-IL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44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ED43508E-BECB-41B2-BFE1-0B55BD3F7656}"/>
              </a:ext>
            </a:extLst>
          </p:cNvPr>
          <p:cNvGrpSpPr/>
          <p:nvPr/>
        </p:nvGrpSpPr>
        <p:grpSpPr>
          <a:xfrm>
            <a:off x="311144" y="571500"/>
            <a:ext cx="5321808" cy="3200400"/>
            <a:chOff x="3768719" y="1200150"/>
            <a:chExt cx="5321808" cy="3200400"/>
          </a:xfrm>
        </p:grpSpPr>
        <p:pic>
          <p:nvPicPr>
            <p:cNvPr id="2056" name="Picture 8" descr="What is functional training? - Quora">
              <a:extLst>
                <a:ext uri="{FF2B5EF4-FFF2-40B4-BE49-F238E27FC236}">
                  <a16:creationId xmlns:a16="http://schemas.microsoft.com/office/drawing/2014/main" id="{B0723B87-BFF3-4393-9C10-E32377F7144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719" y="1200150"/>
              <a:ext cx="5321808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B8D10CE2-8766-46B9-BC9C-19A1BA4C487E}"/>
                </a:ext>
              </a:extLst>
            </p:cNvPr>
            <p:cNvSpPr/>
            <p:nvPr/>
          </p:nvSpPr>
          <p:spPr>
            <a:xfrm>
              <a:off x="3931182" y="2292518"/>
              <a:ext cx="4996881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adley Hand ITC" panose="03070402050302030203" pitchFamily="66" charset="0"/>
                </a:rPr>
                <a:t>FUNCTIONAL</a:t>
              </a:r>
              <a:endParaRPr lang="he-IL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3CC7C50A-E09D-4972-B091-644BCC8168A5}"/>
              </a:ext>
            </a:extLst>
          </p:cNvPr>
          <p:cNvGrpSpPr/>
          <p:nvPr/>
        </p:nvGrpSpPr>
        <p:grpSpPr>
          <a:xfrm>
            <a:off x="6096000" y="571500"/>
            <a:ext cx="5321808" cy="3200400"/>
            <a:chOff x="3768719" y="1200150"/>
            <a:chExt cx="5321808" cy="3200400"/>
          </a:xfrm>
        </p:grpSpPr>
        <p:pic>
          <p:nvPicPr>
            <p:cNvPr id="23" name="Picture 8" descr="What is functional training? - Quora">
              <a:extLst>
                <a:ext uri="{FF2B5EF4-FFF2-40B4-BE49-F238E27FC236}">
                  <a16:creationId xmlns:a16="http://schemas.microsoft.com/office/drawing/2014/main" id="{F71BF65D-BBCE-4705-884F-646EAC05C31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719" y="1200150"/>
              <a:ext cx="5321808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DBB59EB4-9832-455B-B46D-EEBA5B803D14}"/>
                </a:ext>
              </a:extLst>
            </p:cNvPr>
            <p:cNvSpPr/>
            <p:nvPr/>
          </p:nvSpPr>
          <p:spPr>
            <a:xfrm>
              <a:off x="4346071" y="2292518"/>
              <a:ext cx="4167103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FUNCTIONAL</a:t>
              </a:r>
              <a:endParaRPr lang="he-IL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0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4021DD47-0FE4-45EB-BFDB-9867B8D605C7}"/>
              </a:ext>
            </a:extLst>
          </p:cNvPr>
          <p:cNvGrpSpPr/>
          <p:nvPr/>
        </p:nvGrpSpPr>
        <p:grpSpPr>
          <a:xfrm>
            <a:off x="6414873" y="571500"/>
            <a:ext cx="5303520" cy="3200400"/>
            <a:chOff x="6414873" y="571500"/>
            <a:chExt cx="5303520" cy="3200400"/>
          </a:xfrm>
        </p:grpSpPr>
        <p:pic>
          <p:nvPicPr>
            <p:cNvPr id="2060" name="Picture 12" descr="MYTH: You Can Improve With One Type of Workout | Jillian Michaels">
              <a:extLst>
                <a:ext uri="{FF2B5EF4-FFF2-40B4-BE49-F238E27FC236}">
                  <a16:creationId xmlns:a16="http://schemas.microsoft.com/office/drawing/2014/main" id="{B771B5EA-0981-4621-A966-6AC2C89941A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873" y="571500"/>
              <a:ext cx="530352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3A04CFA3-8376-4CB4-BD63-676899930977}"/>
                </a:ext>
              </a:extLst>
            </p:cNvPr>
            <p:cNvSpPr/>
            <p:nvPr/>
          </p:nvSpPr>
          <p:spPr>
            <a:xfrm>
              <a:off x="7901890" y="1663867"/>
              <a:ext cx="2329484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adley Hand ITC" panose="03070402050302030203" pitchFamily="66" charset="0"/>
                </a:rPr>
                <a:t>YOGA</a:t>
              </a:r>
              <a:endParaRPr lang="he-IL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36BE4465-E275-4F31-A40E-1C2B606D0C6A}"/>
              </a:ext>
            </a:extLst>
          </p:cNvPr>
          <p:cNvGrpSpPr/>
          <p:nvPr/>
        </p:nvGrpSpPr>
        <p:grpSpPr>
          <a:xfrm>
            <a:off x="367845" y="557210"/>
            <a:ext cx="5303520" cy="3200400"/>
            <a:chOff x="6414873" y="571500"/>
            <a:chExt cx="5303520" cy="3200400"/>
          </a:xfrm>
        </p:grpSpPr>
        <p:pic>
          <p:nvPicPr>
            <p:cNvPr id="10" name="Picture 12" descr="MYTH: You Can Improve With One Type of Workout | Jillian Michaels">
              <a:extLst>
                <a:ext uri="{FF2B5EF4-FFF2-40B4-BE49-F238E27FC236}">
                  <a16:creationId xmlns:a16="http://schemas.microsoft.com/office/drawing/2014/main" id="{CAC2C349-0505-4E28-8A30-7A98651E779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873" y="571500"/>
              <a:ext cx="530352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D5D04639-806C-44DE-8944-821195ED53BC}"/>
                </a:ext>
              </a:extLst>
            </p:cNvPr>
            <p:cNvSpPr/>
            <p:nvPr/>
          </p:nvSpPr>
          <p:spPr>
            <a:xfrm>
              <a:off x="8111947" y="1663867"/>
              <a:ext cx="1909369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YOGA</a:t>
              </a:r>
              <a:endParaRPr lang="he-IL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1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health benefits of working out with a crowd">
            <a:extLst>
              <a:ext uri="{FF2B5EF4-FFF2-40B4-BE49-F238E27FC236}">
                <a16:creationId xmlns:a16="http://schemas.microsoft.com/office/drawing/2014/main" id="{D397721F-B100-4118-95D0-A72B1BDA7C3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53035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health benefits of working out with a crowd">
            <a:extLst>
              <a:ext uri="{FF2B5EF4-FFF2-40B4-BE49-F238E27FC236}">
                <a16:creationId xmlns:a16="http://schemas.microsoft.com/office/drawing/2014/main" id="{63008490-EDAE-4D0F-AA67-B2981CA1A45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8625"/>
            <a:ext cx="53035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1FA8156A-6A2D-4722-94CC-87C512580737}"/>
              </a:ext>
            </a:extLst>
          </p:cNvPr>
          <p:cNvSpPr/>
          <p:nvPr/>
        </p:nvSpPr>
        <p:spPr>
          <a:xfrm>
            <a:off x="947499" y="1649577"/>
            <a:ext cx="41442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LOW IMPACT</a:t>
            </a:r>
            <a:endParaRPr lang="he-IL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3247126-B01C-4C52-9BC3-0E102A6B49A3}"/>
              </a:ext>
            </a:extLst>
          </p:cNvPr>
          <p:cNvSpPr/>
          <p:nvPr/>
        </p:nvSpPr>
        <p:spPr>
          <a:xfrm>
            <a:off x="6369447" y="1698954"/>
            <a:ext cx="487505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LOW IMPACT</a:t>
            </a:r>
            <a:endParaRPr lang="he-IL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33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12</Words>
  <Application>Microsoft Office PowerPoint</Application>
  <PresentationFormat>מסך רחב</PresentationFormat>
  <Paragraphs>10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Lilach Laniado</dc:creator>
  <cp:lastModifiedBy>Lilach Laniado</cp:lastModifiedBy>
  <cp:revision>14</cp:revision>
  <dcterms:created xsi:type="dcterms:W3CDTF">2021-04-09T20:50:57Z</dcterms:created>
  <dcterms:modified xsi:type="dcterms:W3CDTF">2021-04-12T08:35:20Z</dcterms:modified>
</cp:coreProperties>
</file>