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8" r:id="rId5"/>
    <p:sldId id="256" r:id="rId6"/>
    <p:sldId id="259" r:id="rId7"/>
    <p:sldId id="260" r:id="rId8"/>
    <p:sldId id="257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ach Laniado" initials="LL" lastIdx="1" clrIdx="0">
    <p:extLst>
      <p:ext uri="{19B8F6BF-5375-455C-9EA6-DF929625EA0E}">
        <p15:presenceInfo xmlns:p15="http://schemas.microsoft.com/office/powerpoint/2012/main" userId="Lilach Lania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D280AE-8B13-443C-8E07-8644DB13C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C47F5E9-1794-4E18-83A9-0109A9E0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496C9C-4A49-461C-9362-E01E14E8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F5AED1-F770-40AE-85B2-3D0B52A7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11488E-6E04-482F-9CB5-EB824EF1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33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4C35F0-D865-4AE4-A650-9BC1A071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632A97B-B71E-4395-866D-FEE092B3F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451748-9C54-47DB-A622-4B9EEA37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05FAB3-0EED-4E97-ADB5-63C4E17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3E1EF2A-A853-40F0-BFDB-CA3A9173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1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C3EF45B-97CC-4AD9-9458-75D701C67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10F7BA3-A4F6-4463-975C-757F24161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83D1EC-A136-4929-A634-99A0FEB8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1019AD-8F87-4C65-A4CC-B7DDB70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BE2726-F5E4-46B7-89F0-908BB1C3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06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162690-6DF3-4C4A-80A7-EEB723BF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231C7A-7D47-45BB-B3A1-12BCE0D8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BD44FC-5CE6-4C80-8449-DA76429B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1A5A7D-1B63-4623-BDA4-8C005FD0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72935B-AD3B-4DC5-AE7B-C1CDE69E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367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8524E1-568B-42E5-A053-4BB9C0A1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48D5925-CC91-44D7-8EC0-0969B0EE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0D33C8-B457-4D09-B6B2-0E645E0E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09972B-D9CE-4966-B25E-223A8FBB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3B00C3-E037-4954-9283-64A2FE59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20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0C73B8-F9EC-4D1D-A839-3366CF0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119C2A-0471-4047-95A9-F9DAA4CA2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5A8C87F-FBC5-41A8-BFCC-991FB3C67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7B0A827-B60F-42FC-AD0C-A541D8ED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2EA397F-E2B3-4DFC-BECF-6698CB8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0D8625F-0D46-4FE6-B5FE-E63B69BD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78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7C45AD-27A6-4516-9153-CBB63C65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38FAE6-848C-4175-8139-9B2BC59A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97AD421-77BC-417C-B780-46691AD37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E7FABA8-9ABC-46AB-B2C2-EA25813D7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C2D1C5D-5DB7-445C-98AC-3B4D93139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5D5FBFE-CC7D-4896-BA78-B26C09F6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0569A32-EE09-4F0F-8061-A20C776F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864450F-10FA-4E3A-B802-CB809A96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51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CD77F5-ACBC-4118-953E-7909ACDA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7FF15D9-D518-4B85-98E8-99020556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1A26353-9369-4E4D-8559-C464C84B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F4856F7-9902-40BC-AD08-62D83277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19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F5603FE-5578-4618-B28B-2F420CB2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AEDF68-D439-445C-9B50-8EB3BD64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1914087-D0B5-4BAB-9DA1-7D77D308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38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8B604-6638-4F1B-A979-8328FE7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F26F8D-8E2E-4171-8105-24040AC7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1CE5C5-F724-4461-A91B-B5C5638F1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9478AD-4CCF-4C39-A331-71B89FBA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3C31664-CA2B-4100-9A2D-5DEE08FE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F2798C-E6B5-401B-B67A-B516493D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398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E166D9-26CD-4800-96E1-A173FBE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931D8F1-960E-43B6-AAB6-12E06E5FC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8B6169E-910C-411D-9EAC-41880C46F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0A3779-2705-40C7-AF33-598B24FD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3C3A821-B1F8-4CF3-897E-2F4CDD6F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A53BDFF-3184-4FF1-8647-17B2C286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51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51C0583-F2E4-43D8-955B-19E40855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F3B1309-225F-4917-8946-B621B4062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819A08-347D-4AA7-AF16-5FD3913CA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3DC2-C087-4E10-8183-2A966E0B1BB1}" type="datetimeFigureOut">
              <a:rPr lang="he-IL" smtClean="0"/>
              <a:t>כ'/ניסן/תשפ"א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EC7E64-C0A2-4F76-9D52-491EFC421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8815CF-BE71-4319-85A3-7D5CCA06A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B46E-27BF-4C72-9C2C-BD4B048FE3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540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00ABE3-5BFC-4E4F-86DA-73D477F4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yourself</a:t>
            </a:r>
            <a:r>
              <a:rPr lang="he-IL" dirty="0"/>
              <a:t> </a:t>
            </a:r>
            <a:br>
              <a:rPr lang="he-IL" dirty="0"/>
            </a:br>
            <a:r>
              <a:rPr lang="he-IL" dirty="0"/>
              <a:t>אנחנו כאן איתכם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ED2AA8-36CE-47FD-8281-45400F03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ברוכים הבאים לאתר הכושר החדשני שמציע לכם אימונים שניתן לבצע בכל מקום ובכל זמן ללא כל עלות</a:t>
            </a:r>
          </a:p>
          <a:p>
            <a:r>
              <a:rPr lang="he-IL" dirty="0"/>
              <a:t>מוזמנים להיכנס ולבחור את האימון המתאים לכם לפי הרמה שלכם, לפי סוג האימון אותו תרצו לבצע עם או בלי ציוד לפי בחירתכם.</a:t>
            </a:r>
          </a:p>
          <a:p>
            <a:r>
              <a:rPr lang="he-IL" dirty="0"/>
              <a:t>באתר תוכלו לקבוע לכם אימונים עתידיים ואפילו להזמין חבר/ה שיעשו את האימון יחד איתכם, ומה הכי כיף? תוכלו לראות על איזה אימונים המליצו משתמשי האתר ולעשות אותם בעצמכם.</a:t>
            </a:r>
          </a:p>
          <a:p>
            <a:r>
              <a:rPr lang="he-IL" dirty="0"/>
              <a:t>אז למה אתם מחכים? הצטרפו אלינו.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08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ody, power, energy, dumbell, charge, fitness, bodybuilding icon - Download  on Iconfinder">
            <a:extLst>
              <a:ext uri="{FF2B5EF4-FFF2-40B4-BE49-F238E27FC236}">
                <a16:creationId xmlns:a16="http://schemas.microsoft.com/office/drawing/2014/main" id="{D8974E7F-928E-4D54-B1F2-EBA85DB8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0352" y1="40039" x2="60352" y2="40039"/>
                        <a14:backgroundMark x1="60352" y1="40039" x2="60938" y2="49805"/>
                        <a14:backgroundMark x1="60938" y1="49805" x2="68750" y2="43750"/>
                        <a14:backgroundMark x1="68750" y1="43750" x2="70898" y2="33594"/>
                        <a14:backgroundMark x1="70898" y1="33594" x2="79297" y2="27539"/>
                        <a14:backgroundMark x1="79297" y1="27539" x2="84961" y2="36133"/>
                        <a14:backgroundMark x1="84961" y1="36133" x2="82813" y2="47070"/>
                        <a14:backgroundMark x1="82813" y1="47070" x2="85938" y2="68750"/>
                        <a14:backgroundMark x1="85938" y1="68750" x2="84180" y2="79492"/>
                        <a14:backgroundMark x1="84180" y1="79492" x2="80078" y2="88867"/>
                        <a14:backgroundMark x1="80078" y1="88867" x2="70508" y2="92383"/>
                        <a14:backgroundMark x1="70508" y1="92383" x2="59766" y2="87500"/>
                        <a14:backgroundMark x1="59766" y1="87500" x2="58008" y2="77148"/>
                        <a14:backgroundMark x1="58008" y1="77148" x2="34766" y2="40039"/>
                        <a14:backgroundMark x1="34766" y1="40039" x2="25586" y2="34766"/>
                        <a14:backgroundMark x1="25586" y1="34766" x2="23828" y2="24414"/>
                        <a14:backgroundMark x1="23828" y1="24414" x2="25391" y2="14063"/>
                        <a14:backgroundMark x1="25391" y1="14063" x2="35156" y2="9375"/>
                        <a14:backgroundMark x1="35156" y1="9375" x2="43555" y2="16016"/>
                        <a14:backgroundMark x1="43555" y1="16016" x2="63867" y2="10547"/>
                        <a14:backgroundMark x1="63867" y1="10547" x2="70313" y2="18164"/>
                        <a14:backgroundMark x1="70313" y1="18164" x2="67383" y2="27734"/>
                        <a14:backgroundMark x1="67383" y1="27734" x2="58789" y2="32813"/>
                        <a14:backgroundMark x1="58789" y1="32813" x2="56445" y2="42578"/>
                        <a14:backgroundMark x1="56445" y1="42578" x2="60352" y2="47070"/>
                        <a14:backgroundMark x1="52148" y1="30273" x2="52148" y2="27734"/>
                        <a14:backgroundMark x1="70703" y1="53320" x2="71094" y2="57031"/>
                        <a14:backgroundMark x1="48828" y1="33789" x2="48828" y2="32813"/>
                        <a14:backgroundMark x1="51367" y1="16016" x2="53516" y2="19531"/>
                        <a14:backgroundMark x1="71680" y1="51758" x2="71680" y2="5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104" y="-135173"/>
            <a:ext cx="3704645" cy="37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ness Icon #272743 - Free Icons Library">
            <a:extLst>
              <a:ext uri="{FF2B5EF4-FFF2-40B4-BE49-F238E27FC236}">
                <a16:creationId xmlns:a16="http://schemas.microsoft.com/office/drawing/2014/main" id="{08DD4931-6670-442E-A500-BBCABAD9EF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2" name="Picture 8" descr="Fitness Icon #272743 - Free Icons Library">
            <a:extLst>
              <a:ext uri="{FF2B5EF4-FFF2-40B4-BE49-F238E27FC236}">
                <a16:creationId xmlns:a16="http://schemas.microsoft.com/office/drawing/2014/main" id="{CF3E3776-7751-46C4-ACEF-28D7B588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" y="3175000"/>
            <a:ext cx="317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AB98470-BC5B-4E10-9802-088470D5EC60}"/>
              </a:ext>
            </a:extLst>
          </p:cNvPr>
          <p:cNvSpPr txBox="1"/>
          <p:nvPr/>
        </p:nvSpPr>
        <p:spPr>
          <a:xfrm>
            <a:off x="5552903" y="680720"/>
            <a:ext cx="558245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אימוני כוח</a:t>
            </a:r>
          </a:p>
          <a:p>
            <a:r>
              <a:rPr lang="he-IL" dirty="0"/>
              <a:t>כאן תוכלו למצוא אימונים עם או בלי משקלים.</a:t>
            </a:r>
          </a:p>
          <a:p>
            <a:r>
              <a:rPr lang="he-IL" dirty="0"/>
              <a:t>יש לכם אפשרות לבנות אימון לפי השרירים בהם תרצו להתמקד או אימון </a:t>
            </a:r>
            <a:r>
              <a:rPr lang="en-US" dirty="0"/>
              <a:t>full body</a:t>
            </a:r>
            <a:r>
              <a:rPr lang="he-IL" dirty="0"/>
              <a:t> בו תעבדו על כל שרירי הגוף.</a:t>
            </a:r>
          </a:p>
          <a:p>
            <a:r>
              <a:rPr lang="he-IL" dirty="0"/>
              <a:t>והכל כמובן בהתאם לרמה שלכם.</a:t>
            </a:r>
          </a:p>
        </p:txBody>
      </p:sp>
    </p:spTree>
    <p:extLst>
      <p:ext uri="{BB962C8B-B14F-4D97-AF65-F5344CB8AC3E}">
        <p14:creationId xmlns:p14="http://schemas.microsoft.com/office/powerpoint/2010/main" val="405518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3352C8-0F3B-4629-ADFB-D632CCE5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1800" dirty="0"/>
              <a:t>אימוני ריצה</a:t>
            </a:r>
          </a:p>
          <a:p>
            <a:pPr marL="0" indent="0">
              <a:buNone/>
            </a:pPr>
            <a:r>
              <a:rPr lang="he-IL" sz="1800" dirty="0"/>
              <a:t>באמצעות בחירה של מרחק ורמת קושי תקבלו אימון ריצה שמותאם בדיוק בשבילכם.</a:t>
            </a:r>
          </a:p>
          <a:p>
            <a:pPr marL="0" indent="0">
              <a:buNone/>
            </a:pPr>
            <a:r>
              <a:rPr lang="he-IL" sz="1800" dirty="0"/>
              <a:t>תוכלו בסופו לכתוב בכמה זמן ביצעתם את האימון ואנחנו כבר נחשב בשבילכם את התוצאות שלכם במהלך האימון.</a:t>
            </a:r>
          </a:p>
          <a:p>
            <a:pPr marL="0" indent="0">
              <a:buNone/>
            </a:pPr>
            <a:r>
              <a:rPr lang="he-IL" sz="1800" dirty="0"/>
              <a:t>אז קדימה זה הזמן למצוא חבר שיצטרף אליכם או איזה </a:t>
            </a:r>
            <a:r>
              <a:rPr lang="he-IL" sz="1800" dirty="0" err="1"/>
              <a:t>פלייליסט</a:t>
            </a:r>
            <a:r>
              <a:rPr lang="he-IL" sz="1800" dirty="0"/>
              <a:t> נחמד לשמוע ולצאת לדרך.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978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2A7FB64-6D8B-4A6A-9F30-DB8DF3CA9300}"/>
              </a:ext>
            </a:extLst>
          </p:cNvPr>
          <p:cNvSpPr txBox="1"/>
          <p:nvPr/>
        </p:nvSpPr>
        <p:spPr>
          <a:xfrm>
            <a:off x="5552903" y="680720"/>
            <a:ext cx="558245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אימונים פונקציונליים</a:t>
            </a:r>
          </a:p>
          <a:p>
            <a:r>
              <a:rPr lang="he-IL" dirty="0"/>
              <a:t>האתר מציע מגוון רחב של אימונים פונקציונליים.</a:t>
            </a:r>
          </a:p>
          <a:p>
            <a:r>
              <a:rPr lang="he-IL" dirty="0"/>
              <a:t>באמצעות בחירה של סוג האימון והזמן שבו תרצו לבצע את האימון תוכלו ל</a:t>
            </a:r>
          </a:p>
        </p:txBody>
      </p:sp>
    </p:spTree>
    <p:extLst>
      <p:ext uri="{BB962C8B-B14F-4D97-AF65-F5344CB8AC3E}">
        <p14:creationId xmlns:p14="http://schemas.microsoft.com/office/powerpoint/2010/main" val="230580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2E02B20-530F-46DC-9917-D771FBDCC72A}"/>
              </a:ext>
            </a:extLst>
          </p:cNvPr>
          <p:cNvSpPr txBox="1"/>
          <p:nvPr/>
        </p:nvSpPr>
        <p:spPr>
          <a:xfrm>
            <a:off x="9288369" y="162967"/>
            <a:ext cx="24347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שונות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5A0EDD5-0B00-4374-B703-3C48A3756007}"/>
              </a:ext>
            </a:extLst>
          </p:cNvPr>
          <p:cNvSpPr txBox="1"/>
          <p:nvPr/>
        </p:nvSpPr>
        <p:spPr>
          <a:xfrm>
            <a:off x="1128893" y="228122"/>
            <a:ext cx="24347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קביעת אימון</a:t>
            </a:r>
          </a:p>
        </p:txBody>
      </p:sp>
      <p:pic>
        <p:nvPicPr>
          <p:cNvPr id="1032" name="Picture 8" descr="Fit Icons - 2,508 free vector icons">
            <a:extLst>
              <a:ext uri="{FF2B5EF4-FFF2-40B4-BE49-F238E27FC236}">
                <a16:creationId xmlns:a16="http://schemas.microsoft.com/office/drawing/2014/main" id="{0DA928D6-85A8-42C5-83DD-7DED9771D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078" y="998510"/>
            <a:ext cx="2251728" cy="225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rketing Mix Icon Images, Stock Photos &amp; Vectors | Shutterstock">
            <a:extLst>
              <a:ext uri="{FF2B5EF4-FFF2-40B4-BE49-F238E27FC236}">
                <a16:creationId xmlns:a16="http://schemas.microsoft.com/office/drawing/2014/main" id="{F89B7584-E93B-4BBB-9537-9F543A9C1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2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495"/>
          <a:stretch/>
        </p:blipFill>
        <p:spPr bwMode="auto">
          <a:xfrm>
            <a:off x="4450057" y="467145"/>
            <a:ext cx="3291885" cy="278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C79D6650-5E7D-4D4C-BC8F-5A51257A2097}"/>
              </a:ext>
            </a:extLst>
          </p:cNvPr>
          <p:cNvGrpSpPr/>
          <p:nvPr/>
        </p:nvGrpSpPr>
        <p:grpSpPr>
          <a:xfrm>
            <a:off x="1687632" y="998510"/>
            <a:ext cx="2243004" cy="2251728"/>
            <a:chOff x="1019812" y="3746318"/>
            <a:chExt cx="2243004" cy="2251728"/>
          </a:xfrm>
        </p:grpSpPr>
        <p:pic>
          <p:nvPicPr>
            <p:cNvPr id="1036" name="Picture 12" descr="Process Icon – Free Download, PNG and Vector">
              <a:extLst>
                <a:ext uri="{FF2B5EF4-FFF2-40B4-BE49-F238E27FC236}">
                  <a16:creationId xmlns:a16="http://schemas.microsoft.com/office/drawing/2014/main" id="{6DA93E3A-FA8E-410D-8C7B-0BBD04339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812" y="3746318"/>
              <a:ext cx="2243004" cy="225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Barbell, Dumbbell, Exercise, Fitness, Sport, Strength, - Strength Icon  Transparent Clipart (#1704475) - PinClipart">
              <a:extLst>
                <a:ext uri="{FF2B5EF4-FFF2-40B4-BE49-F238E27FC236}">
                  <a16:creationId xmlns:a16="http://schemas.microsoft.com/office/drawing/2014/main" id="{40533E9F-AA68-4C28-BFBB-3232BBD31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731" b="94737" l="10000" r="90682">
                          <a14:foregroundMark x1="20795" y1="45380" x2="20795" y2="45380"/>
                          <a14:foregroundMark x1="15455" y1="50175" x2="15455" y2="50175"/>
                          <a14:foregroundMark x1="56932" y1="50877" x2="56932" y2="50877"/>
                          <a14:foregroundMark x1="68295" y1="45029" x2="68295" y2="45029"/>
                          <a14:foregroundMark x1="80455" y1="43977" x2="79318" y2="43977"/>
                          <a14:foregroundMark x1="85000" y1="52749" x2="85000" y2="52749"/>
                          <a14:foregroundMark x1="50568" y1="29708" x2="50568" y2="29708"/>
                          <a14:foregroundMark x1="53409" y1="21988" x2="53409" y2="21988"/>
                          <a14:foregroundMark x1="41364" y1="10292" x2="23409" y2="14503"/>
                          <a14:foregroundMark x1="23409" y1="14503" x2="10795" y2="27836"/>
                          <a14:foregroundMark x1="10795" y1="27836" x2="5909" y2="46082"/>
                          <a14:foregroundMark x1="5909" y1="46082" x2="21477" y2="78596"/>
                          <a14:foregroundMark x1="21477" y1="78596" x2="34545" y2="90058"/>
                          <a14:foregroundMark x1="34545" y1="90058" x2="53182" y2="92515"/>
                          <a14:foregroundMark x1="53182" y1="92515" x2="71364" y2="86550"/>
                          <a14:foregroundMark x1="71364" y1="86550" x2="86705" y2="74971"/>
                          <a14:foregroundMark x1="86705" y1="74971" x2="93750" y2="55906"/>
                          <a14:foregroundMark x1="93750" y1="55906" x2="93409" y2="38830"/>
                          <a14:foregroundMark x1="93409" y1="38830" x2="84318" y2="23743"/>
                          <a14:foregroundMark x1="84318" y1="23743" x2="55795" y2="5146"/>
                          <a14:foregroundMark x1="55795" y1="5146" x2="37955" y2="5731"/>
                          <a14:foregroundMark x1="37955" y1="5731" x2="25000" y2="11813"/>
                          <a14:foregroundMark x1="21818" y1="43977" x2="21818" y2="43977"/>
                          <a14:foregroundMark x1="30682" y1="33684" x2="30682" y2="33684"/>
                          <a14:foregroundMark x1="43068" y1="49474" x2="43068" y2="49474"/>
                          <a14:foregroundMark x1="70455" y1="41404" x2="70455" y2="41404"/>
                          <a14:foregroundMark x1="75795" y1="41053" x2="75795" y2="41053"/>
                          <a14:foregroundMark x1="31364" y1="32632" x2="31705" y2="65848"/>
                          <a14:foregroundMark x1="24659" y1="41404" x2="21136" y2="54620"/>
                          <a14:foregroundMark x1="71136" y1="37427" x2="66932" y2="59064"/>
                          <a14:foregroundMark x1="66932" y1="59064" x2="67955" y2="69240"/>
                          <a14:foregroundMark x1="51705" y1="94035" x2="51705" y2="94035"/>
                          <a14:foregroundMark x1="33523" y1="92281" x2="50568" y2="94737"/>
                          <a14:foregroundMark x1="23977" y1="32632" x2="27159" y2="78012"/>
                          <a14:foregroundMark x1="27159" y1="78012" x2="32500" y2="79064"/>
                          <a14:foregroundMark x1="32841" y1="70643" x2="32841" y2="70643"/>
                          <a14:foregroundMark x1="42727" y1="45731" x2="59318" y2="57544"/>
                          <a14:foregroundMark x1="59318" y1="57544" x2="77614" y2="57661"/>
                          <a14:foregroundMark x1="77614" y1="57661" x2="79773" y2="36959"/>
                          <a14:foregroundMark x1="79773" y1="36959" x2="60000" y2="33450"/>
                          <a14:foregroundMark x1="60000" y1="33450" x2="38182" y2="46199"/>
                          <a14:foregroundMark x1="35000" y1="46199" x2="44432" y2="62222"/>
                          <a14:foregroundMark x1="44432" y1="62222" x2="61136" y2="59064"/>
                          <a14:foregroundMark x1="61136" y1="59064" x2="51250" y2="45029"/>
                          <a14:foregroundMark x1="51250" y1="45029" x2="33523" y2="50175"/>
                          <a14:foregroundMark x1="82955" y1="46901" x2="66818" y2="41520"/>
                          <a14:foregroundMark x1="66818" y1="41520" x2="50114" y2="47953"/>
                          <a14:foregroundMark x1="50114" y1="47953" x2="59659" y2="63041"/>
                          <a14:foregroundMark x1="59659" y1="63041" x2="76591" y2="60936"/>
                          <a14:foregroundMark x1="76591" y1="60936" x2="90682" y2="52047"/>
                          <a14:foregroundMark x1="90682" y1="52047" x2="80114" y2="47953"/>
                          <a14:foregroundMark x1="60227" y1="44678" x2="59773" y2="45380"/>
                          <a14:foregroundMark x1="17500" y1="46199" x2="20795" y2="42456"/>
                          <a14:foregroundMark x1="52727" y1="43275" x2="65795" y2="56374"/>
                          <a14:foregroundMark x1="65795" y1="56374" x2="51705" y2="43977"/>
                          <a14:foregroundMark x1="51705" y1="43977" x2="51250" y2="43977"/>
                          <a14:foregroundMark x1="12955" y1="40702" x2="17386" y2="57427"/>
                          <a14:foregroundMark x1="17386" y1="57427" x2="11818" y2="4175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757" y="4459010"/>
              <a:ext cx="850445" cy="826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45916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4B93A1E6E1DD4C8641588354CD224D" ma:contentTypeVersion="6" ma:contentTypeDescription="Create a new document." ma:contentTypeScope="" ma:versionID="f13c7c7d79b2f7c3cb1433e64084da77">
  <xsd:schema xmlns:xsd="http://www.w3.org/2001/XMLSchema" xmlns:xs="http://www.w3.org/2001/XMLSchema" xmlns:p="http://schemas.microsoft.com/office/2006/metadata/properties" xmlns:ns3="0a8510a1-9089-433b-9823-f2368f411374" xmlns:ns4="10377285-2fbd-4685-bf7e-4b2653b46635" targetNamespace="http://schemas.microsoft.com/office/2006/metadata/properties" ma:root="true" ma:fieldsID="392039a1b49a39012af042cb4f1cf4f4" ns3:_="" ns4:_="">
    <xsd:import namespace="0a8510a1-9089-433b-9823-f2368f411374"/>
    <xsd:import namespace="10377285-2fbd-4685-bf7e-4b2653b4663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510a1-9089-433b-9823-f2368f4113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377285-2fbd-4685-bf7e-4b2653b466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76CCF3-C049-4FF1-898C-39226807FC09}">
  <ds:schemaRefs>
    <ds:schemaRef ds:uri="0a8510a1-9089-433b-9823-f2368f41137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0377285-2fbd-4685-bf7e-4b2653b4663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73C85E-0107-4051-BEE9-8CBF975269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BABD4B-867E-40EC-A3D0-9120A6D29A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510a1-9089-433b-9823-f2368f411374"/>
    <ds:schemaRef ds:uri="10377285-2fbd-4685-bf7e-4b2653b466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202</Words>
  <Application>Microsoft Office PowerPoint</Application>
  <PresentationFormat>מסך רחב</PresentationFormat>
  <Paragraphs>18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Do it yourself  אנחנו כאן איתכם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Lilach Laniado</dc:creator>
  <cp:lastModifiedBy>Lilach Laniado</cp:lastModifiedBy>
  <cp:revision>13</cp:revision>
  <dcterms:created xsi:type="dcterms:W3CDTF">2021-03-28T08:52:59Z</dcterms:created>
  <dcterms:modified xsi:type="dcterms:W3CDTF">2021-04-02T11:16:11Z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0x010100DD4B93A1E6E1DD4C8641588354CD224D</vt:lpwstr>
  </property>
</Properties>
</file>