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5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7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54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3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r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8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r">
              <a:defRPr/>
            </a:lvl1pPr>
          </a:lstStyle>
          <a:p>
            <a:fld id="{E75FF5ED-E9ED-4705-8DB9-7304291AB33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8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F5ED-E9ED-4705-8DB9-7304291AB33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1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ebSockets_API/Writing_WebSocket_ser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9898F40-E5FF-4F67-B7E9-2FE98398C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r>
              <a:rPr lang="en-US" sz="5400"/>
              <a:t>websockets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1CAA07E-CC53-49CB-A32C-E87B8AA57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Workshop192 –v1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49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750671-32EF-4712-9AE2-357FDE6B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על מה נדבר?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89FE67-A19A-444D-B381-FA4929F0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מהו </a:t>
            </a:r>
            <a:r>
              <a:rPr lang="en-US" dirty="0"/>
              <a:t>WEBSOCKETS</a:t>
            </a:r>
            <a:r>
              <a:rPr lang="he-IL" dirty="0"/>
              <a:t>?</a:t>
            </a:r>
          </a:p>
          <a:p>
            <a:r>
              <a:rPr lang="he-IL" dirty="0"/>
              <a:t>נשווה בין תקשורת חד-כיוונית </a:t>
            </a:r>
            <a:r>
              <a:rPr lang="en-US" dirty="0"/>
              <a:t>half-duplex</a:t>
            </a:r>
            <a:r>
              <a:rPr lang="he-IL" dirty="0"/>
              <a:t> לתקשורת דו-כיוונית </a:t>
            </a:r>
            <a:r>
              <a:rPr lang="en-US" dirty="0"/>
              <a:t>full-duplex</a:t>
            </a:r>
            <a:endParaRPr lang="he-IL" dirty="0"/>
          </a:p>
          <a:p>
            <a:r>
              <a:rPr lang="he-IL" dirty="0"/>
              <a:t>נציג את הבעיות העולות מהצורך בתקשורת דו-כיוונית במסגרת פרוטוקול </a:t>
            </a:r>
            <a:r>
              <a:rPr lang="en-US" dirty="0"/>
              <a:t>HTTPS</a:t>
            </a:r>
            <a:endParaRPr lang="he-IL" dirty="0"/>
          </a:p>
          <a:p>
            <a:r>
              <a:rPr lang="he-IL" dirty="0"/>
              <a:t>נציג את הפתרון שמספק פרוטוקול </a:t>
            </a:r>
            <a:r>
              <a:rPr lang="en-US" dirty="0" err="1"/>
              <a:t>websockets</a:t>
            </a:r>
            <a:endParaRPr lang="he-IL" dirty="0"/>
          </a:p>
          <a:p>
            <a:r>
              <a:rPr lang="he-IL" dirty="0"/>
              <a:t>נדגים כיצד ניתן להשתמש בפרוטוקול זה בקוד.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6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BE0A2F0-65D4-4D65-A5E0-6281D58A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" y="3629293"/>
            <a:ext cx="4038494" cy="2412682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5A05004-45E6-485A-89D4-88472FE2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855319"/>
            <a:ext cx="11653521" cy="1613561"/>
          </a:xfrm>
        </p:spPr>
        <p:txBody>
          <a:bodyPr/>
          <a:lstStyle/>
          <a:p>
            <a:r>
              <a:rPr lang="he-IL" dirty="0"/>
              <a:t>תקשורת חד-כיוונית </a:t>
            </a:r>
            <a:r>
              <a:rPr lang="en-US" dirty="0"/>
              <a:t>half-duplex</a:t>
            </a:r>
            <a:r>
              <a:rPr lang="he-IL" dirty="0"/>
              <a:t> ותקשורת דו-כיוונית </a:t>
            </a:r>
            <a:r>
              <a:rPr lang="en-US" dirty="0"/>
              <a:t>full-</a:t>
            </a:r>
            <a:r>
              <a:rPr lang="en-US" dirty="0" err="1"/>
              <a:t>dupleX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373DA7-1093-46EC-9727-15824780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he-IL" dirty="0"/>
              <a:t>בתקשורת חד כיוונית המידע זורם בשני הכיוונים, אולם לא בו-זמנית - בכל רגע נתון המידע זורם בכיוון אחד בלבד. תקשורת כזו מתקיימת במכשירי קשר, שבהם כדי לשדר על מחזיק </a:t>
            </a:r>
            <a:r>
              <a:rPr lang="en-US" dirty="0"/>
              <a:t>       </a:t>
            </a:r>
            <a:r>
              <a:rPr lang="he-IL" dirty="0"/>
              <a:t>המכשיר ללחוץ על כפתור המאפשר לו, ורק לו, לדבר.</a:t>
            </a:r>
          </a:p>
          <a:p>
            <a:r>
              <a:rPr lang="he-IL" dirty="0"/>
              <a:t>בתקשורת דו כיוונית המידע זורם בשני הכיוונים, גם בו-זמנית. תקשורת כזו מתקיימת במכשיר טלפון.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ECCE17-B074-4738-8439-52EAB779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הבעיות העולות מהצורך בתקשורת דו-כיוונית במסגרת פרוטוקול </a:t>
            </a:r>
            <a:r>
              <a:rPr lang="en-US" dirty="0"/>
              <a:t>HTTPS</a:t>
            </a:r>
            <a:br>
              <a:rPr lang="he-IL" dirty="0"/>
            </a:b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90A4A0-AA55-4DB2-923E-DFDD5603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HTTPS</a:t>
            </a:r>
            <a:r>
              <a:rPr lang="he-IL" dirty="0"/>
              <a:t> </a:t>
            </a:r>
            <a:r>
              <a:rPr lang="en-US" dirty="0"/>
              <a:t> -(</a:t>
            </a:r>
            <a:r>
              <a:rPr lang="en-US" b="1" dirty="0"/>
              <a:t>H</a:t>
            </a:r>
            <a:r>
              <a:rPr lang="en-US" dirty="0"/>
              <a:t>yper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T</a:t>
            </a:r>
            <a:r>
              <a:rPr lang="en-US" dirty="0"/>
              <a:t>ransfer </a:t>
            </a:r>
            <a:r>
              <a:rPr lang="en-US" b="1" dirty="0" err="1"/>
              <a:t>P</a:t>
            </a:r>
            <a:r>
              <a:rPr lang="en-US" dirty="0" err="1"/>
              <a:t>rotocol</a:t>
            </a:r>
            <a:r>
              <a:rPr lang="en-US" b="1" dirty="0" err="1"/>
              <a:t>S</a:t>
            </a:r>
            <a:r>
              <a:rPr lang="en-US" dirty="0" err="1"/>
              <a:t>ecure</a:t>
            </a:r>
            <a:r>
              <a:rPr lang="en-US" dirty="0"/>
              <a:t>) </a:t>
            </a:r>
            <a:r>
              <a:rPr lang="he-IL" dirty="0"/>
              <a:t>הוא פרוטוקול תקשורת נפוץ במיוחד לאבטחת מידע ברשתות מחשבים</a:t>
            </a:r>
            <a:r>
              <a:rPr lang="en-US" dirty="0"/>
              <a:t>.</a:t>
            </a:r>
          </a:p>
          <a:p>
            <a:r>
              <a:rPr lang="en-US" dirty="0"/>
              <a:t>HTTPS </a:t>
            </a:r>
            <a:r>
              <a:rPr lang="he-IL" dirty="0"/>
              <a:t> ממש פרוטוקול </a:t>
            </a:r>
            <a:r>
              <a:rPr lang="en-US" dirty="0"/>
              <a:t>Request–response</a:t>
            </a:r>
            <a:r>
              <a:rPr lang="he-IL" dirty="0"/>
              <a:t> בין לקוח לשרת.</a:t>
            </a:r>
          </a:p>
          <a:p>
            <a:r>
              <a:rPr lang="he-IL" dirty="0"/>
              <a:t>עפ"י </a:t>
            </a:r>
            <a:r>
              <a:rPr lang="en-US" dirty="0"/>
              <a:t>Request–response</a:t>
            </a:r>
            <a:r>
              <a:rPr lang="he-IL" dirty="0"/>
              <a:t> כל צד רשאי לשלוח או לקבל מידע. במידה ונרצה שכל צד יוכל גם לשלוח וגם לקבל נצטרך לממש שני ערוצי </a:t>
            </a:r>
            <a:r>
              <a:rPr lang="en-US" dirty="0" err="1"/>
              <a:t>tcp</a:t>
            </a:r>
            <a:r>
              <a:rPr lang="he-IL" dirty="0"/>
              <a:t> לכל צד, אחד לשליחה ואחד לקבלה.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3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73354F9-BCD5-4CDD-8630-5F3F8847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310109"/>
            <a:ext cx="3233102" cy="2530937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EF3DB45-85A8-4F6B-937C-7B3D3CF1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 err="1"/>
              <a:t>websockets</a:t>
            </a:r>
            <a:br>
              <a:rPr lang="he-IL" dirty="0"/>
            </a:b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36FFC6-7A42-43D8-BB84-9AB53D51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120" y="2015733"/>
            <a:ext cx="8443734" cy="2068588"/>
          </a:xfrm>
        </p:spPr>
        <p:txBody>
          <a:bodyPr/>
          <a:lstStyle/>
          <a:p>
            <a:r>
              <a:rPr lang="en-US" dirty="0"/>
              <a:t>WEBSOCKETS </a:t>
            </a:r>
            <a:r>
              <a:rPr lang="he-IL" dirty="0"/>
              <a:t> זהו פרוטוקול המאפשר לבצע תקשורת דו-כיוונית על גבי חיבור בודד שנשאר פתוח לכל אורך ההתקשרות ובו כל צד יכול לשלוח מידע  לצד השני (</a:t>
            </a:r>
            <a:r>
              <a:rPr lang="en-US" dirty="0"/>
              <a:t>full-duplex</a:t>
            </a:r>
            <a:r>
              <a:rPr lang="he-IL" dirty="0"/>
              <a:t>). מרגע שהנתיב פעיל בין שני הצדדים, כל צד יכול לשלוח מידע באופן עצמאי לצד השני.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3F7F2-D233-4160-B798-9940D61E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7A7CB5-941D-4C0D-BF99-73A6A4DB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https://developer.mozilla.org/en-US/docs/Web/API/WebSockets_API/Writing_WebSocket_server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07100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153</Words>
  <Application>Microsoft Office PowerPoint</Application>
  <PresentationFormat>מסך רחב</PresentationFormat>
  <Paragraphs>19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גלריה</vt:lpstr>
      <vt:lpstr>websockets</vt:lpstr>
      <vt:lpstr>על מה נדבר?</vt:lpstr>
      <vt:lpstr>תקשורת חד-כיוונית half-duplex ותקשורת דו-כיוונית full-dupleX</vt:lpstr>
      <vt:lpstr>הבעיות העולות מהצורך בתקשורת דו-כיוונית במסגרת פרוטוקול HTTPS </vt:lpstr>
      <vt:lpstr>websockets </vt:lpstr>
      <vt:lpstr>דוגמה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itay lederman</dc:creator>
  <cp:lastModifiedBy>itay lederman</cp:lastModifiedBy>
  <cp:revision>18</cp:revision>
  <dcterms:created xsi:type="dcterms:W3CDTF">2019-04-01T13:10:02Z</dcterms:created>
  <dcterms:modified xsi:type="dcterms:W3CDTF">2019-04-01T14:46:48Z</dcterms:modified>
</cp:coreProperties>
</file>