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692B1-E103-49D7-AC7B-6F3CE1B63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927C7D-7270-4005-9873-8756DCEA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F4E37-51C5-4566-B59C-F0C6A66E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6169B-CB4F-4821-850D-324BF684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4F212-717F-4CF1-B3A7-BF6B2F2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C5945-785C-4D0C-B2E2-C5D0BFB0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29797-1D7A-447F-AD0C-E4B57859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0415B-2E37-4112-976B-3500571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5AFD8-D67F-49D4-8DCE-2B0ACCF8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73A50-91A0-4491-8C66-86AC9597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6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C89ECB-A93B-43D7-8C13-3F2908076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E95C0B-B829-45C1-B6AE-D9F32731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96A99-79A4-4912-9941-7DFC268A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EECCB-F2FA-4E96-A12A-FCDB0E8E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411B3-D166-4ACF-82FA-F45D346C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C1A14-C717-4628-BA51-CAE581D6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3CACC-D0C1-402F-A096-67F352DB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DF54D-EFEF-4CD9-A9D4-99B3C945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25E737-C71D-4F56-83EE-01E8C6A1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FE255-475C-4B9A-9B4B-EE3BBD01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E3F20-4C49-4139-B3E1-190077EB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C4472D-7531-4E77-B67D-0040B091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EB3044-D6D8-4EC2-AC40-6E42BEA5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4262C-C7C1-4BBF-86C6-B3F66D11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03E58-E012-49FE-ABA3-88DBB4CB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B0AD0-4255-4BB1-B8E3-4782AF6C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50C55-7813-4710-A1EC-35820854C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ECCD0A-06BA-4052-AFD0-440F8B71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E4D485-8468-4F68-8ACE-CE24A352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5CC7A-5473-450C-ABA2-9BE8E290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CF6B3D-B4E7-45A5-8125-1C5F0591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5972D-0C1F-4404-A815-FCDBB1A7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7DC3FB-2A61-4B4D-96EF-7F1D5781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5E0AFB-A6CF-4B67-A2E5-EC3A5D335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CBDCB8-E551-49AA-B292-70E1C6891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4923E4-2622-48EA-9915-0A08587E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96F2D5-A5F4-4D45-9E6A-FA0A6A5C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FDF10A-94F3-45E0-AA4A-5C1B1C2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8D8D3E-21B8-402F-AC7C-056AA6A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3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B7593-1A3F-4C01-9901-168C5DB7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EA7D1F-69E1-4629-B418-8AF4AFA8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BC2EB4-7FCF-4ECC-97D8-3B8A26D2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5151C-8743-4A2E-BD81-0B1B2EA1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87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5770FA-3FE0-499B-B586-A36D1CA5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6D9899-6679-4709-8B60-E8B01BC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8A79-3509-443E-8FC3-5944F5B2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04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54377-EC80-4DF2-A341-3AA4203C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6F0C1-485C-4448-8D86-8E6F3AA6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788BCB-8CB4-41E9-A514-33C73076F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813799-BA43-4F66-9A80-3328AB6C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2F9DC8-03BC-4BC9-884D-C7DC96F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367B42-E979-4F2A-9128-95624F6A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9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72473-5BFB-4A51-95B0-A42E8869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83F6C4-E29A-4A37-AC98-1C67B72A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666006-B7D8-4E7B-B4F7-68403AA8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8368C-C046-44E1-9B9E-970BCB6D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3EE68-05F5-461D-8F57-A72AA1EF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A7A95-9D92-400B-BCA0-7FFC172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C8DBC0-5423-4185-9656-782F0F4D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4DFBB-C842-4EBF-A034-3AB3A148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FEC655-D8D7-4C5F-BB17-A2BC56D82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A9AC-8019-43A7-94A3-ED122BD343C7}" type="datetimeFigureOut">
              <a:rPr kumimoji="1" lang="ja-JP" altLang="en-US" smtClean="0"/>
              <a:t>2020/6/21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60EEC-4EF2-4733-A7BB-561708C13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ECD2F-5A0C-4054-9260-CEB1C2AB5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0394-4AD9-4909-8A31-8C0B3BDA0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BB818-D1F2-4F01-A0F0-0B3979F45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6C043E-7EC1-4ECF-82B1-1DA05D9CA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2AE123B-F42E-4674-A3A7-422F0E66A5B2}"/>
              </a:ext>
            </a:extLst>
          </p:cNvPr>
          <p:cNvSpPr/>
          <p:nvPr/>
        </p:nvSpPr>
        <p:spPr>
          <a:xfrm>
            <a:off x="4843120" y="3502284"/>
            <a:ext cx="5887941" cy="3133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クライアント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717DC35-F6D5-499E-94A7-ED8D6AEDEBBE}"/>
              </a:ext>
            </a:extLst>
          </p:cNvPr>
          <p:cNvSpPr/>
          <p:nvPr/>
        </p:nvSpPr>
        <p:spPr>
          <a:xfrm>
            <a:off x="4515986" y="3313318"/>
            <a:ext cx="5887941" cy="3133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クライアント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2A8C4C4-FDB0-400F-A65B-1F716C236DA2}"/>
              </a:ext>
            </a:extLst>
          </p:cNvPr>
          <p:cNvGrpSpPr/>
          <p:nvPr/>
        </p:nvGrpSpPr>
        <p:grpSpPr>
          <a:xfrm>
            <a:off x="4229579" y="3090110"/>
            <a:ext cx="5887941" cy="3133328"/>
            <a:chOff x="5112448" y="3539427"/>
            <a:chExt cx="5887941" cy="313332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0BA18BA-2593-43D5-9FD5-FC8049491318}"/>
                </a:ext>
              </a:extLst>
            </p:cNvPr>
            <p:cNvSpPr/>
            <p:nvPr/>
          </p:nvSpPr>
          <p:spPr>
            <a:xfrm>
              <a:off x="5112448" y="3539427"/>
              <a:ext cx="5887941" cy="31333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/>
                <a:t>クライアント</a:t>
              </a:r>
              <a:r>
                <a:rPr kumimoji="1" lang="en-US" altLang="ja-JP" dirty="0"/>
                <a:t>PC</a:t>
              </a:r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F73BC00-49A7-4E45-9C3A-3260BEE815A1}"/>
                </a:ext>
              </a:extLst>
            </p:cNvPr>
            <p:cNvSpPr/>
            <p:nvPr/>
          </p:nvSpPr>
          <p:spPr>
            <a:xfrm>
              <a:off x="9780356" y="4506126"/>
              <a:ext cx="1160913" cy="8407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ばもきゃ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2B6B155-7735-46DC-9CD0-6C315A20774F}"/>
                </a:ext>
              </a:extLst>
            </p:cNvPr>
            <p:cNvSpPr/>
            <p:nvPr/>
          </p:nvSpPr>
          <p:spPr>
            <a:xfrm>
              <a:off x="5191276" y="3993999"/>
              <a:ext cx="2910053" cy="25802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Unity</a:t>
              </a:r>
              <a:r>
                <a:rPr kumimoji="1" lang="ja-JP" altLang="en-US" dirty="0"/>
                <a:t>ワールド</a:t>
              </a:r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r>
                <a:rPr kumimoji="1" lang="ja-JP" altLang="en-US" sz="1200" dirty="0"/>
                <a:t>アバターは言われたとおりの座標とモーションで配置するだけ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例えば椅子に座らせるとかはクライアントで座標移動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カメラ切り替えボタンとかはコマンドで同期する</a:t>
              </a:r>
              <a:endParaRPr kumimoji="1" lang="ja-JP" altLang="en-US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FFAAE8E-B525-409D-8D30-756DB9C63484}"/>
                </a:ext>
              </a:extLst>
            </p:cNvPr>
            <p:cNvCxnSpPr>
              <a:cxnSpLocks/>
              <a:stCxn id="4" idx="1"/>
              <a:endCxn id="18" idx="3"/>
            </p:cNvCxnSpPr>
            <p:nvPr/>
          </p:nvCxnSpPr>
          <p:spPr>
            <a:xfrm flipH="1">
              <a:off x="8101329" y="4926490"/>
              <a:ext cx="1679027" cy="7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7FE9C71-0597-45E2-B500-9DC97885B79D}"/>
                </a:ext>
              </a:extLst>
            </p:cNvPr>
            <p:cNvSpPr txBox="1"/>
            <p:nvPr/>
          </p:nvSpPr>
          <p:spPr>
            <a:xfrm>
              <a:off x="8146832" y="4515856"/>
              <a:ext cx="1749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VMCProtocol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モーション転送</a:t>
              </a:r>
              <a:r>
                <a:rPr kumimoji="1" lang="en-US" altLang="ja-JP" sz="1200" dirty="0"/>
                <a:t>)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SEDSS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(AES</a:t>
              </a:r>
              <a:r>
                <a:rPr kumimoji="1" lang="ja-JP" altLang="en-US" sz="1200" dirty="0"/>
                <a:t>暗号モデル転送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40C364B-B0F0-46C6-B175-E862EFA18CAD}"/>
                </a:ext>
              </a:extLst>
            </p:cNvPr>
            <p:cNvSpPr/>
            <p:nvPr/>
          </p:nvSpPr>
          <p:spPr>
            <a:xfrm>
              <a:off x="6780132" y="4515856"/>
              <a:ext cx="1321197" cy="8355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EVMC4U</a:t>
              </a:r>
              <a:br>
                <a:rPr lang="en-US" altLang="ja-JP" dirty="0"/>
              </a:br>
              <a:r>
                <a:rPr lang="en-US" altLang="ja-JP" dirty="0"/>
                <a:t>SEDSS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58B9B41-C654-45E7-98E1-3601EEF25F28}"/>
                </a:ext>
              </a:extLst>
            </p:cNvPr>
            <p:cNvSpPr/>
            <p:nvPr/>
          </p:nvSpPr>
          <p:spPr>
            <a:xfrm>
              <a:off x="5191276" y="4506126"/>
              <a:ext cx="1472408" cy="8355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/>
                <a:t>MagicOnion</a:t>
              </a:r>
              <a:endParaRPr kumimoji="1" lang="ja-JP" altLang="en-US" dirty="0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D33D57-D541-4A76-B50A-198CF8605F23}"/>
              </a:ext>
            </a:extLst>
          </p:cNvPr>
          <p:cNvSpPr/>
          <p:nvPr/>
        </p:nvSpPr>
        <p:spPr>
          <a:xfrm>
            <a:off x="794970" y="817060"/>
            <a:ext cx="4151106" cy="2410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 </a:t>
            </a:r>
            <a:r>
              <a:rPr lang="en-US" altLang="ja-JP" dirty="0" err="1"/>
              <a:t>MagicOnion</a:t>
            </a:r>
            <a:r>
              <a:rPr lang="ja-JP" altLang="en-US" dirty="0"/>
              <a:t>サーバー</a:t>
            </a:r>
            <a:endParaRPr lang="en-US" altLang="ja-JP" dirty="0"/>
          </a:p>
          <a:p>
            <a:r>
              <a:rPr lang="en-US" altLang="ja-JP" dirty="0" err="1"/>
              <a:t>StreamingHub</a:t>
            </a:r>
            <a:endParaRPr lang="en-US" altLang="ja-JP" dirty="0"/>
          </a:p>
          <a:p>
            <a:r>
              <a:rPr lang="ja-JP" altLang="en-US" dirty="0"/>
              <a:t>・音声の分配</a:t>
            </a:r>
            <a:r>
              <a:rPr lang="en-US" altLang="ja-JP" dirty="0"/>
              <a:t>(Opus)</a:t>
            </a:r>
            <a:br>
              <a:rPr lang="en-US" altLang="ja-JP" dirty="0"/>
            </a:br>
            <a:r>
              <a:rPr lang="ja-JP" altLang="en-US" dirty="0"/>
              <a:t>・モーションを全員に分配</a:t>
            </a:r>
            <a:endParaRPr lang="en-US" altLang="ja-JP" dirty="0"/>
          </a:p>
          <a:p>
            <a:r>
              <a:rPr lang="ja-JP" altLang="en-US" dirty="0"/>
              <a:t>・その他コマンドの分配</a:t>
            </a:r>
            <a:br>
              <a:rPr lang="en-US" altLang="ja-JP" dirty="0"/>
            </a:br>
            <a:r>
              <a:rPr lang="en-US" altLang="ja-JP" dirty="0"/>
              <a:t>Service</a:t>
            </a:r>
            <a:endParaRPr kumimoji="1" lang="en-US" altLang="ja-JP" dirty="0"/>
          </a:p>
          <a:p>
            <a:r>
              <a:rPr lang="ja-JP" altLang="en-US" dirty="0"/>
              <a:t>・モデルデータをアップロード</a:t>
            </a:r>
            <a:r>
              <a:rPr lang="en-US" altLang="ja-JP" dirty="0"/>
              <a:t>(AES)</a:t>
            </a:r>
            <a:br>
              <a:rPr lang="en-US" altLang="ja-JP" dirty="0"/>
            </a:br>
            <a:r>
              <a:rPr lang="ja-JP" altLang="en-US" dirty="0"/>
              <a:t>・モデルデータをダウンロード</a:t>
            </a:r>
            <a:r>
              <a:rPr lang="en-US" altLang="ja-JP" dirty="0"/>
              <a:t>(AES)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B1BF3A-45DC-4F93-A192-0940D177B935}"/>
              </a:ext>
            </a:extLst>
          </p:cNvPr>
          <p:cNvSpPr txBox="1"/>
          <p:nvPr/>
        </p:nvSpPr>
        <p:spPr>
          <a:xfrm>
            <a:off x="5931777" y="118242"/>
            <a:ext cx="5119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Dependencies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VirtualMotionCapture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EasyVirtualMotionCaptureForUnity</a:t>
            </a:r>
            <a:r>
              <a:rPr kumimoji="1" lang="en-US" altLang="ja-JP" sz="1400" dirty="0"/>
              <a:t>(EVMC4U)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SimpleEncryptedDataSendSample</a:t>
            </a:r>
            <a:r>
              <a:rPr kumimoji="1" lang="en-US" altLang="ja-JP" sz="1400" dirty="0"/>
              <a:t>(SEDSS)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UnityCipher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EasyDeviceDiscoveryProtocolForUnity</a:t>
            </a:r>
            <a:r>
              <a:rPr kumimoji="1" lang="en-US" altLang="ja-JP" sz="1400" dirty="0"/>
              <a:t>(EDDP)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MagicOnion</a:t>
            </a:r>
            <a:br>
              <a:rPr kumimoji="1" lang="en-US" altLang="ja-JP" sz="1400" dirty="0"/>
            </a:br>
            <a:r>
              <a:rPr kumimoji="1" lang="ja-JP" altLang="en-US" sz="1400" dirty="0"/>
              <a:t>・</a:t>
            </a:r>
            <a:r>
              <a:rPr kumimoji="1" lang="en-US" altLang="ja-JP" sz="1400" dirty="0" err="1"/>
              <a:t>MessagePack</a:t>
            </a:r>
            <a:r>
              <a:rPr lang="en-US" altLang="ja-JP" sz="1400" dirty="0"/>
              <a:t> for C#(Unity)</a:t>
            </a:r>
            <a:br>
              <a:rPr lang="en-US" altLang="ja-JP" sz="1400" dirty="0"/>
            </a:br>
            <a:r>
              <a:rPr lang="ja-JP" altLang="en-US" sz="1400" dirty="0"/>
              <a:t>・</a:t>
            </a:r>
            <a:r>
              <a:rPr lang="en-US" altLang="ja-JP" sz="1400" dirty="0" err="1"/>
              <a:t>gRPC</a:t>
            </a:r>
            <a:r>
              <a:rPr lang="en-US" altLang="ja-JP" sz="1400" dirty="0"/>
              <a:t>(unity package)</a:t>
            </a:r>
            <a:br>
              <a:rPr lang="en-US" altLang="ja-JP" sz="1400" dirty="0"/>
            </a:br>
            <a:r>
              <a:rPr lang="ja-JP" altLang="en-US" sz="1400" dirty="0"/>
              <a:t>・</a:t>
            </a:r>
            <a:r>
              <a:rPr lang="en-US" altLang="ja-JP" sz="1400" dirty="0" err="1"/>
              <a:t>UnityOpus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 err="1"/>
              <a:t>UniVRM</a:t>
            </a:r>
            <a:br>
              <a:rPr lang="en-US" altLang="ja-JP" sz="1400" dirty="0"/>
            </a:br>
            <a:endParaRPr kumimoji="1" lang="ja-JP" altLang="en-US" sz="1400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52ED68F2-014A-470C-B442-BB0E0E5A2E9D}"/>
              </a:ext>
            </a:extLst>
          </p:cNvPr>
          <p:cNvCxnSpPr>
            <a:cxnSpLocks/>
            <a:stCxn id="19" idx="1"/>
            <a:endCxn id="21" idx="2"/>
          </p:cNvCxnSpPr>
          <p:nvPr/>
        </p:nvCxnSpPr>
        <p:spPr>
          <a:xfrm rot="10800000">
            <a:off x="2870523" y="3227989"/>
            <a:ext cx="1437884" cy="124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E0EBC938-6DF4-4E7E-A4D2-5E33E4CB80AB}"/>
              </a:ext>
            </a:extLst>
          </p:cNvPr>
          <p:cNvCxnSpPr>
            <a:cxnSpLocks/>
          </p:cNvCxnSpPr>
          <p:nvPr/>
        </p:nvCxnSpPr>
        <p:spPr>
          <a:xfrm>
            <a:off x="2689218" y="3227989"/>
            <a:ext cx="1641707" cy="1379520"/>
          </a:xfrm>
          <a:prstGeom prst="bentConnector3">
            <a:avLst>
              <a:gd name="adj1" fmla="val 5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7F260FD-F813-4C42-81DB-336E5B86C72D}"/>
              </a:ext>
            </a:extLst>
          </p:cNvPr>
          <p:cNvSpPr txBox="1"/>
          <p:nvPr/>
        </p:nvSpPr>
        <p:spPr>
          <a:xfrm>
            <a:off x="236458" y="24186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VirtualLiveStudio</a:t>
            </a:r>
            <a:r>
              <a:rPr kumimoji="1" lang="en-US" altLang="ja-JP" dirty="0"/>
              <a:t>(OSS/MIT License)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11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157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emyu</dc:creator>
  <cp:lastModifiedBy>emyu</cp:lastModifiedBy>
  <cp:revision>5</cp:revision>
  <dcterms:created xsi:type="dcterms:W3CDTF">2020-06-20T19:16:21Z</dcterms:created>
  <dcterms:modified xsi:type="dcterms:W3CDTF">2020-06-20T19:56:45Z</dcterms:modified>
</cp:coreProperties>
</file>