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33" d="100"/>
          <a:sy n="33" d="100"/>
        </p:scale>
        <p:origin x="143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68C4-A60A-462F-A6EC-76D09521D56F}" type="datetimeFigureOut">
              <a:rPr lang="he-IL" smtClean="0"/>
              <a:t>ב'/טבת/תשע"ז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6D-131F-49D1-ABD9-DC1E2F921B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107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68C4-A60A-462F-A6EC-76D09521D56F}" type="datetimeFigureOut">
              <a:rPr lang="he-IL" smtClean="0"/>
              <a:t>ב'/טבת/תשע"ז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6D-131F-49D1-ABD9-DC1E2F921B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877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68C4-A60A-462F-A6EC-76D09521D56F}" type="datetimeFigureOut">
              <a:rPr lang="he-IL" smtClean="0"/>
              <a:t>ב'/טבת/תשע"ז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6D-131F-49D1-ABD9-DC1E2F921B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387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68C4-A60A-462F-A6EC-76D09521D56F}" type="datetimeFigureOut">
              <a:rPr lang="he-IL" smtClean="0"/>
              <a:t>ב'/טבת/תשע"ז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6D-131F-49D1-ABD9-DC1E2F921B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741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68C4-A60A-462F-A6EC-76D09521D56F}" type="datetimeFigureOut">
              <a:rPr lang="he-IL" smtClean="0"/>
              <a:t>ב'/טבת/תשע"ז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6D-131F-49D1-ABD9-DC1E2F921B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95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68C4-A60A-462F-A6EC-76D09521D56F}" type="datetimeFigureOut">
              <a:rPr lang="he-IL" smtClean="0"/>
              <a:t>ב'/טבת/תשע"ז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6D-131F-49D1-ABD9-DC1E2F921B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14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68C4-A60A-462F-A6EC-76D09521D56F}" type="datetimeFigureOut">
              <a:rPr lang="he-IL" smtClean="0"/>
              <a:t>ב'/טבת/תשע"ז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6D-131F-49D1-ABD9-DC1E2F921B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04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68C4-A60A-462F-A6EC-76D09521D56F}" type="datetimeFigureOut">
              <a:rPr lang="he-IL" smtClean="0"/>
              <a:t>ב'/טבת/תשע"ז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6D-131F-49D1-ABD9-DC1E2F921B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830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68C4-A60A-462F-A6EC-76D09521D56F}" type="datetimeFigureOut">
              <a:rPr lang="he-IL" smtClean="0"/>
              <a:t>ב'/טבת/תשע"ז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6D-131F-49D1-ABD9-DC1E2F921B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141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68C4-A60A-462F-A6EC-76D09521D56F}" type="datetimeFigureOut">
              <a:rPr lang="he-IL" smtClean="0"/>
              <a:t>ב'/טבת/תשע"ז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6D-131F-49D1-ABD9-DC1E2F921B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92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68C4-A60A-462F-A6EC-76D09521D56F}" type="datetimeFigureOut">
              <a:rPr lang="he-IL" smtClean="0"/>
              <a:t>ב'/טבת/תשע"ז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6D-131F-49D1-ABD9-DC1E2F921B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998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568C4-A60A-462F-A6EC-76D09521D56F}" type="datetimeFigureOut">
              <a:rPr lang="he-IL" smtClean="0"/>
              <a:t>ב'/טבת/תשע"ז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0BF6D-131F-49D1-ABD9-DC1E2F921B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956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2542" y="112541"/>
            <a:ext cx="11971606" cy="6611815"/>
          </a:xfrm>
          <a:prstGeom prst="round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extrusionH="539750" contourW="241300">
            <a:bevelT w="933450" h="742950" prst="coolSlant"/>
            <a:bevelB w="1003300" h="831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39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begin</a:t>
            </a:r>
            <a:endParaRPr lang="he-IL" sz="239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86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2542" y="98473"/>
            <a:ext cx="11971606" cy="6639951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extrusionH="539750" contourW="241300">
            <a:bevelT w="368300" h="742950" prst="slope"/>
            <a:bevelB w="1003300" h="831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Multy</a:t>
            </a:r>
            <a:endParaRPr lang="en-US" sz="16600" dirty="0" smtClean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16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player</a:t>
            </a:r>
            <a:endParaRPr lang="he-IL" sz="16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915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2542" y="112541"/>
            <a:ext cx="11971606" cy="6611815"/>
          </a:xfrm>
          <a:prstGeom prst="round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extrusionH="539750" contourW="241300">
            <a:bevelT w="933450" h="742950" prst="coolSlant"/>
            <a:bevelB w="1003300" h="831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journey</a:t>
            </a:r>
            <a:endParaRPr lang="he-IL" sz="16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26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2542" y="98473"/>
            <a:ext cx="11971606" cy="6639951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extrusionH="539750" contourW="241300">
            <a:bevelT w="368300" h="742950" prst="slope"/>
            <a:bevelB w="1003300" h="831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journey</a:t>
            </a:r>
            <a:endParaRPr lang="he-IL" sz="16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57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2542" y="112541"/>
            <a:ext cx="11971606" cy="6611815"/>
          </a:xfrm>
          <a:prstGeom prst="round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extrusionH="539750" contourW="241300">
            <a:bevelT w="933450" h="742950" prst="coolSlant"/>
            <a:bevelB w="1003300" h="831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39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back</a:t>
            </a:r>
            <a:endParaRPr lang="he-IL" sz="239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28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2542" y="98473"/>
            <a:ext cx="11971606" cy="6639951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extrusionH="539750" contourW="241300">
            <a:bevelT w="368300" h="742950" prst="slope"/>
            <a:bevelB w="1003300" h="831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39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back</a:t>
            </a:r>
            <a:endParaRPr lang="he-IL" sz="239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544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2542" y="112541"/>
            <a:ext cx="11971606" cy="6611815"/>
          </a:xfrm>
          <a:prstGeom prst="round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extrusionH="539750" contourW="241300">
            <a:bevelT w="933450" h="742950" prst="coolSlant"/>
            <a:bevelB w="1003300" h="831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continue</a:t>
            </a:r>
            <a:endParaRPr lang="he-IL" sz="16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447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2542" y="98473"/>
            <a:ext cx="11971606" cy="6639951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extrusionH="539750" contourW="241300">
            <a:bevelT w="368300" h="742950" prst="slope"/>
            <a:bevelB w="1003300" h="831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continue</a:t>
            </a:r>
            <a:endParaRPr lang="he-IL" sz="16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988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2542" y="98473"/>
            <a:ext cx="11971606" cy="6639951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ontrasting" dir="t"/>
          </a:scene3d>
          <a:sp3d extrusionH="539750" contourW="241300">
            <a:bevelT w="368300" h="742950" prst="slope"/>
            <a:bevelB w="1003300" h="8318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S</a:t>
            </a:r>
            <a:r>
              <a:rPr lang="en-US" sz="115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tar</a:t>
            </a:r>
            <a:r>
              <a:rPr lang="en-US" sz="138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wars</a:t>
            </a:r>
            <a:endParaRPr lang="he-IL" sz="138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91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1866900"/>
            <a:ext cx="11277600" cy="3162300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2159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38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Star</a:t>
            </a:r>
            <a:r>
              <a:rPr lang="en-US" sz="198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138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wars</a:t>
            </a:r>
            <a:endParaRPr lang="he-IL" sz="19800" dirty="0">
              <a:solidFill>
                <a:schemeClr val="accent4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555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0" h="114300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00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2542" y="98473"/>
            <a:ext cx="11971606" cy="6639951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extrusionH="539750" contourW="241300">
            <a:bevelT w="368300" h="742950" prst="slope"/>
            <a:bevelB w="1003300" h="831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39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begin</a:t>
            </a:r>
            <a:endParaRPr lang="he-IL" sz="239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712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gradFill>
            <a:gsLst>
              <a:gs pos="0">
                <a:schemeClr val="bg2"/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50" y="-308115"/>
            <a:ext cx="11620500" cy="31547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9900" dirty="0" smtClean="0">
                <a:latin typeface="Cooper Black" panose="0208090404030B020404" pitchFamily="18" charset="0"/>
              </a:rPr>
              <a:t>bullets</a:t>
            </a:r>
            <a:endParaRPr lang="he-IL" sz="3600" dirty="0">
              <a:latin typeface="Cooper Black" panose="0208090404030B020404" pitchFamily="18" charset="0"/>
            </a:endParaRPr>
          </a:p>
        </p:txBody>
      </p:sp>
      <p:sp>
        <p:nvSpPr>
          <p:cNvPr id="8" name="Lightning Bolt 7"/>
          <p:cNvSpPr/>
          <p:nvPr/>
        </p:nvSpPr>
        <p:spPr>
          <a:xfrm>
            <a:off x="285750" y="2846595"/>
            <a:ext cx="1771650" cy="3811072"/>
          </a:xfrm>
          <a:prstGeom prst="lightningBol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2647493"/>
            <a:ext cx="12192000" cy="0"/>
          </a:xfrm>
          <a:prstGeom prst="line">
            <a:avLst/>
          </a:prstGeom>
          <a:ln w="1809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350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gradFill>
            <a:gsLst>
              <a:gs pos="0">
                <a:schemeClr val="bg2"/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50" y="-173345"/>
            <a:ext cx="11620500" cy="31547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9900" dirty="0" smtClean="0">
                <a:latin typeface="Cooper Black" panose="0208090404030B020404" pitchFamily="18" charset="0"/>
              </a:rPr>
              <a:t>missiles</a:t>
            </a:r>
            <a:endParaRPr lang="he-IL" sz="3600" dirty="0">
              <a:latin typeface="Cooper Black" panose="0208090404030B0204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2647493"/>
            <a:ext cx="12192000" cy="0"/>
          </a:xfrm>
          <a:prstGeom prst="line">
            <a:avLst/>
          </a:prstGeom>
          <a:ln w="1809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3315236"/>
            <a:ext cx="1859432" cy="264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09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gradFill>
            <a:gsLst>
              <a:gs pos="0">
                <a:schemeClr val="bg2"/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50" y="0"/>
            <a:ext cx="11620500" cy="26468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600" dirty="0" smtClean="0">
                <a:latin typeface="Algerian" panose="04020705040A02060702" pitchFamily="82" charset="0"/>
              </a:rPr>
              <a:t>life</a:t>
            </a:r>
            <a:endParaRPr lang="he-IL" sz="3200" dirty="0">
              <a:latin typeface="Algerian" panose="04020705040A02060702" pitchFamily="8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2419350"/>
            <a:ext cx="12192000" cy="0"/>
          </a:xfrm>
          <a:prstGeom prst="line">
            <a:avLst/>
          </a:prstGeom>
          <a:ln w="1809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Heart 1"/>
          <p:cNvSpPr/>
          <p:nvPr/>
        </p:nvSpPr>
        <p:spPr>
          <a:xfrm>
            <a:off x="285751" y="3517798"/>
            <a:ext cx="2014998" cy="217507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3786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gradFill>
            <a:gsLst>
              <a:gs pos="0">
                <a:schemeClr val="bg2"/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50" y="0"/>
            <a:ext cx="11620500" cy="26468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600" dirty="0" smtClean="0">
                <a:latin typeface="Algerian" panose="04020705040A02060702" pitchFamily="82" charset="0"/>
              </a:rPr>
              <a:t>missiles</a:t>
            </a:r>
            <a:endParaRPr lang="he-IL" sz="3200" dirty="0">
              <a:latin typeface="Algerian" panose="04020705040A02060702" pitchFamily="8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2419350"/>
            <a:ext cx="12192000" cy="0"/>
          </a:xfrm>
          <a:prstGeom prst="line">
            <a:avLst/>
          </a:prstGeom>
          <a:ln w="1809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3315236"/>
            <a:ext cx="1859432" cy="264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0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2542" y="112541"/>
            <a:ext cx="11971606" cy="6611815"/>
          </a:xfrm>
          <a:prstGeom prst="round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extrusionH="539750" contourW="241300">
            <a:bevelT w="933450" h="742950" prst="coolSlant"/>
            <a:bevelB w="1003300" h="831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39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rules</a:t>
            </a:r>
            <a:endParaRPr lang="he-IL" sz="239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31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2542" y="98473"/>
            <a:ext cx="11971606" cy="6639951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extrusionH="539750" contourW="241300">
            <a:bevelT w="368300" h="742950" prst="slope"/>
            <a:bevelB w="1003300" h="831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39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rules</a:t>
            </a:r>
            <a:endParaRPr lang="he-IL" sz="239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3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2542" y="112541"/>
            <a:ext cx="11971606" cy="6611815"/>
          </a:xfrm>
          <a:prstGeom prst="round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extrusionH="539750" contourW="241300">
            <a:bevelT w="933450" h="742950" prst="coolSlant"/>
            <a:bevelB w="1003300" h="831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settings</a:t>
            </a:r>
            <a:endParaRPr lang="he-IL" sz="16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73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2542" y="98473"/>
            <a:ext cx="11971606" cy="6639951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extrusionH="539750" contourW="241300">
            <a:bevelT w="368300" h="742950" prst="slope"/>
            <a:bevelB w="1003300" h="831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settings</a:t>
            </a:r>
            <a:endParaRPr lang="he-IL" sz="16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59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2542" y="112541"/>
            <a:ext cx="11971606" cy="6611815"/>
          </a:xfrm>
          <a:prstGeom prst="round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extrusionH="539750" contourW="241300">
            <a:bevelT w="933450" h="742950" prst="coolSlant"/>
            <a:bevelB w="1003300" h="831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99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Quick</a:t>
            </a:r>
          </a:p>
          <a:p>
            <a:pPr algn="ctr"/>
            <a:r>
              <a:rPr lang="en-US" sz="199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start</a:t>
            </a:r>
            <a:endParaRPr lang="he-IL" sz="199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75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2542" y="98473"/>
            <a:ext cx="11971606" cy="6639951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extrusionH="539750" contourW="241300">
            <a:bevelT w="368300" h="742950" prst="slope"/>
            <a:bevelB w="1003300" h="831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99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Quick</a:t>
            </a:r>
          </a:p>
          <a:p>
            <a:pPr algn="ctr"/>
            <a:r>
              <a:rPr lang="en-US" sz="199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start</a:t>
            </a:r>
            <a:endParaRPr lang="he-IL" sz="199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87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2542" y="112541"/>
            <a:ext cx="11971606" cy="6611815"/>
          </a:xfrm>
          <a:prstGeom prst="round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extrusionH="539750" contourW="241300">
            <a:bevelT w="933450" h="742950" prst="coolSlant"/>
            <a:bevelB w="1003300" h="831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Multy</a:t>
            </a:r>
            <a:endParaRPr lang="en-US" sz="16600" dirty="0" smtClean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16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player</a:t>
            </a:r>
            <a:endParaRPr lang="he-IL" sz="16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08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28</Words>
  <Application>Microsoft Office PowerPoint</Application>
  <PresentationFormat>Widescreen</PresentationFormat>
  <Paragraphs>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Algerian</vt:lpstr>
      <vt:lpstr>Arial</vt:lpstr>
      <vt:lpstr>Calibri</vt:lpstr>
      <vt:lpstr>Calibri Light</vt:lpstr>
      <vt:lpstr>Cooper Black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eyal magen</dc:creator>
  <cp:lastModifiedBy>eyal magen</cp:lastModifiedBy>
  <cp:revision>20</cp:revision>
  <dcterms:created xsi:type="dcterms:W3CDTF">2016-12-31T14:19:13Z</dcterms:created>
  <dcterms:modified xsi:type="dcterms:W3CDTF">2016-12-31T18:42:09Z</dcterms:modified>
</cp:coreProperties>
</file>