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03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9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2725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35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6164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5829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7431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8654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281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300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482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85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905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190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3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088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2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2F18B-E513-4DF7-9DBB-678FDEB8CA9E}" type="datetimeFigureOut">
              <a:rPr lang="he-IL" smtClean="0"/>
              <a:t>ט"ז/כסלו/תשע"ז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684E6-4708-4CB6-9477-675DDDC899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9617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6219" y="1869743"/>
            <a:ext cx="8136459" cy="34778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400" dirty="0" smtClean="0"/>
              <a:t>Welcome to the journey</a:t>
            </a:r>
          </a:p>
          <a:p>
            <a:pPr algn="ctr"/>
            <a:r>
              <a:rPr lang="en-US" sz="4400" dirty="0" smtClean="0"/>
              <a:t>Here you’ll face many challenges</a:t>
            </a:r>
          </a:p>
          <a:p>
            <a:pPr algn="ctr"/>
            <a:r>
              <a:rPr lang="en-US" sz="4400" dirty="0" smtClean="0"/>
              <a:t>Some will be easy, some will seem </a:t>
            </a:r>
          </a:p>
          <a:p>
            <a:pPr algn="ctr"/>
            <a:r>
              <a:rPr lang="en-US" sz="4400" dirty="0" smtClean="0"/>
              <a:t>Impossible</a:t>
            </a:r>
            <a:endParaRPr lang="en-US" sz="4400" dirty="0" smtClean="0"/>
          </a:p>
          <a:p>
            <a:pPr algn="ctr"/>
            <a:r>
              <a:rPr lang="en-US" sz="4400" dirty="0" smtClean="0"/>
              <a:t>Never give up, never back down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59185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5102" y="1869743"/>
            <a:ext cx="7678704" cy="28007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400" dirty="0" smtClean="0"/>
              <a:t>Congrats! You’ve reached</a:t>
            </a:r>
          </a:p>
          <a:p>
            <a:pPr algn="ctr"/>
            <a:r>
              <a:rPr lang="en-US" sz="4400" dirty="0" smtClean="0"/>
              <a:t>Level 2 – now </a:t>
            </a:r>
            <a:r>
              <a:rPr lang="en-US" sz="4400" dirty="0" err="1" smtClean="0"/>
              <a:t>youll</a:t>
            </a:r>
            <a:r>
              <a:rPr lang="en-US" sz="4400" dirty="0" smtClean="0"/>
              <a:t> have to </a:t>
            </a:r>
          </a:p>
          <a:p>
            <a:pPr algn="ctr"/>
            <a:r>
              <a:rPr lang="en-US" sz="4400" dirty="0" smtClean="0"/>
              <a:t>Fight 5 enemies </a:t>
            </a:r>
          </a:p>
          <a:p>
            <a:pPr algn="ctr"/>
            <a:r>
              <a:rPr lang="en-US" sz="4400" dirty="0" smtClean="0"/>
              <a:t>With only one allay!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39482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480" y="1869743"/>
            <a:ext cx="7487947" cy="34778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400" dirty="0" smtClean="0"/>
              <a:t>Congrats! You’ve reached</a:t>
            </a:r>
          </a:p>
          <a:p>
            <a:pPr algn="ctr"/>
            <a:r>
              <a:rPr lang="en-US" sz="4400" dirty="0" smtClean="0"/>
              <a:t>Level 3 </a:t>
            </a:r>
          </a:p>
          <a:p>
            <a:pPr algn="ctr"/>
            <a:r>
              <a:rPr lang="en-US" sz="4400" smtClean="0"/>
              <a:t>You’ll </a:t>
            </a:r>
            <a:r>
              <a:rPr lang="en-US" sz="4400" dirty="0" smtClean="0"/>
              <a:t>start without</a:t>
            </a:r>
          </a:p>
          <a:p>
            <a:pPr algn="ctr"/>
            <a:r>
              <a:rPr lang="en-US" sz="4400" dirty="0" smtClean="0"/>
              <a:t> any bullets or missiles</a:t>
            </a:r>
          </a:p>
          <a:p>
            <a:pPr algn="ctr"/>
            <a:r>
              <a:rPr lang="en-US" sz="4400" dirty="0" err="1" smtClean="0"/>
              <a:t>goodluck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62756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1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32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42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211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59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 magen</dc:creator>
  <cp:lastModifiedBy>eyal magen</cp:lastModifiedBy>
  <cp:revision>6</cp:revision>
  <dcterms:created xsi:type="dcterms:W3CDTF">2016-12-16T12:30:05Z</dcterms:created>
  <dcterms:modified xsi:type="dcterms:W3CDTF">2016-12-16T19:59:19Z</dcterms:modified>
</cp:coreProperties>
</file>