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83" r:id="rId18"/>
    <p:sldId id="284" r:id="rId19"/>
    <p:sldId id="285" r:id="rId20"/>
    <p:sldId id="270" r:id="rId21"/>
    <p:sldId id="271" r:id="rId22"/>
    <p:sldId id="272" r:id="rId23"/>
    <p:sldId id="273" r:id="rId24"/>
    <p:sldId id="286" r:id="rId25"/>
    <p:sldId id="287" r:id="rId26"/>
    <p:sldId id="288" r:id="rId27"/>
    <p:sldId id="289" r:id="rId28"/>
    <p:sldId id="290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91" r:id="rId3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C06A-727D-46D4-8056-30CA83E262E2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925D-1150-4676-9085-6C8424A02C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4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4925D-1150-4676-9085-6C8424A02C1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48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26457-E70F-F616-4C51-C3981F16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AAA9E-A3C7-3AD7-4337-CB29EF663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6D254-8797-3FD9-205A-660AEDDD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2F3CE-34C5-48DF-D098-F660AAFD8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4925D-1150-4676-9085-6C8424A02C1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22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4925D-1150-4676-9085-6C8424A02C10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32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AE92-B6D0-8E7B-05B6-A07621B1B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859CD-6075-6FF9-FE09-F4C4B2B53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0C5A-8242-8EBF-90F2-70E900D1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45CA-7BAF-B88F-726D-5BE557F8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3DF6-C77A-943F-63F1-66A3E5B5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2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AB85-D474-8B96-0746-CA6CC228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6814-7E17-01F7-6F68-E02D9E90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B35F-97A1-8639-7751-3708CD1E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CBF8-3300-08BE-581A-B72BF8BA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B787-29B7-5E25-D5A6-30F7DB7E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16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5F62E-BDA9-F7BA-9E96-2A1BA82E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FB6E-820A-3DE6-E0D7-C5831B3EE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29E9-90A4-0576-EF23-0D416573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B3B1-D4D0-EA99-0875-ACBA86BC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C12A-974D-D652-AF7E-8C004CE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64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FE91-13FD-AD05-ECF4-C6BF1B0D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3AA1-CA4E-1434-2465-56F9811E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DCB4-9190-88E9-A6AB-61EF9081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2AEC-818A-FC00-272C-C1A6ABBB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6105-069B-46C5-3A34-A3C050DC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172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AB8-7735-5487-7958-C99AE74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FCFA-FB49-5FD5-BEB8-0AE6B49B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45F2-4B23-1FE1-C663-61B275DE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AA0-51BE-4F26-8DFA-7536853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5B7-E584-B075-E474-E29F2F97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65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9406-582E-0E37-BAB5-C281C3F9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08F-6E05-D113-EE5E-9E1A205B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3815-DC48-27F1-0A07-33D9FC68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0D06-BCCB-FCD8-B9C5-F2975F95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55FF-F330-C74E-6172-A47F139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C531-2478-B2F4-E864-64BA2E34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6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8C95-91F5-E636-D8BE-6DF6014B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ED3E-C49F-045F-F304-C8F1B001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39FE-3AEC-7B17-CF41-D8F2F8AD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81FDE-EB95-B093-A704-3A9FA5820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820CA-DDA2-5209-67DF-B5FCE5A66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2450B-BE9C-D4A6-1F1E-E8163F47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522C-A5C6-2FBC-004D-BB08CB0F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3A4EC-5C62-7881-9751-8992B7C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75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578D-D789-7F7F-F7F8-867A5159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9E792-42EC-1740-3D36-FFEA4206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5A1CD-3A54-4838-96C2-D4A1B61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C465A-C05B-C7D2-DF60-86B1D6F1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4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C2844-6A06-0E1C-7876-7A132B41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89D9-EF1C-CC16-7A24-4A272BA9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26CEB-0996-AC53-3E47-EDE3320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70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3652-0CC6-25BB-8A11-CC885BE0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E0AA-7564-6E37-1E4E-3EEDA7B6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3D3A-923E-CAB6-1B10-BDD5EFB0F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003E-7608-A54B-B449-34FA45BD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4A382-2BE4-4EA5-B254-FB658BC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051C-4E68-9A5D-7331-E69181D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95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B758-18B4-59D1-57A3-FC189ECC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94891-489C-87E7-6C15-02741CEA1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C93AA-D6AF-6EB3-9B25-4B54BFBB2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E724-EF4A-951B-1AD8-25EA817A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D1848-A307-50F4-1D8C-F3F42CB7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5BBF-3D6F-DB73-74C1-665E570F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1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A0E05-FD0B-6B94-FBF4-76E2A17E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1858-551A-F0BB-6795-9E2B3DCD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7727-F35A-E67F-3161-CD70EA05C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16265-E30B-4647-9A7D-43C8A01493D7}" type="datetimeFigureOut">
              <a:rPr lang="en-IL" smtClean="0"/>
              <a:t>27/08/2025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2F4C-B6E8-C228-501A-BA9381EAA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FBB7-59EC-88DC-33F9-51F2D08F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26495-B81C-4687-B0CA-89DBC35532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5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F34D8-5251-8F2C-4F98-0C00D984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6" y="49464"/>
            <a:ext cx="4583630" cy="5887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F7ADE-7E81-5830-377E-B128DB9E67C8}"/>
              </a:ext>
            </a:extLst>
          </p:cNvPr>
          <p:cNvSpPr txBox="1"/>
          <p:nvPr/>
        </p:nvSpPr>
        <p:spPr>
          <a:xfrm>
            <a:off x="2999874" y="6192616"/>
            <a:ext cx="478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11 - Basic timer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144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FD707B-FB97-D82D-6D3D-3B73D7E5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achine&#10;&#10;AI-generated content may be incorrect.">
            <a:extLst>
              <a:ext uri="{FF2B5EF4-FFF2-40B4-BE49-F238E27FC236}">
                <a16:creationId xmlns:a16="http://schemas.microsoft.com/office/drawing/2014/main" id="{13DBFBD6-7F21-B000-ED1C-D14FC533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86" y="0"/>
            <a:ext cx="5813570" cy="628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49E5A-43B3-A08B-0E4C-CA934A826B15}"/>
              </a:ext>
            </a:extLst>
          </p:cNvPr>
          <p:cNvSpPr txBox="1"/>
          <p:nvPr/>
        </p:nvSpPr>
        <p:spPr>
          <a:xfrm>
            <a:off x="3433011" y="6400800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15 -RTL – FIR top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C71F1-CE02-87DC-9A69-616759D5D4E4}"/>
              </a:ext>
            </a:extLst>
          </p:cNvPr>
          <p:cNvSpPr txBox="1"/>
          <p:nvPr/>
        </p:nvSpPr>
        <p:spPr>
          <a:xfrm>
            <a:off x="7972926" y="1953126"/>
            <a:ext cx="1780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204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05474BC-CDF2-008E-DAC3-CCCBF41E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CB2E6E-81C8-66ED-7963-16ADD076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5" y="132028"/>
            <a:ext cx="4026567" cy="6361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8CECD-93AB-83F4-AF50-74E038DF9D5D}"/>
              </a:ext>
            </a:extLst>
          </p:cNvPr>
          <p:cNvSpPr txBox="1"/>
          <p:nvPr/>
        </p:nvSpPr>
        <p:spPr>
          <a:xfrm>
            <a:off x="4347411" y="6494004"/>
            <a:ext cx="34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16 -FIR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591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AD5731-6854-2BCF-AB09-D615D1F2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685CDB9D-7562-00E7-719B-CA4F205C6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05" y="1025401"/>
            <a:ext cx="8541189" cy="4807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11424-42D0-BB47-4949-56DFD25885E2}"/>
              </a:ext>
            </a:extLst>
          </p:cNvPr>
          <p:cNvSpPr txBox="1"/>
          <p:nvPr/>
        </p:nvSpPr>
        <p:spPr>
          <a:xfrm>
            <a:off x="2823409" y="5832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17 - RTL FIR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435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566C09A-6F75-E93E-4E64-C133C40E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ular object with text&#10;&#10;AI-generated content may be incorrect.">
            <a:extLst>
              <a:ext uri="{FF2B5EF4-FFF2-40B4-BE49-F238E27FC236}">
                <a16:creationId xmlns:a16="http://schemas.microsoft.com/office/drawing/2014/main" id="{20631894-977F-1079-0B95-610527EA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97" y="465221"/>
            <a:ext cx="7395165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7C1C5-0563-82DE-C10C-82B42BFD0F7D}"/>
              </a:ext>
            </a:extLst>
          </p:cNvPr>
          <p:cNvSpPr txBox="1"/>
          <p:nvPr/>
        </p:nvSpPr>
        <p:spPr>
          <a:xfrm>
            <a:off x="2935705" y="6288505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4- HEX seg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3107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5DD97C-CC21-C75D-E2A2-D736968C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5EAD1BEB-A015-D3D7-BF88-9F7DA8DC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36" y="0"/>
            <a:ext cx="2422358" cy="6270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47067-D0BA-B26F-1F4B-FBC1DA4BD57F}"/>
              </a:ext>
            </a:extLst>
          </p:cNvPr>
          <p:cNvSpPr txBox="1"/>
          <p:nvPr/>
        </p:nvSpPr>
        <p:spPr>
          <a:xfrm>
            <a:off x="4395536" y="6416842"/>
            <a:ext cx="24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5 -RTL HEX seg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74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6C53E-27B5-5D06-F0E2-A8E6EFAA9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BA51F0-D1AF-6B8B-6236-083B9A9B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46" y="94174"/>
            <a:ext cx="4058653" cy="6069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52F9-96ED-D1FE-6095-BD7E10709E69}"/>
              </a:ext>
            </a:extLst>
          </p:cNvPr>
          <p:cNvSpPr txBox="1"/>
          <p:nvPr/>
        </p:nvSpPr>
        <p:spPr>
          <a:xfrm>
            <a:off x="2871535" y="6164036"/>
            <a:ext cx="52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26 -Interrupt controller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362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2F950-8776-AA8F-09FB-FECC8EFD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72E226A-C5A9-E7C9-0B02-DD457306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2" y="1109350"/>
            <a:ext cx="11638456" cy="3006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117B0-0DA2-11B4-D69C-4A27A8A38479}"/>
              </a:ext>
            </a:extLst>
          </p:cNvPr>
          <p:cNvSpPr txBox="1"/>
          <p:nvPr/>
        </p:nvSpPr>
        <p:spPr>
          <a:xfrm>
            <a:off x="3128211" y="4475747"/>
            <a:ext cx="49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interrupt controller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684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AF903B-6CE9-6133-E93F-16FF24E4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ular object with black text&#10;&#10;AI-generated content may be incorrect.">
            <a:extLst>
              <a:ext uri="{FF2B5EF4-FFF2-40B4-BE49-F238E27FC236}">
                <a16:creationId xmlns:a16="http://schemas.microsoft.com/office/drawing/2014/main" id="{9A1BA031-AD6C-300F-9E4F-CBE51367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13" y="-1"/>
            <a:ext cx="7754897" cy="5037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80940-A823-CFA7-A50C-8AA21949BDA5}"/>
              </a:ext>
            </a:extLst>
          </p:cNvPr>
          <p:cNvSpPr txBox="1"/>
          <p:nvPr/>
        </p:nvSpPr>
        <p:spPr>
          <a:xfrm>
            <a:off x="3015915" y="5253608"/>
            <a:ext cx="556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22 -Pulse Synchronizer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3822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4D406D-3034-CAF7-C591-4A094CB3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BC81D6-37B5-4090-B977-4D88C586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35797"/>
            <a:ext cx="10905066" cy="3244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F0A2C8-5ED4-A54D-1E66-6275D1251D73}"/>
              </a:ext>
            </a:extLst>
          </p:cNvPr>
          <p:cNvSpPr txBox="1"/>
          <p:nvPr/>
        </p:nvSpPr>
        <p:spPr>
          <a:xfrm>
            <a:off x="3769895" y="4267200"/>
            <a:ext cx="490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Pulse Synchronizer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7789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3947-4262-DD05-8E0E-FC69AF2B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585D65C7-4C76-D3C4-68A8-263E6E2C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28" y="593556"/>
            <a:ext cx="8546245" cy="4555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5EACC5-D8A5-9A03-A05A-86C3FDF9876F}"/>
              </a:ext>
            </a:extLst>
          </p:cNvPr>
          <p:cNvSpPr txBox="1"/>
          <p:nvPr/>
        </p:nvSpPr>
        <p:spPr>
          <a:xfrm>
            <a:off x="3481137" y="5740926"/>
            <a:ext cx="41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of creating  2 different clocks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579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87260-8AA5-E34A-2709-54701B60E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0C67A4F6-9C09-34AC-7D6D-3D15E4F0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4120"/>
            <a:ext cx="5458447" cy="6038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B28B9-C822-53B2-BA2F-5F27E004672B}"/>
              </a:ext>
            </a:extLst>
          </p:cNvPr>
          <p:cNvSpPr txBox="1"/>
          <p:nvPr/>
        </p:nvSpPr>
        <p:spPr>
          <a:xfrm>
            <a:off x="3144253" y="6042160"/>
            <a:ext cx="490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12 -RTL – basic timer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0584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87DB02-FC32-1355-FE36-1B33CD45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A182220-BE0E-7F4E-B3E5-D473EB53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7" y="472879"/>
            <a:ext cx="10123043" cy="5312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8FDE7-6EA9-4C5A-1B91-F3D1003F07B2}"/>
              </a:ext>
            </a:extLst>
          </p:cNvPr>
          <p:cNvSpPr txBox="1"/>
          <p:nvPr/>
        </p:nvSpPr>
        <p:spPr>
          <a:xfrm>
            <a:off x="3192379" y="6015789"/>
            <a:ext cx="471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28  -RTL - MCU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68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310E91-8A17-664D-D98F-54B50C1A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le with black text&#10;&#10;AI-generated content may be incorrect.">
            <a:extLst>
              <a:ext uri="{FF2B5EF4-FFF2-40B4-BE49-F238E27FC236}">
                <a16:creationId xmlns:a16="http://schemas.microsoft.com/office/drawing/2014/main" id="{DD98D24D-2593-A888-FEF1-BCF909BC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2" y="674887"/>
            <a:ext cx="6148666" cy="4955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7BC28-7A1E-4154-071F-1D1DD5C37DCE}"/>
              </a:ext>
            </a:extLst>
          </p:cNvPr>
          <p:cNvSpPr txBox="1"/>
          <p:nvPr/>
        </p:nvSpPr>
        <p:spPr>
          <a:xfrm>
            <a:off x="3112168" y="5855368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6 -Switches </a:t>
            </a:r>
            <a:r>
              <a:rPr lang="en-US" dirty="0" err="1"/>
              <a:t>in_out</a:t>
            </a:r>
            <a:r>
              <a:rPr lang="en-US" dirty="0"/>
              <a:t>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740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3BD6FB5-F58E-1DEF-062D-15D8DB1C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85B0CDD-C0C6-6D91-3B34-8D9E2880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1492150"/>
            <a:ext cx="8179220" cy="3873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7DC53-2520-4EB9-7AAF-1C9F0817AB06}"/>
              </a:ext>
            </a:extLst>
          </p:cNvPr>
          <p:cNvSpPr txBox="1"/>
          <p:nvPr/>
        </p:nvSpPr>
        <p:spPr>
          <a:xfrm>
            <a:off x="3352800" y="5365849"/>
            <a:ext cx="5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7- RTL SW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177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4DC3E5-DCAE-EF89-174F-C54E003E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ular object with black text&#10;&#10;AI-generated content may be incorrect.">
            <a:extLst>
              <a:ext uri="{FF2B5EF4-FFF2-40B4-BE49-F238E27FC236}">
                <a16:creationId xmlns:a16="http://schemas.microsoft.com/office/drawing/2014/main" id="{1F675E24-9346-5175-B467-F030FEF3F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55" y="108284"/>
            <a:ext cx="6925490" cy="4778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B631D-671D-2BB6-9B63-F9B869C098D0}"/>
              </a:ext>
            </a:extLst>
          </p:cNvPr>
          <p:cNvSpPr txBox="1"/>
          <p:nvPr/>
        </p:nvSpPr>
        <p:spPr>
          <a:xfrm>
            <a:off x="3288632" y="5470358"/>
            <a:ext cx="51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Timer tope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436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D51D10-E8C2-8759-24E4-F8CC029D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achine&#10;&#10;AI-generated content may be incorrect.">
            <a:extLst>
              <a:ext uri="{FF2B5EF4-FFF2-40B4-BE49-F238E27FC236}">
                <a16:creationId xmlns:a16="http://schemas.microsoft.com/office/drawing/2014/main" id="{A15CE443-9ED4-D5CB-8D27-476EBF5E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52" y="0"/>
            <a:ext cx="2825895" cy="4553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E5970-C5E7-F548-6C97-1DF419A4F80D}"/>
              </a:ext>
            </a:extLst>
          </p:cNvPr>
          <p:cNvSpPr txBox="1"/>
          <p:nvPr/>
        </p:nvSpPr>
        <p:spPr>
          <a:xfrm>
            <a:off x="3609474" y="5213684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timer top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6111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2570A0-52A3-1B4E-292C-9BC52427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D9551-719D-6D9D-70C3-CDD62C58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76" y="160421"/>
            <a:ext cx="7345827" cy="4684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AC207-C8B4-D495-DB35-433061C099E7}"/>
              </a:ext>
            </a:extLst>
          </p:cNvPr>
          <p:cNvSpPr txBox="1"/>
          <p:nvPr/>
        </p:nvSpPr>
        <p:spPr>
          <a:xfrm>
            <a:off x="2679032" y="5181600"/>
            <a:ext cx="656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8 -MIPS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873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26206E2-6C54-ADE6-B5A1-5355AFB03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040C1-D6D8-4C42-DB17-E9406CB4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4" y="0"/>
            <a:ext cx="8404050" cy="6328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BB59E-66AE-D14D-23B8-D07B14BEC25A}"/>
              </a:ext>
            </a:extLst>
          </p:cNvPr>
          <p:cNvSpPr txBox="1"/>
          <p:nvPr/>
        </p:nvSpPr>
        <p:spPr>
          <a:xfrm>
            <a:off x="3384884" y="6368716"/>
            <a:ext cx="53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9 -RTL MIPS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735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84B17E-42FC-97CD-57DB-CBCE5B5E2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29C34-A0C2-5536-A9AD-D3BCB963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166497"/>
            <a:ext cx="8106906" cy="4525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AED77-95D2-6FC1-9EDF-D7E6E24E3726}"/>
              </a:ext>
            </a:extLst>
          </p:cNvPr>
          <p:cNvSpPr txBox="1"/>
          <p:nvPr/>
        </p:nvSpPr>
        <p:spPr>
          <a:xfrm>
            <a:off x="3705726" y="5839326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10 – Basic Timer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6949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0C410A-52A0-8855-A7C2-0A5925896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0D2FEC-3B62-967A-8DF3-9FD064E2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28" y="0"/>
            <a:ext cx="10809426" cy="4138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25BF2-51EF-5BC4-2DEA-60B437EA13A2}"/>
              </a:ext>
            </a:extLst>
          </p:cNvPr>
          <p:cNvSpPr txBox="1"/>
          <p:nvPr/>
        </p:nvSpPr>
        <p:spPr>
          <a:xfrm>
            <a:off x="3481137" y="4860758"/>
            <a:ext cx="421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 – MCU architecture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479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8D3132-5554-A76B-1B90-3D472840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4C72C-D7CC-3735-A6A4-F7D2AB56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6" y="0"/>
            <a:ext cx="9912058" cy="608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7D275-E8AD-FA04-9914-51D7D3A2CADD}"/>
              </a:ext>
            </a:extLst>
          </p:cNvPr>
          <p:cNvSpPr txBox="1"/>
          <p:nvPr/>
        </p:nvSpPr>
        <p:spPr>
          <a:xfrm>
            <a:off x="3433011" y="6082950"/>
            <a:ext cx="55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13 – FIR filter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623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E2A657-0F03-A200-C6E6-6D8754AC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AF3056-A695-1F53-6275-D45B3D45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1" y="25367"/>
            <a:ext cx="4347410" cy="6274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CF24AA-350A-5317-DD4A-B000A8F19B7A}"/>
              </a:ext>
            </a:extLst>
          </p:cNvPr>
          <p:cNvSpPr txBox="1"/>
          <p:nvPr/>
        </p:nvSpPr>
        <p:spPr>
          <a:xfrm>
            <a:off x="3368842" y="6300091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18 -Calculation component in the FIR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9211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C8E71E-5206-0225-B18B-03DE0DF5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6AED6-CDD7-3FD9-B010-8D63DF4A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89" y="0"/>
            <a:ext cx="8097380" cy="5944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74F40-7C9E-874D-8699-F144C72C3DA1}"/>
              </a:ext>
            </a:extLst>
          </p:cNvPr>
          <p:cNvSpPr txBox="1"/>
          <p:nvPr/>
        </p:nvSpPr>
        <p:spPr>
          <a:xfrm>
            <a:off x="2550695" y="6272463"/>
            <a:ext cx="60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24 – pulse synchronizer “algorithm”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6780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1BAC-D63A-D086-1ECE-5BB3CAFA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56263-0346-B3D9-12A2-23189D92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0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24B1A-3000-EEE1-9FFB-AC8A5155F852}"/>
              </a:ext>
            </a:extLst>
          </p:cNvPr>
          <p:cNvSpPr txBox="1"/>
          <p:nvPr/>
        </p:nvSpPr>
        <p:spPr>
          <a:xfrm>
            <a:off x="3015916" y="5261811"/>
            <a:ext cx="55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31 – model sim for test 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63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0CC7-B54F-15AE-C797-D00BE5A66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D06B4-ED47-FC84-4226-EECC7F39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7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2E56EC-E363-12DD-203A-977BE5FE2A33}"/>
              </a:ext>
            </a:extLst>
          </p:cNvPr>
          <p:cNvSpPr txBox="1"/>
          <p:nvPr/>
        </p:nvSpPr>
        <p:spPr>
          <a:xfrm>
            <a:off x="3850105" y="3882189"/>
            <a:ext cx="402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32 – Model Sim for test 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777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8F1D3-212E-2E48-2833-9E32A3F5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85BA1-56F7-3C2D-5A9D-2F82D0BE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88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995BD-59AD-1F9B-17E6-AA742E83F51B}"/>
              </a:ext>
            </a:extLst>
          </p:cNvPr>
          <p:cNvSpPr txBox="1"/>
          <p:nvPr/>
        </p:nvSpPr>
        <p:spPr>
          <a:xfrm>
            <a:off x="3705726" y="4010526"/>
            <a:ext cx="542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33 - Test 2 in Quartus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5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FD9A2-D08E-4254-B166-CE8C05ED8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4D760-5CAF-F4DA-8880-9C27CE43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12192000" cy="2527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9E7DF-8D29-BD9E-6281-EC54AFC0C788}"/>
              </a:ext>
            </a:extLst>
          </p:cNvPr>
          <p:cNvSpPr txBox="1"/>
          <p:nvPr/>
        </p:nvSpPr>
        <p:spPr>
          <a:xfrm>
            <a:off x="3384884" y="3192379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33 - Test 3 in </a:t>
            </a:r>
            <a:r>
              <a:rPr lang="en-US" dirty="0" err="1"/>
              <a:t>Quarus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83174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9B7FC-EDF9-E7AC-B52D-669CE1EF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CA6092-8A79-ED9A-D369-40A21C36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76200"/>
            <a:ext cx="12063663" cy="4312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A06C2-AE9A-3E3D-6B6F-EBE99B61BC62}"/>
              </a:ext>
            </a:extLst>
          </p:cNvPr>
          <p:cNvSpPr txBox="1"/>
          <p:nvPr/>
        </p:nvSpPr>
        <p:spPr>
          <a:xfrm>
            <a:off x="1796716" y="4732421"/>
            <a:ext cx="707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34 - Memory after running test 4 in the Quartus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677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41A79A-2B29-B83A-2491-86191CC8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69"/>
            <a:ext cx="12192000" cy="2757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C1100-3E58-509F-778F-E61C6F8F47C6}"/>
              </a:ext>
            </a:extLst>
          </p:cNvPr>
          <p:cNvSpPr txBox="1"/>
          <p:nvPr/>
        </p:nvSpPr>
        <p:spPr>
          <a:xfrm>
            <a:off x="2390274" y="3144253"/>
            <a:ext cx="58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35 - Interrupt for test 4 in Quartus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7741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2862A1-CBF4-7F93-1607-48EC82F0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F4B03F29-5C31-9686-AF4D-0738B046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1" y="2661887"/>
            <a:ext cx="11549098" cy="1534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2ACF3-771D-F41B-0CAB-F0402581C683}"/>
              </a:ext>
            </a:extLst>
          </p:cNvPr>
          <p:cNvSpPr txBox="1"/>
          <p:nvPr/>
        </p:nvSpPr>
        <p:spPr>
          <a:xfrm>
            <a:off x="3208421" y="4764505"/>
            <a:ext cx="553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– calculation component in the FIR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35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F6DA9-C102-945F-2211-1EF6BFB7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0253CB-9131-4A99-C123-CFC7959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6" y="2582779"/>
            <a:ext cx="10026927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6FD3FC-6AC0-3715-6892-60827D9EAF4C}"/>
              </a:ext>
            </a:extLst>
          </p:cNvPr>
          <p:cNvSpPr txBox="1"/>
          <p:nvPr/>
        </p:nvSpPr>
        <p:spPr>
          <a:xfrm>
            <a:off x="3368842" y="4331368"/>
            <a:ext cx="397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30 -Fmax of the system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9901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362A1FE-D5AE-BBDF-813B-BA5C36C7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10C3363F-B14A-00CC-049E-C4E01A04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9" y="1509928"/>
            <a:ext cx="9754101" cy="3949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2800B-A1AC-D78C-1D32-9A056CCD224C}"/>
              </a:ext>
            </a:extLst>
          </p:cNvPr>
          <p:cNvSpPr txBox="1"/>
          <p:nvPr/>
        </p:nvSpPr>
        <p:spPr>
          <a:xfrm>
            <a:off x="2743200" y="5053263"/>
            <a:ext cx="57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path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1EE30-5D2F-8196-8E49-7363F44B3C10}"/>
              </a:ext>
            </a:extLst>
          </p:cNvPr>
          <p:cNvSpPr txBox="1"/>
          <p:nvPr/>
        </p:nvSpPr>
        <p:spPr>
          <a:xfrm>
            <a:off x="4373880" y="3647440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MIPS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6C544-AFF1-0F1C-E479-C4FAFDCC594A}"/>
              </a:ext>
            </a:extLst>
          </p:cNvPr>
          <p:cNvSpPr txBox="1"/>
          <p:nvPr/>
        </p:nvSpPr>
        <p:spPr>
          <a:xfrm>
            <a:off x="1739649" y="2523066"/>
            <a:ext cx="128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34590-C1D6-12DF-EE24-B1F7CA5EB358}"/>
              </a:ext>
            </a:extLst>
          </p:cNvPr>
          <p:cNvSpPr txBox="1"/>
          <p:nvPr/>
        </p:nvSpPr>
        <p:spPr>
          <a:xfrm>
            <a:off x="9183303" y="3059667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37CF-C610-4DFB-63FE-25AFC06D9E8F}"/>
              </a:ext>
            </a:extLst>
          </p:cNvPr>
          <p:cNvSpPr txBox="1"/>
          <p:nvPr/>
        </p:nvSpPr>
        <p:spPr>
          <a:xfrm>
            <a:off x="8502984" y="1398169"/>
            <a:ext cx="13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 seg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92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2562C9-18F6-CBE4-9327-2020FCDB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ular object with black text&#10;&#10;AI-generated content may be incorrect.">
            <a:extLst>
              <a:ext uri="{FF2B5EF4-FFF2-40B4-BE49-F238E27FC236}">
                <a16:creationId xmlns:a16="http://schemas.microsoft.com/office/drawing/2014/main" id="{C5D492A0-795A-0902-4243-8E8FC0F21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260652"/>
            <a:ext cx="7860631" cy="5512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38F57-1EFB-4987-0C9F-9072A13F75E7}"/>
              </a:ext>
            </a:extLst>
          </p:cNvPr>
          <p:cNvSpPr txBox="1"/>
          <p:nvPr/>
        </p:nvSpPr>
        <p:spPr>
          <a:xfrm>
            <a:off x="3128211" y="5903495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20 -FIFO register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522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5E05C-C1AE-50AA-51C2-28F7EFE5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27E57AC8-EABF-6C4E-8D8F-E7D87C590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943"/>
            <a:ext cx="12267157" cy="3404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18A4D-47F1-82F9-276B-AA67D21EBBB5}"/>
              </a:ext>
            </a:extLst>
          </p:cNvPr>
          <p:cNvSpPr txBox="1"/>
          <p:nvPr/>
        </p:nvSpPr>
        <p:spPr>
          <a:xfrm>
            <a:off x="3433011" y="5320057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RTL – FIFO reg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800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4B8A10-094C-4607-D31F-1884836E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le with red text&#10;&#10;AI-generated content may be incorrect.">
            <a:extLst>
              <a:ext uri="{FF2B5EF4-FFF2-40B4-BE49-F238E27FC236}">
                <a16:creationId xmlns:a16="http://schemas.microsoft.com/office/drawing/2014/main" id="{CE868487-F17A-2C9A-ABC9-313FE7C0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47" y="389444"/>
            <a:ext cx="6144127" cy="582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97945-ABDC-FBD5-2FAD-9353867649BA}"/>
              </a:ext>
            </a:extLst>
          </p:cNvPr>
          <p:cNvSpPr txBox="1"/>
          <p:nvPr/>
        </p:nvSpPr>
        <p:spPr>
          <a:xfrm>
            <a:off x="3930316" y="6288505"/>
            <a:ext cx="423511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14 -FIR top component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5749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222</Words>
  <Application>Microsoft Office PowerPoint</Application>
  <PresentationFormat>Widescreen</PresentationFormat>
  <Paragraphs>44</Paragraphs>
  <Slides>36</Slides>
  <Notes>3</Notes>
  <HiddenSlides>28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אייל רוטשילד</dc:creator>
  <cp:lastModifiedBy>אייל רוטשילד</cp:lastModifiedBy>
  <cp:revision>3</cp:revision>
  <dcterms:created xsi:type="dcterms:W3CDTF">2025-08-27T13:52:15Z</dcterms:created>
  <dcterms:modified xsi:type="dcterms:W3CDTF">2025-08-27T17:50:14Z</dcterms:modified>
</cp:coreProperties>
</file>