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6/02/exploring-intersection-of-art-an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jpe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image" Target="../media/image25.jpe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6.jpeg"/><Relationship Id="rId9" Type="http://schemas.openxmlformats.org/officeDocument/2006/relationships/image" Target="../media/image29.png"/><Relationship Id="rId14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3" Type="http://schemas.openxmlformats.org/officeDocument/2006/relationships/image" Target="../media/image24.jpe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openxmlformats.org/officeDocument/2006/relationships/image" Target="../media/image32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Relationship Id="rId1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Eyal Waserman</a:t>
            </a:r>
          </a:p>
          <a:p>
            <a:pPr algn="l"/>
            <a:r>
              <a:rPr lang="en-US" dirty="0" smtClean="0"/>
              <a:t>Carmi Shimon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19200"/>
            <a:ext cx="43490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3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886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1890364" cy="2332038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524000"/>
            <a:ext cx="1057276" cy="393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676400" cy="16764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676400" cy="16764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2004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2373710" y="3440510"/>
            <a:ext cx="2415381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200400" y="2209800"/>
            <a:ext cx="2362200" cy="2362200"/>
          </a:xfrm>
          <a:prstGeom prst="bentConnector3">
            <a:avLst>
              <a:gd name="adj1" fmla="val 9959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724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70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0" y="6019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200400" y="4800600"/>
            <a:ext cx="228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288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28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Merge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971800"/>
            <a:ext cx="1371602" cy="1371602"/>
          </a:xfrm>
          <a:prstGeom prst="rect">
            <a:avLst/>
          </a:prstGeom>
          <a:noFill/>
        </p:spPr>
      </p:pic>
      <p:pic>
        <p:nvPicPr>
          <p:cNvPr id="1030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47244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3505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>
            <a:off x="30480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864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32766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ight Arrow 33"/>
          <p:cNvSpPr/>
          <p:nvPr/>
        </p:nvSpPr>
        <p:spPr>
          <a:xfrm>
            <a:off x="3124200" y="1828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052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ight Arrow 34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29200" y="2057400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ight Arrow 57"/>
          <p:cNvSpPr/>
          <p:nvPr/>
        </p:nvSpPr>
        <p:spPr>
          <a:xfrm>
            <a:off x="45720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Bent-Up Arrow 58"/>
          <p:cNvSpPr/>
          <p:nvPr/>
        </p:nvSpPr>
        <p:spPr>
          <a:xfrm>
            <a:off x="4953000" y="4419600"/>
            <a:ext cx="914400" cy="914400"/>
          </a:xfrm>
          <a:prstGeom prst="bentUpArrow">
            <a:avLst>
              <a:gd name="adj1" fmla="val 15000"/>
              <a:gd name="adj2" fmla="val 200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6096000" y="3886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60960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1026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4654062"/>
            <a:ext cx="2133600" cy="1969476"/>
          </a:xfrm>
          <a:prstGeom prst="rect">
            <a:avLst/>
          </a:prstGeom>
          <a:noFill/>
        </p:spPr>
      </p:pic>
      <p:sp>
        <p:nvSpPr>
          <p:cNvPr id="63" name="Bent-Up Arrow 62"/>
          <p:cNvSpPr/>
          <p:nvPr/>
        </p:nvSpPr>
        <p:spPr>
          <a:xfrm flipV="1">
            <a:off x="7239000" y="3886200"/>
            <a:ext cx="838200" cy="762000"/>
          </a:xfrm>
          <a:prstGeom prst="bentUpArrow">
            <a:avLst>
              <a:gd name="adj1" fmla="val 25000"/>
              <a:gd name="adj2" fmla="val 23182"/>
              <a:gd name="adj3" fmla="val 2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11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" y="2971800"/>
            <a:ext cx="1371602" cy="1371602"/>
          </a:xfrm>
          <a:prstGeom prst="rect">
            <a:avLst/>
          </a:prstGeom>
          <a:noFill/>
        </p:spPr>
      </p:pic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76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486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524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2004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7056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7056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3581400"/>
            <a:ext cx="1219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ight Arrow 44"/>
          <p:cNvSpPr/>
          <p:nvPr/>
        </p:nvSpPr>
        <p:spPr>
          <a:xfrm>
            <a:off x="7620000" y="3733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0772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1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971800"/>
            <a:ext cx="1371602" cy="1371602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67400" y="4191000"/>
            <a:ext cx="457200" cy="2133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2667000"/>
            <a:ext cx="153352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610</TotalTime>
  <Words>72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Universal Style transfer via Feature Transform</vt:lpstr>
      <vt:lpstr>Feature Transform</vt:lpstr>
      <vt:lpstr>Feature Transform Using VGG-19 Encoder-Decoder </vt:lpstr>
      <vt:lpstr>Algorithm Architecture</vt:lpstr>
      <vt:lpstr>Stylization Boosting</vt:lpstr>
      <vt:lpstr>Two Style Merging</vt:lpstr>
      <vt:lpstr>Channel Merge</vt:lpstr>
      <vt:lpstr>Original Merge</vt:lpstr>
      <vt:lpstr>Interpolation Merge</vt:lpstr>
      <vt:lpstr>Level Merge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carmi shimon</cp:lastModifiedBy>
  <cp:revision>37</cp:revision>
  <dcterms:created xsi:type="dcterms:W3CDTF">2019-02-21T07:04:22Z</dcterms:created>
  <dcterms:modified xsi:type="dcterms:W3CDTF">2019-02-21T18:20:05Z</dcterms:modified>
</cp:coreProperties>
</file>