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8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6.jpeg"/><Relationship Id="rId9" Type="http://schemas.openxmlformats.org/officeDocument/2006/relationships/image" Target="../media/image32.png"/><Relationship Id="rId14" Type="http://schemas.openxmlformats.org/officeDocument/2006/relationships/image" Target="../media/image4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yalw711/universal_style_transf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6/02/exploring-intersection-of-art-an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iversal-Style-Transfer-architecture-with-the-whole-multi-level-pipeline-Each-level-of_fig3_32749590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18" Type="http://schemas.openxmlformats.org/officeDocument/2006/relationships/image" Target="../media/image39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18" Type="http://schemas.openxmlformats.org/officeDocument/2006/relationships/image" Target="../media/image46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45.png"/><Relationship Id="rId2" Type="http://schemas.openxmlformats.org/officeDocument/2006/relationships/image" Target="../media/image2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43.png"/><Relationship Id="rId10" Type="http://schemas.openxmlformats.org/officeDocument/2006/relationships/image" Target="../media/image33.png"/><Relationship Id="rId19" Type="http://schemas.openxmlformats.org/officeDocument/2006/relationships/image" Target="../media/image47.png"/><Relationship Id="rId4" Type="http://schemas.openxmlformats.org/officeDocument/2006/relationships/image" Target="../media/image26.jpeg"/><Relationship Id="rId9" Type="http://schemas.openxmlformats.org/officeDocument/2006/relationships/image" Target="../media/image32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29300" y="4076700"/>
            <a:ext cx="609600" cy="2209800"/>
          </a:xfrm>
          <a:prstGeom prst="bentArrow">
            <a:avLst>
              <a:gd name="adj1" fmla="val 13750"/>
              <a:gd name="adj2" fmla="val 2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2667000"/>
            <a:ext cx="153352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  <p:pic>
        <p:nvPicPr>
          <p:cNvPr id="1026" name="Picture 2" descr="C:\Users\Eyal\Documents\GitHub\universal_style_transfer\ppt\level_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219200"/>
            <a:ext cx="4202113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018" y="1600200"/>
            <a:ext cx="609600" cy="609600"/>
          </a:xfrm>
          <a:prstGeom prst="rect">
            <a:avLst/>
          </a:prstGeom>
          <a:noFill/>
        </p:spPr>
      </p:pic>
      <p:pic>
        <p:nvPicPr>
          <p:cNvPr id="7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609600" cy="609600"/>
          </a:xfrm>
          <a:prstGeom prst="rect">
            <a:avLst/>
          </a:prstGeom>
          <a:noFill/>
        </p:spPr>
      </p:pic>
      <p:pic>
        <p:nvPicPr>
          <p:cNvPr id="8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410200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6796" y="2590800"/>
            <a:ext cx="609600" cy="609600"/>
          </a:xfrm>
          <a:prstGeom prst="rect">
            <a:avLst/>
          </a:prstGeom>
          <a:noFill/>
        </p:spPr>
      </p:pic>
      <p:pic>
        <p:nvPicPr>
          <p:cNvPr id="10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5736" y="44958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84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Questions?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11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0"/>
            <a:ext cx="3352800" cy="3352800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533400" y="45339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Clone Tool from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4"/>
                </a:solidFill>
              </a:rPr>
              <a:t>https</a:t>
            </a:r>
            <a:r>
              <a:rPr lang="en-GB" dirty="0">
                <a:solidFill>
                  <a:schemeClr val="accent4"/>
                </a:solidFill>
              </a:rPr>
              <a:t>://github.com/eyalw711/universal_style_transfer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PyTorch</a:t>
            </a:r>
            <a:r>
              <a:rPr lang="en-GB" dirty="0" smtClean="0"/>
              <a:t> Tool for Style </a:t>
            </a:r>
            <a:r>
              <a:rPr lang="en-GB" dirty="0"/>
              <a:t>Transfer available at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github.com/eyalw711/universal_style_transfer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technique to enhance style transfer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new techniques to merge styles more efficiently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3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71675"/>
            <a:ext cx="8515350" cy="2600326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9530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886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3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0504" y="3609975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758" y="877070"/>
            <a:ext cx="2445040" cy="3016312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9241" y="1676400"/>
            <a:ext cx="90111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295400"/>
            <a:ext cx="1371600" cy="13716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52400" y="3886200"/>
            <a:ext cx="1371600" cy="13716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2590800" y="2133601"/>
            <a:ext cx="6029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1913192" y="3291434"/>
            <a:ext cx="2186775" cy="374359"/>
          </a:xfrm>
          <a:prstGeom prst="bentConnector3">
            <a:avLst>
              <a:gd name="adj1" fmla="val 998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2193852" y="2797247"/>
            <a:ext cx="1981199" cy="958703"/>
          </a:xfrm>
          <a:prstGeom prst="bentConnector3">
            <a:avLst>
              <a:gd name="adj1" fmla="val 10015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4419600"/>
            <a:ext cx="1073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6998" y="45720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756255" y="59436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56255" y="324064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488257" y="4495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240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/>
          <p:cNvCxnSpPr/>
          <p:nvPr/>
        </p:nvCxnSpPr>
        <p:spPr>
          <a:xfrm>
            <a:off x="2590800" y="4572001"/>
            <a:ext cx="2286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03" y="4162425"/>
            <a:ext cx="75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מחבר ישר 58"/>
          <p:cNvCxnSpPr/>
          <p:nvPr/>
        </p:nvCxnSpPr>
        <p:spPr>
          <a:xfrm>
            <a:off x="2587206" y="2292095"/>
            <a:ext cx="117894" cy="0"/>
          </a:xfrm>
          <a:prstGeom prst="line">
            <a:avLst/>
          </a:prstGeom>
          <a:ln>
            <a:solidFill>
              <a:schemeClr val="accent2"/>
            </a:solidFill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28"/>
          <p:cNvCxnSpPr/>
          <p:nvPr/>
        </p:nvCxnSpPr>
        <p:spPr>
          <a:xfrm>
            <a:off x="4375297" y="4562475"/>
            <a:ext cx="1187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7" y="9906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" y="4686299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971800"/>
            <a:ext cx="1181099" cy="118109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90887" y="3096321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28975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47386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95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105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143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105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143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13865" y="3248763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2484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72400" y="3777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233041" y="2953119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470" y="41148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5937" y="57150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blipFill rotWithShape="1"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/>
                        </a:rPr>
                        <m:t>𝜷</m:t>
                      </m:r>
                      <m:r>
                        <a:rPr lang="en-GB" sz="12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Merge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" y="3277705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1" y="4853713"/>
            <a:ext cx="1181099" cy="1181099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8499" y="4813927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5644" y="31384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38863" y="3315438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003081" y="3837221"/>
            <a:ext cx="1408595" cy="2042161"/>
          </a:xfrm>
          <a:prstGeom prst="bentArrow">
            <a:avLst>
              <a:gd name="adj1" fmla="val 7264"/>
              <a:gd name="adj2" fmla="val 10935"/>
              <a:gd name="adj3" fmla="val 12017"/>
              <a:gd name="adj4" fmla="val 42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4870433" y="3350746"/>
            <a:ext cx="457200" cy="958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4881863" y="1497982"/>
            <a:ext cx="381000" cy="10121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5235" y="3138487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67536" y="3708820"/>
            <a:ext cx="5000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6200000">
            <a:off x="7676782" y="2876918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371" y="59967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14038" y="43064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blipFill rotWithShape="1">
                <a:blip r:embed="rId1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blipFill rotWithShape="1"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00600" y="2203179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728459" y="469482"/>
            <a:ext cx="2263141" cy="208905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692</TotalTime>
  <Words>217</Words>
  <Application>Microsoft Office PowerPoint</Application>
  <PresentationFormat>‫הצגה על המסך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Concourse</vt:lpstr>
      <vt:lpstr>Universal Style Transfer via Feature Transform</vt:lpstr>
      <vt:lpstr>Universal Style Transfer via Feature Transform</vt:lpstr>
      <vt:lpstr>Feature Transform</vt:lpstr>
      <vt:lpstr>Feature Transform Using VGG-19 Encoder-Decoder </vt:lpstr>
      <vt:lpstr>Algorithm Architecture</vt:lpstr>
      <vt:lpstr>Stylization Boosting</vt:lpstr>
      <vt:lpstr>Two Style Merging</vt:lpstr>
      <vt:lpstr>Original Merge</vt:lpstr>
      <vt:lpstr>Channel Merge</vt:lpstr>
      <vt:lpstr>Interpolation Merge</vt:lpstr>
      <vt:lpstr>Level Merge</vt:lpstr>
      <vt:lpstr>Questions?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Eyal Waserman</cp:lastModifiedBy>
  <cp:revision>52</cp:revision>
  <dcterms:created xsi:type="dcterms:W3CDTF">2019-02-21T07:04:22Z</dcterms:created>
  <dcterms:modified xsi:type="dcterms:W3CDTF">2019-02-23T15:04:21Z</dcterms:modified>
</cp:coreProperties>
</file>