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6/02/exploring-intersection-of-art-an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Eyal Waserman</a:t>
            </a:r>
          </a:p>
          <a:p>
            <a:pPr algn="l"/>
            <a:r>
              <a:rPr lang="en-US" dirty="0" smtClean="0"/>
              <a:t>Carmi Shimon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3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</a:t>
            </a:r>
            <a:r>
              <a:rPr lang="en-US" dirty="0" smtClean="0"/>
              <a:t>VGG-19 </a:t>
            </a:r>
            <a:r>
              <a:rPr lang="en-US" dirty="0" smtClean="0"/>
              <a:t>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886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1890364" cy="2332038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524000"/>
            <a:ext cx="1057276" cy="393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676400" cy="16764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676400" cy="16764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2004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2373710" y="3440510"/>
            <a:ext cx="2415381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200400" y="2209800"/>
            <a:ext cx="2362200" cy="2362200"/>
          </a:xfrm>
          <a:prstGeom prst="bentConnector3">
            <a:avLst>
              <a:gd name="adj1" fmla="val 9959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724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70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0" y="6019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200400" y="4800600"/>
            <a:ext cx="228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288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28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Merge</a:t>
            </a:r>
            <a:endParaRPr lang="en-US" dirty="0"/>
          </a:p>
        </p:txBody>
      </p:sp>
      <p:pic>
        <p:nvPicPr>
          <p:cNvPr id="4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5842" y="1716242"/>
            <a:ext cx="1732558" cy="1712758"/>
          </a:xfrm>
          <a:prstGeom prst="rect">
            <a:avLst/>
          </a:prstGeom>
          <a:noFill/>
        </p:spPr>
      </p:pic>
      <p:pic>
        <p:nvPicPr>
          <p:cNvPr id="5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33800"/>
            <a:ext cx="1729996" cy="1654780"/>
          </a:xfrm>
          <a:prstGeom prst="rect">
            <a:avLst/>
          </a:prstGeom>
          <a:noFill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1597" y="1828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514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828800"/>
            <a:ext cx="377889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5105400" y="1600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sp>
        <p:nvSpPr>
          <p:cNvPr id="34" name="Right Arrow 33"/>
          <p:cNvSpPr/>
          <p:nvPr/>
        </p:nvSpPr>
        <p:spPr>
          <a:xfrm>
            <a:off x="41148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114800" y="4343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019800" y="3352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60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Universal Style transfer via Feature Transform</vt:lpstr>
      <vt:lpstr>Feature Transform</vt:lpstr>
      <vt:lpstr>Feature Transform Using VGG-19 Encoder-Decoder </vt:lpstr>
      <vt:lpstr>Algorithm Architecture</vt:lpstr>
      <vt:lpstr>Stylization Boosting</vt:lpstr>
      <vt:lpstr>Two Style Merging</vt:lpstr>
      <vt:lpstr>Channel Merge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carmi shimon</cp:lastModifiedBy>
  <cp:revision>23</cp:revision>
  <dcterms:created xsi:type="dcterms:W3CDTF">2019-02-21T07:04:22Z</dcterms:created>
  <dcterms:modified xsi:type="dcterms:W3CDTF">2019-02-21T10:35:48Z</dcterms:modified>
</cp:coreProperties>
</file>