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80" r:id="rId4"/>
    <p:sldId id="287" r:id="rId5"/>
    <p:sldId id="264" r:id="rId6"/>
    <p:sldId id="288" r:id="rId7"/>
    <p:sldId id="27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9" autoAdjust="0"/>
    <p:restoredTop sz="94621"/>
  </p:normalViewPr>
  <p:slideViewPr>
    <p:cSldViewPr>
      <p:cViewPr>
        <p:scale>
          <a:sx n="88" d="100"/>
          <a:sy n="88" d="100"/>
        </p:scale>
        <p:origin x="1528" y="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BF6AA-5758-6147-902C-5D5EED94F0DA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71427-CD21-B44C-980E-E29481CC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8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4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7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4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1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8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4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3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F3844-A7B0-42E8-B11B-DB21BB0185F0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Project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9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pPr lvl="1"/>
            <a:r>
              <a:rPr lang="en-US" dirty="0" smtClean="0"/>
              <a:t>Given data blob, create simplified model that can be used to predict the prices of homes</a:t>
            </a:r>
          </a:p>
          <a:p>
            <a:pPr lvl="1"/>
            <a:r>
              <a:rPr lang="en-US" dirty="0" smtClean="0"/>
              <a:t>Highlight most influential </a:t>
            </a:r>
            <a:r>
              <a:rPr lang="en-US" dirty="0" err="1" smtClean="0"/>
              <a:t>paramaters</a:t>
            </a:r>
            <a:endParaRPr lang="en-US" dirty="0" smtClean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Apply visualization techniques and utilize stat and </a:t>
            </a:r>
            <a:r>
              <a:rPr lang="en-US" dirty="0" err="1" smtClean="0"/>
              <a:t>scikit</a:t>
            </a:r>
            <a:r>
              <a:rPr lang="en-US" dirty="0" smtClean="0"/>
              <a:t> packages in python to build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6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143"/>
            <a:ext cx="8229600" cy="1143000"/>
          </a:xfrm>
        </p:spPr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124857"/>
            <a:ext cx="838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id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unique identified for a house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dateDate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house was sold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pricePrice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is prediction target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bedroomsNumber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of Bedrooms/House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bathroomsNumber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of bathrooms/bedrooms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sqft_livingsquare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footage of the home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sqft_lotsquare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footage of the lot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floorsTotal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floors (levels) in house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waterfront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House which has a view to a waterfront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view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Has been viewed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condition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How good the condition is ( Overall )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grade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overall grade given to the housing unit, based on King County grading system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sqft_above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square footage of house apart from basement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sqft_basement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square footage of the basement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yr_built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Built Year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yr_renovated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Year when house was renovated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zipcode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zip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lat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Latitude coordinate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long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Longitude coordinate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sqft_living15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The square footage of interior housing living space for the nearest 15 neighbors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sqft_lot15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The square footage of the land lots of the nearest 15 neighbors</a:t>
            </a:r>
            <a:endParaRPr lang="en-US" sz="1600" b="0" i="0" u="none" strike="noStrike" dirty="0">
              <a:solidFill>
                <a:srgbClr val="24292E"/>
              </a:solidFill>
              <a:effectLst/>
              <a:latin typeface="-apple-syste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2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143"/>
            <a:ext cx="8229600" cy="1143000"/>
          </a:xfrm>
        </p:spPr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124857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600" dirty="0" smtClean="0">
                <a:solidFill>
                  <a:srgbClr val="24292E"/>
                </a:solidFill>
                <a:latin typeface="-apple-system" charset="0"/>
              </a:rPr>
              <a:t>Needed to visually investigate distribution of raw data  </a:t>
            </a:r>
            <a:endParaRPr lang="en-US" sz="1600" dirty="0">
              <a:solidFill>
                <a:srgbClr val="24292E"/>
              </a:solidFill>
              <a:latin typeface="-apple-system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" y="1463411"/>
            <a:ext cx="7185041" cy="3411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" y="5020844"/>
            <a:ext cx="7185041" cy="1646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556051"/>
            <a:ext cx="190743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8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Influential </a:t>
            </a:r>
            <a:r>
              <a:rPr lang="en-US" dirty="0" err="1" smtClean="0"/>
              <a:t>Datapoints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86760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124857"/>
            <a:ext cx="8382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bedroomsNumber 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of Bedrooms/House</a:t>
            </a:r>
          </a:p>
          <a:p>
            <a:pPr>
              <a:buFont typeface="Arial" charset="0"/>
              <a:buChar char="•"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bathroomsNumber 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of bathrooms/bedrooms</a:t>
            </a:r>
          </a:p>
          <a:p>
            <a:pPr>
              <a:buFont typeface="Arial" charset="0"/>
              <a:buChar char="•"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sqft_livingsquare</a:t>
            </a:r>
            <a:r>
              <a:rPr lang="en-US" sz="1600" dirty="0" smtClean="0">
                <a:solidFill>
                  <a:srgbClr val="24292E"/>
                </a:solidFill>
                <a:latin typeface="-apple-system" charset="0"/>
              </a:rPr>
              <a:t>- 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footage of the home</a:t>
            </a:r>
          </a:p>
          <a:p>
            <a:pPr>
              <a:buFont typeface="Arial" charset="0"/>
              <a:buChar char="•"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floorsTotal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floors (levels) in house</a:t>
            </a:r>
          </a:p>
          <a:p>
            <a:pPr>
              <a:buFont typeface="Arial" charset="0"/>
              <a:buChar char="•"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Condition </a:t>
            </a:r>
            <a:r>
              <a:rPr lang="en-US" sz="1600" dirty="0" smtClean="0">
                <a:solidFill>
                  <a:srgbClr val="24292E"/>
                </a:solidFill>
                <a:latin typeface="-apple-system" charset="0"/>
              </a:rPr>
              <a:t>- 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How good the condition is ( Overall )</a:t>
            </a:r>
          </a:p>
          <a:p>
            <a:pPr>
              <a:buFont typeface="Arial" charset="0"/>
              <a:buChar char="•"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Grade </a:t>
            </a:r>
            <a:r>
              <a:rPr lang="en-US" sz="1600" dirty="0" smtClean="0">
                <a:solidFill>
                  <a:srgbClr val="24292E"/>
                </a:solidFill>
                <a:latin typeface="-apple-system" charset="0"/>
              </a:rPr>
              <a:t>- 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overall grade given to the housing unit, based on King County grading system</a:t>
            </a:r>
          </a:p>
          <a:p>
            <a:pPr>
              <a:buFont typeface="Arial" charset="0"/>
              <a:buChar char="•"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yr_built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 </a:t>
            </a:r>
            <a:r>
              <a:rPr lang="en-US" sz="1600" dirty="0" smtClean="0">
                <a:solidFill>
                  <a:srgbClr val="24292E"/>
                </a:solidFill>
                <a:latin typeface="-apple-system" charset="0"/>
              </a:rPr>
              <a:t>- 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Built Year</a:t>
            </a:r>
          </a:p>
          <a:p>
            <a:pPr>
              <a:buFont typeface="Arial" charset="0"/>
              <a:buChar char="•"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sqft_living15 </a:t>
            </a:r>
            <a:r>
              <a:rPr lang="en-US" sz="1600" dirty="0" smtClean="0">
                <a:solidFill>
                  <a:srgbClr val="24292E"/>
                </a:solidFill>
                <a:latin typeface="-apple-system" charset="0"/>
              </a:rPr>
              <a:t>- 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The square footage of interior housing living space for the nearest 15 </a:t>
            </a:r>
            <a:r>
              <a:rPr lang="en-US" sz="1600" dirty="0" smtClean="0">
                <a:solidFill>
                  <a:srgbClr val="24292E"/>
                </a:solidFill>
                <a:latin typeface="-apple-system" charset="0"/>
              </a:rPr>
              <a:t>neighbors</a:t>
            </a:r>
            <a:endParaRPr lang="en-US" sz="1600" dirty="0">
              <a:solidFill>
                <a:srgbClr val="24292E"/>
              </a:solidFill>
              <a:latin typeface="-apple-system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7457" y="3498570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Prediction Equation: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600" b="1" dirty="0">
              <a:solidFill>
                <a:srgbClr val="24292E"/>
              </a:solidFill>
              <a:latin typeface="-apple-system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Price = -2.8e04bN + 1.06e05btN + 5.37e04sqftliv -2.53e03sqftlot +2.56e03flrs + 2.00e04cond + 1.67e05grd </a:t>
            </a:r>
            <a:r>
              <a:rPr lang="mr-IN" sz="1600" b="1" dirty="0" smtClean="0">
                <a:solidFill>
                  <a:srgbClr val="24292E"/>
                </a:solidFill>
                <a:latin typeface="-apple-system" charset="0"/>
              </a:rPr>
              <a:t>–</a:t>
            </a: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 4.51e03yr_b + 3.7e04sqft_liv15</a:t>
            </a:r>
            <a:endParaRPr lang="en-US" sz="1600" dirty="0">
              <a:solidFill>
                <a:srgbClr val="24292E"/>
              </a:solidFill>
              <a:latin typeface="-apple-system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829" y="4887397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Explanation and Recommendations: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600" b="1" dirty="0">
              <a:solidFill>
                <a:srgbClr val="24292E"/>
              </a:solidFill>
              <a:latin typeface="-apple-system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600" dirty="0">
              <a:solidFill>
                <a:srgbClr val="24292E"/>
              </a:solidFill>
              <a:latin typeface="-apple-syste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9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Explanations of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3"/>
          <a:stretch/>
        </p:blipFill>
        <p:spPr>
          <a:xfrm>
            <a:off x="0" y="1676400"/>
            <a:ext cx="9067800" cy="3569800"/>
          </a:xfrm>
        </p:spPr>
      </p:pic>
    </p:spTree>
    <p:extLst>
      <p:ext uri="{BB962C8B-B14F-4D97-AF65-F5344CB8AC3E}">
        <p14:creationId xmlns:p14="http://schemas.microsoft.com/office/powerpoint/2010/main" val="15201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16109</TotalTime>
  <Words>91</Words>
  <Application>Microsoft Macintosh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Mangal</vt:lpstr>
      <vt:lpstr>Office Theme</vt:lpstr>
      <vt:lpstr>Project 1</vt:lpstr>
      <vt:lpstr>Source Data</vt:lpstr>
      <vt:lpstr>Data types</vt:lpstr>
      <vt:lpstr>Data representation</vt:lpstr>
      <vt:lpstr>Most Influential Datapoints</vt:lpstr>
      <vt:lpstr>Explanations of features</vt:lpstr>
      <vt:lpstr>END</vt:lpstr>
    </vt:vector>
  </TitlesOfParts>
  <Company>FMC Technologies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</dc:title>
  <dc:creator>FMC Technologies</dc:creator>
  <cp:lastModifiedBy>Eyamba Ita</cp:lastModifiedBy>
  <cp:revision>133</cp:revision>
  <dcterms:created xsi:type="dcterms:W3CDTF">2016-12-25T01:28:30Z</dcterms:created>
  <dcterms:modified xsi:type="dcterms:W3CDTF">2019-02-08T23:06:01Z</dcterms:modified>
</cp:coreProperties>
</file>