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0" r:id="rId4"/>
    <p:sldId id="287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 autoAdjust="0"/>
    <p:restoredTop sz="94621"/>
  </p:normalViewPr>
  <p:slideViewPr>
    <p:cSldViewPr>
      <p:cViewPr>
        <p:scale>
          <a:sx n="88" d="100"/>
          <a:sy n="88" d="100"/>
        </p:scale>
        <p:origin x="1528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F6AA-5758-6147-902C-5D5EED94F0DA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71427-CD21-B44C-980E-E29481CC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3844-A7B0-42E8-B11B-DB21BB0185F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Given </a:t>
            </a:r>
            <a:r>
              <a:rPr lang="en-US" dirty="0" err="1" smtClean="0"/>
              <a:t>sqlite</a:t>
            </a:r>
            <a:r>
              <a:rPr lang="en-US" dirty="0"/>
              <a:t> </a:t>
            </a:r>
            <a:r>
              <a:rPr lang="en-US" dirty="0" smtClean="0"/>
              <a:t>database file, provide recommendations to executives on the following points:</a:t>
            </a:r>
          </a:p>
          <a:p>
            <a:pPr lvl="2"/>
            <a:r>
              <a:rPr lang="en-US" dirty="0" smtClean="0"/>
              <a:t>Do discounts affect product sales</a:t>
            </a:r>
          </a:p>
          <a:p>
            <a:pPr lvl="2"/>
            <a:r>
              <a:rPr lang="en-US" dirty="0" smtClean="0"/>
              <a:t>Up to what level do discounts have a significant impact on sales  </a:t>
            </a:r>
          </a:p>
          <a:p>
            <a:pPr lvl="1"/>
            <a:r>
              <a:rPr lang="en-US" dirty="0" smtClean="0"/>
              <a:t>Provide other business insights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Utilize SQL skills to fetch data</a:t>
            </a:r>
          </a:p>
          <a:p>
            <a:pPr lvl="1"/>
            <a:r>
              <a:rPr lang="en-US" dirty="0" err="1" smtClean="0"/>
              <a:t>Utillize</a:t>
            </a:r>
            <a:r>
              <a:rPr lang="en-US" dirty="0" smtClean="0"/>
              <a:t> t-tests to evaluate p values on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2" y="838200"/>
            <a:ext cx="8821755" cy="5215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22" y="5986323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database structure that was provided had typos in its name. This would have affected the performance of the code if I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 find an online SQL data viewer here</a:t>
            </a:r>
          </a:p>
          <a:p>
            <a:r>
              <a:rPr lang="en-US" dirty="0"/>
              <a:t>https://</a:t>
            </a:r>
            <a:r>
              <a:rPr lang="en-US" dirty="0" err="1"/>
              <a:t>inloop.github.io</a:t>
            </a:r>
            <a:r>
              <a:rPr lang="en-US" dirty="0"/>
              <a:t>/</a:t>
            </a:r>
            <a:r>
              <a:rPr lang="en-US" dirty="0" err="1"/>
              <a:t>sqlite</a:t>
            </a:r>
            <a:r>
              <a:rPr lang="en-US" dirty="0"/>
              <a:t>-viewer/</a:t>
            </a:r>
          </a:p>
        </p:txBody>
      </p:sp>
    </p:spTree>
    <p:extLst>
      <p:ext uri="{BB962C8B-B14F-4D97-AF65-F5344CB8AC3E}">
        <p14:creationId xmlns:p14="http://schemas.microsoft.com/office/powerpoint/2010/main" val="1794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 evaluation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217714" y="381000"/>
            <a:ext cx="9372600" cy="683804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I evaluated the quantity of products sold when there was a discount and when there was no discount. </a:t>
            </a:r>
          </a:p>
          <a:p>
            <a:pPr lvl="1"/>
            <a:r>
              <a:rPr lang="en-US" dirty="0" smtClean="0"/>
              <a:t>My statistical tests revealed that 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iscounts do affect product sales.</a:t>
            </a:r>
          </a:p>
          <a:p>
            <a:pPr lvl="2"/>
            <a:r>
              <a:rPr lang="en-US" dirty="0" smtClean="0"/>
              <a:t>Applying more discounts on top of existing discounts is not a smart business decision as it has no significant impact on sales</a:t>
            </a:r>
          </a:p>
          <a:p>
            <a:pPr lvl="2"/>
            <a:r>
              <a:rPr lang="en-US" dirty="0" smtClean="0"/>
              <a:t>It also revealed that the sales are significantly affected when a 5% discount is offered compared to a 10% discount</a:t>
            </a:r>
          </a:p>
          <a:p>
            <a:pPr lvl="2"/>
            <a:r>
              <a:rPr lang="en-US" dirty="0" smtClean="0"/>
              <a:t>25% off discounts are the maximum limit that discounts should be offered up to.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8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business recommendations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50294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#</a:t>
            </a:r>
            <a:r>
              <a:rPr lang="en-US" sz="2800" dirty="0"/>
              <a:t>1. Apply more discounts to boost sales </a:t>
            </a:r>
            <a:r>
              <a:rPr lang="en-US" sz="2800" dirty="0" smtClean="0"/>
              <a:t>selectively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#2. Stock the same amount of products in both Western and Eastern </a:t>
            </a:r>
            <a:r>
              <a:rPr lang="en-US" sz="2800" dirty="0" smtClean="0"/>
              <a:t>Regions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#3. Employee sales seem to be the same across the board. Implement training for all </a:t>
            </a:r>
            <a:r>
              <a:rPr lang="en-US" sz="2800" dirty="0" smtClean="0"/>
              <a:t>employees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#4. Profits can be improved by giving more shipments orders to Express shipping</a:t>
            </a:r>
          </a:p>
        </p:txBody>
      </p:sp>
    </p:spTree>
    <p:extLst>
      <p:ext uri="{BB962C8B-B14F-4D97-AF65-F5344CB8AC3E}">
        <p14:creationId xmlns:p14="http://schemas.microsoft.com/office/powerpoint/2010/main" val="15201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16217</TotalTime>
  <Words>249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Mangal</vt:lpstr>
      <vt:lpstr>Office Theme</vt:lpstr>
      <vt:lpstr>Project 2</vt:lpstr>
      <vt:lpstr>Problem Statement</vt:lpstr>
      <vt:lpstr>Database structure</vt:lpstr>
      <vt:lpstr>Data evaluation</vt:lpstr>
      <vt:lpstr>Other business recommendations</vt:lpstr>
    </vt:vector>
  </TitlesOfParts>
  <Company>FMC Technologies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</dc:title>
  <dc:creator>FMC Technologies</dc:creator>
  <cp:lastModifiedBy>Eyamba Ita</cp:lastModifiedBy>
  <cp:revision>143</cp:revision>
  <dcterms:created xsi:type="dcterms:W3CDTF">2016-12-25T01:28:30Z</dcterms:created>
  <dcterms:modified xsi:type="dcterms:W3CDTF">2019-05-19T21:03:10Z</dcterms:modified>
</cp:coreProperties>
</file>