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80" r:id="rId4"/>
    <p:sldId id="290" r:id="rId5"/>
    <p:sldId id="289" r:id="rId6"/>
    <p:sldId id="287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 autoAdjust="0"/>
    <p:restoredTop sz="94621"/>
  </p:normalViewPr>
  <p:slideViewPr>
    <p:cSldViewPr>
      <p:cViewPr>
        <p:scale>
          <a:sx n="88" d="100"/>
          <a:sy n="88" d="100"/>
        </p:scale>
        <p:origin x="1528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BF6AA-5758-6147-902C-5D5EED94F0DA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71427-CD21-B44C-980E-E29481CC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4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7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4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10/6/19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1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10/6/19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8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4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844-A7B0-42E8-B11B-DB21BB0185F0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3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F3844-A7B0-42E8-B11B-DB21BB0185F0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8A9F-0C81-4EB3-B54B-8E941B45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Project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fontAlgn="base"/>
            <a:r>
              <a:rPr lang="en-US" dirty="0" smtClean="0"/>
              <a:t>Select </a:t>
            </a:r>
            <a:r>
              <a:rPr lang="en-US" dirty="0"/>
              <a:t>a </a:t>
            </a:r>
            <a:r>
              <a:rPr lang="en-US" dirty="0" smtClean="0"/>
              <a:t>problem</a:t>
            </a:r>
          </a:p>
          <a:p>
            <a:pPr lvl="1" fontAlgn="base"/>
            <a:r>
              <a:rPr lang="en-US" dirty="0"/>
              <a:t>P</a:t>
            </a:r>
            <a:r>
              <a:rPr lang="en-US" dirty="0" smtClean="0"/>
              <a:t>redict stock market movement based on news headlines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Sourcing an appropriate </a:t>
            </a:r>
            <a:r>
              <a:rPr lang="en-US" dirty="0" smtClean="0"/>
              <a:t>dataset</a:t>
            </a:r>
          </a:p>
          <a:p>
            <a:pPr lvl="1" fontAlgn="base"/>
            <a:r>
              <a:rPr lang="en-US" dirty="0" smtClean="0"/>
              <a:t>The data set to be used was from </a:t>
            </a:r>
            <a:r>
              <a:rPr lang="en-US" dirty="0" err="1" smtClean="0"/>
              <a:t>Kaggle</a:t>
            </a:r>
            <a:endParaRPr lang="en-US" dirty="0" smtClean="0"/>
          </a:p>
          <a:p>
            <a:pPr lvl="1" fontAlgn="base"/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/aaron7sun/</a:t>
            </a:r>
            <a:r>
              <a:rPr lang="en-US" dirty="0" err="1"/>
              <a:t>stocknews</a:t>
            </a:r>
            <a:r>
              <a:rPr lang="en-US" dirty="0"/>
              <a:t>/downloads/</a:t>
            </a:r>
            <a:r>
              <a:rPr lang="en-US" dirty="0" err="1"/>
              <a:t>stocknews.zip</a:t>
            </a:r>
            <a:r>
              <a:rPr lang="en-US" dirty="0"/>
              <a:t>/1</a:t>
            </a:r>
          </a:p>
          <a:p>
            <a:pPr fontAlgn="base"/>
            <a:r>
              <a:rPr lang="en-US" dirty="0" smtClean="0"/>
              <a:t>Activity:</a:t>
            </a:r>
          </a:p>
          <a:p>
            <a:pPr lvl="1" fontAlgn="base"/>
            <a:r>
              <a:rPr lang="en-US" dirty="0" smtClean="0"/>
              <a:t>Build, train, tune, </a:t>
            </a:r>
            <a:r>
              <a:rPr lang="en-US" dirty="0"/>
              <a:t>and </a:t>
            </a:r>
            <a:r>
              <a:rPr lang="en-US" dirty="0" smtClean="0"/>
              <a:t>evaluate </a:t>
            </a:r>
            <a:r>
              <a:rPr lang="en-US" dirty="0"/>
              <a:t>a Deep Neural </a:t>
            </a:r>
            <a:r>
              <a:rPr lang="en-US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122" y="5986323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5 MB csv data. Over 2K rows</a:t>
            </a:r>
            <a:endParaRPr lang="en-US" dirty="0"/>
          </a:p>
          <a:p>
            <a:r>
              <a:rPr lang="en-US" dirty="0" smtClean="0"/>
              <a:t>Columns with news,  Label : stock up (1) or stock down (0)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8" y="838200"/>
            <a:ext cx="8696221" cy="511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0" y="1219200"/>
            <a:ext cx="8207829" cy="5483099"/>
          </a:xfrm>
        </p:spPr>
      </p:pic>
    </p:spTree>
    <p:extLst>
      <p:ext uri="{BB962C8B-B14F-4D97-AF65-F5344CB8AC3E}">
        <p14:creationId xmlns:p14="http://schemas.microsoft.com/office/powerpoint/2010/main" val="42191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2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Evaluation Process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685801"/>
            <a:ext cx="8229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000000"/>
                </a:solidFill>
              </a:rPr>
              <a:t>process was as </a:t>
            </a:r>
            <a:r>
              <a:rPr lang="en-US" sz="2000" dirty="0" smtClean="0">
                <a:solidFill>
                  <a:srgbClr val="000000"/>
                </a:solidFill>
              </a:rPr>
              <a:t>follows:</a:t>
            </a:r>
          </a:p>
          <a:p>
            <a:pPr marL="342900" indent="-342900">
              <a:lnSpc>
                <a:spcPct val="30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 </a:t>
            </a:r>
            <a:r>
              <a:rPr lang="en-US" sz="2000" dirty="0">
                <a:solidFill>
                  <a:srgbClr val="000000"/>
                </a:solidFill>
              </a:rPr>
              <a:t>started by verifying that my data was structured </a:t>
            </a:r>
            <a:r>
              <a:rPr lang="en-US" sz="2000" dirty="0" smtClean="0">
                <a:solidFill>
                  <a:srgbClr val="000000"/>
                </a:solidFill>
              </a:rPr>
              <a:t>properly and cleaned</a:t>
            </a:r>
          </a:p>
          <a:p>
            <a:pPr marL="342900" indent="-342900">
              <a:lnSpc>
                <a:spcPct val="300000"/>
              </a:lnSpc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split the data into test and train </a:t>
            </a:r>
            <a:r>
              <a:rPr lang="en-US" sz="2000" dirty="0" smtClean="0">
                <a:solidFill>
                  <a:srgbClr val="000000"/>
                </a:solidFill>
              </a:rPr>
              <a:t>sets based on the data range</a:t>
            </a:r>
          </a:p>
          <a:p>
            <a:pPr marL="342900" indent="-342900">
              <a:lnSpc>
                <a:spcPct val="30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 </a:t>
            </a:r>
            <a:r>
              <a:rPr lang="en-US" sz="2000" dirty="0" err="1" smtClean="0">
                <a:solidFill>
                  <a:srgbClr val="000000"/>
                </a:solidFill>
              </a:rPr>
              <a:t>vectorized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the text using TFID so my text was converted from human readable to machine </a:t>
            </a:r>
            <a:r>
              <a:rPr lang="en-US" sz="2000" dirty="0" smtClean="0">
                <a:solidFill>
                  <a:srgbClr val="000000"/>
                </a:solidFill>
              </a:rPr>
              <a:t>readable.</a:t>
            </a:r>
          </a:p>
          <a:p>
            <a:pPr marL="342900" indent="-342900">
              <a:lnSpc>
                <a:spcPct val="30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 then built and ran 5 models and chose the best from the 5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143"/>
            <a:ext cx="8229600" cy="1143000"/>
          </a:xfrm>
        </p:spPr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71546"/>
            <a:ext cx="9041347" cy="308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8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450294"/>
            <a:ext cx="8839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All models seemed to have the same predictive capabilities. No sizable difference</a:t>
            </a:r>
          </a:p>
          <a:p>
            <a:pPr marL="742950" lvl="1" indent="-285750">
              <a:buFont typeface="Arial" charset="0"/>
              <a:buChar char="•"/>
            </a:pPr>
            <a:endParaRPr lang="en-US" sz="2800" dirty="0"/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Model seems to be mimicking a “coin flip” effect</a:t>
            </a:r>
          </a:p>
          <a:p>
            <a:pPr marL="742950" lvl="1" indent="-285750">
              <a:buFont typeface="Arial" charset="0"/>
              <a:buChar char="•"/>
            </a:pPr>
            <a:endParaRPr lang="en-US" sz="2800" dirty="0"/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Difficult to predict stock market moves based on news headlines</a:t>
            </a:r>
          </a:p>
        </p:txBody>
      </p:sp>
    </p:spTree>
    <p:extLst>
      <p:ext uri="{BB962C8B-B14F-4D97-AF65-F5344CB8AC3E}">
        <p14:creationId xmlns:p14="http://schemas.microsoft.com/office/powerpoint/2010/main" val="15201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16459</TotalTime>
  <Words>149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Project 4</vt:lpstr>
      <vt:lpstr>Problem Structure</vt:lpstr>
      <vt:lpstr>Database structure</vt:lpstr>
      <vt:lpstr>Data Visualization</vt:lpstr>
      <vt:lpstr>Evaluation Process</vt:lpstr>
      <vt:lpstr>Model results</vt:lpstr>
      <vt:lpstr>Interpretation</vt:lpstr>
    </vt:vector>
  </TitlesOfParts>
  <Company>FMC Technologies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</dc:title>
  <dc:creator>FMC Technologies</dc:creator>
  <cp:lastModifiedBy>Eyamba Ita</cp:lastModifiedBy>
  <cp:revision>161</cp:revision>
  <dcterms:created xsi:type="dcterms:W3CDTF">2016-12-25T01:28:30Z</dcterms:created>
  <dcterms:modified xsi:type="dcterms:W3CDTF">2019-10-06T18:35:47Z</dcterms:modified>
</cp:coreProperties>
</file>