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1" r:id="rId4"/>
    <p:sldId id="280" r:id="rId5"/>
    <p:sldId id="290" r:id="rId6"/>
    <p:sldId id="292" r:id="rId7"/>
    <p:sldId id="289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 autoAdjust="0"/>
    <p:restoredTop sz="94624"/>
  </p:normalViewPr>
  <p:slideViewPr>
    <p:cSldViewPr>
      <p:cViewPr>
        <p:scale>
          <a:sx n="88" d="100"/>
          <a:sy n="88" d="100"/>
        </p:scale>
        <p:origin x="1528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Project for DataScience Certification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fontAlgn="base"/>
            <a:r>
              <a:rPr lang="en-US" dirty="0" smtClean="0"/>
              <a:t>Select </a:t>
            </a:r>
            <a:r>
              <a:rPr lang="en-US" dirty="0"/>
              <a:t>a </a:t>
            </a:r>
            <a:r>
              <a:rPr lang="en-US" dirty="0" smtClean="0"/>
              <a:t>problem</a:t>
            </a:r>
          </a:p>
          <a:p>
            <a:pPr lvl="1" fontAlgn="base"/>
            <a:r>
              <a:rPr lang="en-US" dirty="0" smtClean="0"/>
              <a:t>Create an application that is able to fetch the top 200 tweets from CNN, BBC, BLOOMBERG, FOX and CNBC</a:t>
            </a:r>
          </a:p>
          <a:p>
            <a:pPr lvl="1" fontAlgn="base"/>
            <a:r>
              <a:rPr lang="en-US" dirty="0" smtClean="0"/>
              <a:t>Run a sentiment analysis on those tweets and recommend the most positive sentiment news tweets to a user upon request</a:t>
            </a:r>
            <a:endParaRPr lang="en-US" dirty="0"/>
          </a:p>
          <a:p>
            <a:pPr fontAlgn="base"/>
            <a:r>
              <a:rPr lang="en-US" dirty="0"/>
              <a:t>Sourcing an appropriate </a:t>
            </a:r>
            <a:r>
              <a:rPr lang="en-US" dirty="0" smtClean="0"/>
              <a:t>dataset</a:t>
            </a:r>
          </a:p>
          <a:p>
            <a:pPr lvl="1" fontAlgn="base"/>
            <a:r>
              <a:rPr lang="en-US" dirty="0" smtClean="0"/>
              <a:t>The data set to be used was live tweets from the twitter handles of the news organizations above.</a:t>
            </a:r>
          </a:p>
          <a:p>
            <a:pPr fontAlgn="base"/>
            <a:r>
              <a:rPr lang="en-US" dirty="0" smtClean="0"/>
              <a:t>Activity:</a:t>
            </a:r>
          </a:p>
          <a:p>
            <a:pPr lvl="1" fontAlgn="base"/>
            <a:r>
              <a:rPr lang="en-US" dirty="0" smtClean="0"/>
              <a:t>Fetch data from twitter into note book, process data, analyze sentiment,  build recommendation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US" dirty="0" smtClean="0"/>
              <a:t>Determine news outlets</a:t>
            </a:r>
          </a:p>
          <a:p>
            <a:pPr fontAlgn="base"/>
            <a:r>
              <a:rPr lang="en-US" dirty="0" smtClean="0"/>
              <a:t>Create </a:t>
            </a:r>
            <a:r>
              <a:rPr lang="en-US" dirty="0" smtClean="0"/>
              <a:t>twitter access </a:t>
            </a:r>
            <a:r>
              <a:rPr lang="en-US" dirty="0" smtClean="0"/>
              <a:t>credentials and store them</a:t>
            </a:r>
          </a:p>
          <a:p>
            <a:pPr fontAlgn="base"/>
            <a:r>
              <a:rPr lang="en-US" dirty="0" smtClean="0"/>
              <a:t>Write script to fetch and analyze latest 200 tweets</a:t>
            </a:r>
          </a:p>
          <a:p>
            <a:pPr fontAlgn="base"/>
            <a:r>
              <a:rPr lang="en-US" dirty="0" smtClean="0"/>
              <a:t>Build an interactive interface to allow user to input news outlet and sentiment preference</a:t>
            </a:r>
          </a:p>
        </p:txBody>
      </p:sp>
    </p:spTree>
    <p:extLst>
      <p:ext uri="{BB962C8B-B14F-4D97-AF65-F5344CB8AC3E}">
        <p14:creationId xmlns:p14="http://schemas.microsoft.com/office/powerpoint/2010/main" val="13117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Showing only the top 3 tweets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8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on tweets is analyzed using </a:t>
            </a:r>
            <a:r>
              <a:rPr lang="en-US" dirty="0" err="1" smtClean="0"/>
              <a:t>Textblob.sentiment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The sentiment analysis returns values between -1 and 1</a:t>
            </a:r>
          </a:p>
          <a:p>
            <a:r>
              <a:rPr lang="en-US" dirty="0"/>
              <a:t>P</a:t>
            </a:r>
            <a:r>
              <a:rPr lang="en-US" dirty="0" smtClean="0"/>
              <a:t>ick tweets from each news </a:t>
            </a:r>
            <a:r>
              <a:rPr lang="en-US" dirty="0" smtClean="0"/>
              <a:t>outlet </a:t>
            </a:r>
            <a:r>
              <a:rPr lang="en-US" dirty="0" smtClean="0"/>
              <a:t>with the maximum positive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014" y="298598"/>
            <a:ext cx="6629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" y="799173"/>
            <a:ext cx="4494932" cy="2673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01081"/>
            <a:ext cx="4579128" cy="2671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6700"/>
            <a:ext cx="4818941" cy="2775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16700"/>
            <a:ext cx="4238667" cy="26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2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Jarvis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68580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Jarvis is a simplified interactive interface that asks the users: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Which news outlet they want their news from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they want the most positive news or if they are indifferent.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Then it fetched the news tweets.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50294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Script created to link to Twitter and fetch tweets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entiment analysis performed to analyze input tweets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Simplified User </a:t>
            </a:r>
            <a:r>
              <a:rPr lang="en-US" sz="2800" dirty="0" smtClean="0"/>
              <a:t>interface AI created to interact with users</a:t>
            </a:r>
          </a:p>
        </p:txBody>
      </p:sp>
    </p:spTree>
    <p:extLst>
      <p:ext uri="{BB962C8B-B14F-4D97-AF65-F5344CB8AC3E}">
        <p14:creationId xmlns:p14="http://schemas.microsoft.com/office/powerpoint/2010/main" val="15201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17042</TotalTime>
  <Words>233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Project 5  Final Project for DataScience Certification</vt:lpstr>
      <vt:lpstr>Problem Structure</vt:lpstr>
      <vt:lpstr>Process</vt:lpstr>
      <vt:lpstr>Database structure</vt:lpstr>
      <vt:lpstr>Sentiment Evaluation</vt:lpstr>
      <vt:lpstr>Visualization</vt:lpstr>
      <vt:lpstr>Jarvis</vt:lpstr>
      <vt:lpstr>Summary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171</cp:revision>
  <dcterms:created xsi:type="dcterms:W3CDTF">2016-12-25T01:28:30Z</dcterms:created>
  <dcterms:modified xsi:type="dcterms:W3CDTF">2019-10-26T17:35:01Z</dcterms:modified>
</cp:coreProperties>
</file>