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234E37-C2C9-B648-8F1F-5E56DED31E22}" v="1" dt="2020-10-12T03:18:42.9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42"/>
    <p:restoredTop sz="93978"/>
  </p:normalViewPr>
  <p:slideViewPr>
    <p:cSldViewPr snapToGrid="0" snapToObjects="1">
      <p:cViewPr varScale="1">
        <p:scale>
          <a:sx n="86" d="100"/>
          <a:sy n="86" d="100"/>
        </p:scale>
        <p:origin x="216"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84C01-E3CB-FE41-BC12-B6B71E828A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F73FBB-059B-394E-BD6D-FE729C2291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401B7B-F78D-9E4A-BEA9-DB153E954E46}"/>
              </a:ext>
            </a:extLst>
          </p:cNvPr>
          <p:cNvSpPr>
            <a:spLocks noGrp="1"/>
          </p:cNvSpPr>
          <p:nvPr>
            <p:ph type="dt" sz="half" idx="10"/>
          </p:nvPr>
        </p:nvSpPr>
        <p:spPr/>
        <p:txBody>
          <a:bodyPr/>
          <a:lstStyle/>
          <a:p>
            <a:fld id="{DC28A500-5CDD-2943-8A5D-C2FE2D0B8DA4}" type="datetimeFigureOut">
              <a:rPr lang="en-US" smtClean="0"/>
              <a:t>10/11/20</a:t>
            </a:fld>
            <a:endParaRPr lang="en-US"/>
          </a:p>
        </p:txBody>
      </p:sp>
      <p:sp>
        <p:nvSpPr>
          <p:cNvPr id="5" name="Footer Placeholder 4">
            <a:extLst>
              <a:ext uri="{FF2B5EF4-FFF2-40B4-BE49-F238E27FC236}">
                <a16:creationId xmlns:a16="http://schemas.microsoft.com/office/drawing/2014/main" id="{5A894459-FB1D-1C46-8F70-EB097BA9AB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A1001-436A-1C4B-9D62-A6D895266F82}"/>
              </a:ext>
            </a:extLst>
          </p:cNvPr>
          <p:cNvSpPr>
            <a:spLocks noGrp="1"/>
          </p:cNvSpPr>
          <p:nvPr>
            <p:ph type="sldNum" sz="quarter" idx="12"/>
          </p:nvPr>
        </p:nvSpPr>
        <p:spPr/>
        <p:txBody>
          <a:bodyPr/>
          <a:lstStyle/>
          <a:p>
            <a:fld id="{2F29EE9C-3D11-D44A-AF58-4EEEDBA45E1D}" type="slidenum">
              <a:rPr lang="en-US" smtClean="0"/>
              <a:t>‹#›</a:t>
            </a:fld>
            <a:endParaRPr lang="en-US"/>
          </a:p>
        </p:txBody>
      </p:sp>
    </p:spTree>
    <p:extLst>
      <p:ext uri="{BB962C8B-B14F-4D97-AF65-F5344CB8AC3E}">
        <p14:creationId xmlns:p14="http://schemas.microsoft.com/office/powerpoint/2010/main" val="2008187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075F3-56A1-CA43-98A4-2D702364DD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7D402C-22D7-0944-BC51-7D2BBAE623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6E098D-2278-444B-B410-CE64DD0406AB}"/>
              </a:ext>
            </a:extLst>
          </p:cNvPr>
          <p:cNvSpPr>
            <a:spLocks noGrp="1"/>
          </p:cNvSpPr>
          <p:nvPr>
            <p:ph type="dt" sz="half" idx="10"/>
          </p:nvPr>
        </p:nvSpPr>
        <p:spPr/>
        <p:txBody>
          <a:bodyPr/>
          <a:lstStyle/>
          <a:p>
            <a:fld id="{DC28A500-5CDD-2943-8A5D-C2FE2D0B8DA4}" type="datetimeFigureOut">
              <a:rPr lang="en-US" smtClean="0"/>
              <a:t>10/11/20</a:t>
            </a:fld>
            <a:endParaRPr lang="en-US"/>
          </a:p>
        </p:txBody>
      </p:sp>
      <p:sp>
        <p:nvSpPr>
          <p:cNvPr id="5" name="Footer Placeholder 4">
            <a:extLst>
              <a:ext uri="{FF2B5EF4-FFF2-40B4-BE49-F238E27FC236}">
                <a16:creationId xmlns:a16="http://schemas.microsoft.com/office/drawing/2014/main" id="{4205948A-365E-1F4D-9B11-FF8BFF3465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604E10-A4EF-3A42-8EF1-DB475353B1C3}"/>
              </a:ext>
            </a:extLst>
          </p:cNvPr>
          <p:cNvSpPr>
            <a:spLocks noGrp="1"/>
          </p:cNvSpPr>
          <p:nvPr>
            <p:ph type="sldNum" sz="quarter" idx="12"/>
          </p:nvPr>
        </p:nvSpPr>
        <p:spPr/>
        <p:txBody>
          <a:bodyPr/>
          <a:lstStyle/>
          <a:p>
            <a:fld id="{2F29EE9C-3D11-D44A-AF58-4EEEDBA45E1D}" type="slidenum">
              <a:rPr lang="en-US" smtClean="0"/>
              <a:t>‹#›</a:t>
            </a:fld>
            <a:endParaRPr lang="en-US"/>
          </a:p>
        </p:txBody>
      </p:sp>
    </p:spTree>
    <p:extLst>
      <p:ext uri="{BB962C8B-B14F-4D97-AF65-F5344CB8AC3E}">
        <p14:creationId xmlns:p14="http://schemas.microsoft.com/office/powerpoint/2010/main" val="2555739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631582-F34C-384C-82EA-A164609577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C42D93-BDE8-754B-936A-E1E73718F8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63E380-C843-EA4B-8106-FAF6490E70F4}"/>
              </a:ext>
            </a:extLst>
          </p:cNvPr>
          <p:cNvSpPr>
            <a:spLocks noGrp="1"/>
          </p:cNvSpPr>
          <p:nvPr>
            <p:ph type="dt" sz="half" idx="10"/>
          </p:nvPr>
        </p:nvSpPr>
        <p:spPr/>
        <p:txBody>
          <a:bodyPr/>
          <a:lstStyle/>
          <a:p>
            <a:fld id="{DC28A500-5CDD-2943-8A5D-C2FE2D0B8DA4}" type="datetimeFigureOut">
              <a:rPr lang="en-US" smtClean="0"/>
              <a:t>10/11/20</a:t>
            </a:fld>
            <a:endParaRPr lang="en-US"/>
          </a:p>
        </p:txBody>
      </p:sp>
      <p:sp>
        <p:nvSpPr>
          <p:cNvPr id="5" name="Footer Placeholder 4">
            <a:extLst>
              <a:ext uri="{FF2B5EF4-FFF2-40B4-BE49-F238E27FC236}">
                <a16:creationId xmlns:a16="http://schemas.microsoft.com/office/drawing/2014/main" id="{86210B2E-D67A-954E-8115-832C6B039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436D3A-D7B4-A441-8107-DD3F38AB3E38}"/>
              </a:ext>
            </a:extLst>
          </p:cNvPr>
          <p:cNvSpPr>
            <a:spLocks noGrp="1"/>
          </p:cNvSpPr>
          <p:nvPr>
            <p:ph type="sldNum" sz="quarter" idx="12"/>
          </p:nvPr>
        </p:nvSpPr>
        <p:spPr/>
        <p:txBody>
          <a:bodyPr/>
          <a:lstStyle/>
          <a:p>
            <a:fld id="{2F29EE9C-3D11-D44A-AF58-4EEEDBA45E1D}" type="slidenum">
              <a:rPr lang="en-US" smtClean="0"/>
              <a:t>‹#›</a:t>
            </a:fld>
            <a:endParaRPr lang="en-US"/>
          </a:p>
        </p:txBody>
      </p:sp>
    </p:spTree>
    <p:extLst>
      <p:ext uri="{BB962C8B-B14F-4D97-AF65-F5344CB8AC3E}">
        <p14:creationId xmlns:p14="http://schemas.microsoft.com/office/powerpoint/2010/main" val="2277178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AC042-4ED9-4A45-B6D7-B7F1D4DC28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97C385-6646-FF4D-A786-9529D8593E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EF7AE4-2A76-514F-8DEA-85CDB08AD53F}"/>
              </a:ext>
            </a:extLst>
          </p:cNvPr>
          <p:cNvSpPr>
            <a:spLocks noGrp="1"/>
          </p:cNvSpPr>
          <p:nvPr>
            <p:ph type="dt" sz="half" idx="10"/>
          </p:nvPr>
        </p:nvSpPr>
        <p:spPr/>
        <p:txBody>
          <a:bodyPr/>
          <a:lstStyle/>
          <a:p>
            <a:fld id="{DC28A500-5CDD-2943-8A5D-C2FE2D0B8DA4}" type="datetimeFigureOut">
              <a:rPr lang="en-US" smtClean="0"/>
              <a:t>10/11/20</a:t>
            </a:fld>
            <a:endParaRPr lang="en-US"/>
          </a:p>
        </p:txBody>
      </p:sp>
      <p:sp>
        <p:nvSpPr>
          <p:cNvPr id="5" name="Footer Placeholder 4">
            <a:extLst>
              <a:ext uri="{FF2B5EF4-FFF2-40B4-BE49-F238E27FC236}">
                <a16:creationId xmlns:a16="http://schemas.microsoft.com/office/drawing/2014/main" id="{3AB1497E-FD85-3044-8A73-68571BD428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67166C-CA49-7E43-B759-1713F87CE863}"/>
              </a:ext>
            </a:extLst>
          </p:cNvPr>
          <p:cNvSpPr>
            <a:spLocks noGrp="1"/>
          </p:cNvSpPr>
          <p:nvPr>
            <p:ph type="sldNum" sz="quarter" idx="12"/>
          </p:nvPr>
        </p:nvSpPr>
        <p:spPr/>
        <p:txBody>
          <a:bodyPr/>
          <a:lstStyle/>
          <a:p>
            <a:fld id="{2F29EE9C-3D11-D44A-AF58-4EEEDBA45E1D}" type="slidenum">
              <a:rPr lang="en-US" smtClean="0"/>
              <a:t>‹#›</a:t>
            </a:fld>
            <a:endParaRPr lang="en-US"/>
          </a:p>
        </p:txBody>
      </p:sp>
    </p:spTree>
    <p:extLst>
      <p:ext uri="{BB962C8B-B14F-4D97-AF65-F5344CB8AC3E}">
        <p14:creationId xmlns:p14="http://schemas.microsoft.com/office/powerpoint/2010/main" val="453081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6BD3-74CD-6A4F-8292-9636179C49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6BA68F-66BB-6A41-A963-7DA44C7F7C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6C4889-95A2-B948-B2BF-C757D9184F8C}"/>
              </a:ext>
            </a:extLst>
          </p:cNvPr>
          <p:cNvSpPr>
            <a:spLocks noGrp="1"/>
          </p:cNvSpPr>
          <p:nvPr>
            <p:ph type="dt" sz="half" idx="10"/>
          </p:nvPr>
        </p:nvSpPr>
        <p:spPr/>
        <p:txBody>
          <a:bodyPr/>
          <a:lstStyle/>
          <a:p>
            <a:fld id="{DC28A500-5CDD-2943-8A5D-C2FE2D0B8DA4}" type="datetimeFigureOut">
              <a:rPr lang="en-US" smtClean="0"/>
              <a:t>10/11/20</a:t>
            </a:fld>
            <a:endParaRPr lang="en-US"/>
          </a:p>
        </p:txBody>
      </p:sp>
      <p:sp>
        <p:nvSpPr>
          <p:cNvPr id="5" name="Footer Placeholder 4">
            <a:extLst>
              <a:ext uri="{FF2B5EF4-FFF2-40B4-BE49-F238E27FC236}">
                <a16:creationId xmlns:a16="http://schemas.microsoft.com/office/drawing/2014/main" id="{FA4973B2-6408-B249-9549-03814BBDBA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11E33A-59A8-C04A-9400-FA1055B777C9}"/>
              </a:ext>
            </a:extLst>
          </p:cNvPr>
          <p:cNvSpPr>
            <a:spLocks noGrp="1"/>
          </p:cNvSpPr>
          <p:nvPr>
            <p:ph type="sldNum" sz="quarter" idx="12"/>
          </p:nvPr>
        </p:nvSpPr>
        <p:spPr/>
        <p:txBody>
          <a:bodyPr/>
          <a:lstStyle/>
          <a:p>
            <a:fld id="{2F29EE9C-3D11-D44A-AF58-4EEEDBA45E1D}" type="slidenum">
              <a:rPr lang="en-US" smtClean="0"/>
              <a:t>‹#›</a:t>
            </a:fld>
            <a:endParaRPr lang="en-US"/>
          </a:p>
        </p:txBody>
      </p:sp>
    </p:spTree>
    <p:extLst>
      <p:ext uri="{BB962C8B-B14F-4D97-AF65-F5344CB8AC3E}">
        <p14:creationId xmlns:p14="http://schemas.microsoft.com/office/powerpoint/2010/main" val="3519929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24E4E-A5D3-3244-A497-65E8C003DE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B0070C-2340-6F48-A408-C43D1BD9F5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1CF0DA-71BA-A54A-A975-5936ED57FD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02AB98-622E-1F4F-99D0-16A9717D1D3D}"/>
              </a:ext>
            </a:extLst>
          </p:cNvPr>
          <p:cNvSpPr>
            <a:spLocks noGrp="1"/>
          </p:cNvSpPr>
          <p:nvPr>
            <p:ph type="dt" sz="half" idx="10"/>
          </p:nvPr>
        </p:nvSpPr>
        <p:spPr/>
        <p:txBody>
          <a:bodyPr/>
          <a:lstStyle/>
          <a:p>
            <a:fld id="{DC28A500-5CDD-2943-8A5D-C2FE2D0B8DA4}" type="datetimeFigureOut">
              <a:rPr lang="en-US" smtClean="0"/>
              <a:t>10/11/20</a:t>
            </a:fld>
            <a:endParaRPr lang="en-US"/>
          </a:p>
        </p:txBody>
      </p:sp>
      <p:sp>
        <p:nvSpPr>
          <p:cNvPr id="6" name="Footer Placeholder 5">
            <a:extLst>
              <a:ext uri="{FF2B5EF4-FFF2-40B4-BE49-F238E27FC236}">
                <a16:creationId xmlns:a16="http://schemas.microsoft.com/office/drawing/2014/main" id="{96B6D88B-9FFE-5149-BB41-3D0BDAAB44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00AAC1-744F-1F4D-A251-58536BC41D6F}"/>
              </a:ext>
            </a:extLst>
          </p:cNvPr>
          <p:cNvSpPr>
            <a:spLocks noGrp="1"/>
          </p:cNvSpPr>
          <p:nvPr>
            <p:ph type="sldNum" sz="quarter" idx="12"/>
          </p:nvPr>
        </p:nvSpPr>
        <p:spPr/>
        <p:txBody>
          <a:bodyPr/>
          <a:lstStyle/>
          <a:p>
            <a:fld id="{2F29EE9C-3D11-D44A-AF58-4EEEDBA45E1D}" type="slidenum">
              <a:rPr lang="en-US" smtClean="0"/>
              <a:t>‹#›</a:t>
            </a:fld>
            <a:endParaRPr lang="en-US"/>
          </a:p>
        </p:txBody>
      </p:sp>
    </p:spTree>
    <p:extLst>
      <p:ext uri="{BB962C8B-B14F-4D97-AF65-F5344CB8AC3E}">
        <p14:creationId xmlns:p14="http://schemas.microsoft.com/office/powerpoint/2010/main" val="2796461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4DCB-60BA-A44E-9380-780926BFE0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BFA2E6-7697-614C-A804-044FD43774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27A8E5-3F5B-2249-AD18-53E294876E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24F8C0-97AF-9B4C-BC32-074F5FFDD1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B35770-3416-B147-923D-05FAF7B499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B2E523-8F97-D747-81BB-8A11C56682E6}"/>
              </a:ext>
            </a:extLst>
          </p:cNvPr>
          <p:cNvSpPr>
            <a:spLocks noGrp="1"/>
          </p:cNvSpPr>
          <p:nvPr>
            <p:ph type="dt" sz="half" idx="10"/>
          </p:nvPr>
        </p:nvSpPr>
        <p:spPr/>
        <p:txBody>
          <a:bodyPr/>
          <a:lstStyle/>
          <a:p>
            <a:fld id="{DC28A500-5CDD-2943-8A5D-C2FE2D0B8DA4}" type="datetimeFigureOut">
              <a:rPr lang="en-US" smtClean="0"/>
              <a:t>10/11/20</a:t>
            </a:fld>
            <a:endParaRPr lang="en-US"/>
          </a:p>
        </p:txBody>
      </p:sp>
      <p:sp>
        <p:nvSpPr>
          <p:cNvPr id="8" name="Footer Placeholder 7">
            <a:extLst>
              <a:ext uri="{FF2B5EF4-FFF2-40B4-BE49-F238E27FC236}">
                <a16:creationId xmlns:a16="http://schemas.microsoft.com/office/drawing/2014/main" id="{299A82A8-B8D3-EA4F-A1E1-9DC9770D13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127DE0-731F-4243-B4C4-2EF63ABBEB4C}"/>
              </a:ext>
            </a:extLst>
          </p:cNvPr>
          <p:cNvSpPr>
            <a:spLocks noGrp="1"/>
          </p:cNvSpPr>
          <p:nvPr>
            <p:ph type="sldNum" sz="quarter" idx="12"/>
          </p:nvPr>
        </p:nvSpPr>
        <p:spPr/>
        <p:txBody>
          <a:bodyPr/>
          <a:lstStyle/>
          <a:p>
            <a:fld id="{2F29EE9C-3D11-D44A-AF58-4EEEDBA45E1D}" type="slidenum">
              <a:rPr lang="en-US" smtClean="0"/>
              <a:t>‹#›</a:t>
            </a:fld>
            <a:endParaRPr lang="en-US"/>
          </a:p>
        </p:txBody>
      </p:sp>
    </p:spTree>
    <p:extLst>
      <p:ext uri="{BB962C8B-B14F-4D97-AF65-F5344CB8AC3E}">
        <p14:creationId xmlns:p14="http://schemas.microsoft.com/office/powerpoint/2010/main" val="58186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827C4-2A9C-F546-B017-977C791C2B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F7CF23-F76A-ED43-98B7-6D414660CB72}"/>
              </a:ext>
            </a:extLst>
          </p:cNvPr>
          <p:cNvSpPr>
            <a:spLocks noGrp="1"/>
          </p:cNvSpPr>
          <p:nvPr>
            <p:ph type="dt" sz="half" idx="10"/>
          </p:nvPr>
        </p:nvSpPr>
        <p:spPr/>
        <p:txBody>
          <a:bodyPr/>
          <a:lstStyle/>
          <a:p>
            <a:fld id="{DC28A500-5CDD-2943-8A5D-C2FE2D0B8DA4}" type="datetimeFigureOut">
              <a:rPr lang="en-US" smtClean="0"/>
              <a:t>10/11/20</a:t>
            </a:fld>
            <a:endParaRPr lang="en-US"/>
          </a:p>
        </p:txBody>
      </p:sp>
      <p:sp>
        <p:nvSpPr>
          <p:cNvPr id="4" name="Footer Placeholder 3">
            <a:extLst>
              <a:ext uri="{FF2B5EF4-FFF2-40B4-BE49-F238E27FC236}">
                <a16:creationId xmlns:a16="http://schemas.microsoft.com/office/drawing/2014/main" id="{8EDB994D-EFBD-2A4E-B2AA-D123FDA151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1A2EE1-7C95-B548-B903-95C1A8BD1939}"/>
              </a:ext>
            </a:extLst>
          </p:cNvPr>
          <p:cNvSpPr>
            <a:spLocks noGrp="1"/>
          </p:cNvSpPr>
          <p:nvPr>
            <p:ph type="sldNum" sz="quarter" idx="12"/>
          </p:nvPr>
        </p:nvSpPr>
        <p:spPr/>
        <p:txBody>
          <a:bodyPr/>
          <a:lstStyle/>
          <a:p>
            <a:fld id="{2F29EE9C-3D11-D44A-AF58-4EEEDBA45E1D}" type="slidenum">
              <a:rPr lang="en-US" smtClean="0"/>
              <a:t>‹#›</a:t>
            </a:fld>
            <a:endParaRPr lang="en-US"/>
          </a:p>
        </p:txBody>
      </p:sp>
    </p:spTree>
    <p:extLst>
      <p:ext uri="{BB962C8B-B14F-4D97-AF65-F5344CB8AC3E}">
        <p14:creationId xmlns:p14="http://schemas.microsoft.com/office/powerpoint/2010/main" val="2255901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2FEB37-7B93-D443-8BAA-AA00775B1897}"/>
              </a:ext>
            </a:extLst>
          </p:cNvPr>
          <p:cNvSpPr>
            <a:spLocks noGrp="1"/>
          </p:cNvSpPr>
          <p:nvPr>
            <p:ph type="dt" sz="half" idx="10"/>
          </p:nvPr>
        </p:nvSpPr>
        <p:spPr/>
        <p:txBody>
          <a:bodyPr/>
          <a:lstStyle/>
          <a:p>
            <a:fld id="{DC28A500-5CDD-2943-8A5D-C2FE2D0B8DA4}" type="datetimeFigureOut">
              <a:rPr lang="en-US" smtClean="0"/>
              <a:t>10/11/20</a:t>
            </a:fld>
            <a:endParaRPr lang="en-US"/>
          </a:p>
        </p:txBody>
      </p:sp>
      <p:sp>
        <p:nvSpPr>
          <p:cNvPr id="3" name="Footer Placeholder 2">
            <a:extLst>
              <a:ext uri="{FF2B5EF4-FFF2-40B4-BE49-F238E27FC236}">
                <a16:creationId xmlns:a16="http://schemas.microsoft.com/office/drawing/2014/main" id="{7601F43F-7C9F-EF4F-A9F1-2D650A214E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D1235F-A49E-404C-B132-9AE0176942A9}"/>
              </a:ext>
            </a:extLst>
          </p:cNvPr>
          <p:cNvSpPr>
            <a:spLocks noGrp="1"/>
          </p:cNvSpPr>
          <p:nvPr>
            <p:ph type="sldNum" sz="quarter" idx="12"/>
          </p:nvPr>
        </p:nvSpPr>
        <p:spPr/>
        <p:txBody>
          <a:bodyPr/>
          <a:lstStyle/>
          <a:p>
            <a:fld id="{2F29EE9C-3D11-D44A-AF58-4EEEDBA45E1D}" type="slidenum">
              <a:rPr lang="en-US" smtClean="0"/>
              <a:t>‹#›</a:t>
            </a:fld>
            <a:endParaRPr lang="en-US"/>
          </a:p>
        </p:txBody>
      </p:sp>
    </p:spTree>
    <p:extLst>
      <p:ext uri="{BB962C8B-B14F-4D97-AF65-F5344CB8AC3E}">
        <p14:creationId xmlns:p14="http://schemas.microsoft.com/office/powerpoint/2010/main" val="2750232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931A-C867-C543-9CDD-8E5A008463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D64BC6-3AE1-024C-99C3-52AB2156F8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2C0682-48D8-764E-B805-5A1AEFF04D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6BE858-1425-5C46-8325-7BC141DA0724}"/>
              </a:ext>
            </a:extLst>
          </p:cNvPr>
          <p:cNvSpPr>
            <a:spLocks noGrp="1"/>
          </p:cNvSpPr>
          <p:nvPr>
            <p:ph type="dt" sz="half" idx="10"/>
          </p:nvPr>
        </p:nvSpPr>
        <p:spPr/>
        <p:txBody>
          <a:bodyPr/>
          <a:lstStyle/>
          <a:p>
            <a:fld id="{DC28A500-5CDD-2943-8A5D-C2FE2D0B8DA4}" type="datetimeFigureOut">
              <a:rPr lang="en-US" smtClean="0"/>
              <a:t>10/11/20</a:t>
            </a:fld>
            <a:endParaRPr lang="en-US"/>
          </a:p>
        </p:txBody>
      </p:sp>
      <p:sp>
        <p:nvSpPr>
          <p:cNvPr id="6" name="Footer Placeholder 5">
            <a:extLst>
              <a:ext uri="{FF2B5EF4-FFF2-40B4-BE49-F238E27FC236}">
                <a16:creationId xmlns:a16="http://schemas.microsoft.com/office/drawing/2014/main" id="{47408331-F5CB-2D40-AAEB-FB325B1AC2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AFD330-E7F2-AF4E-8A5D-854FF389B55C}"/>
              </a:ext>
            </a:extLst>
          </p:cNvPr>
          <p:cNvSpPr>
            <a:spLocks noGrp="1"/>
          </p:cNvSpPr>
          <p:nvPr>
            <p:ph type="sldNum" sz="quarter" idx="12"/>
          </p:nvPr>
        </p:nvSpPr>
        <p:spPr/>
        <p:txBody>
          <a:bodyPr/>
          <a:lstStyle/>
          <a:p>
            <a:fld id="{2F29EE9C-3D11-D44A-AF58-4EEEDBA45E1D}" type="slidenum">
              <a:rPr lang="en-US" smtClean="0"/>
              <a:t>‹#›</a:t>
            </a:fld>
            <a:endParaRPr lang="en-US"/>
          </a:p>
        </p:txBody>
      </p:sp>
    </p:spTree>
    <p:extLst>
      <p:ext uri="{BB962C8B-B14F-4D97-AF65-F5344CB8AC3E}">
        <p14:creationId xmlns:p14="http://schemas.microsoft.com/office/powerpoint/2010/main" val="318024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77CAD-CBA8-0141-8DDD-469D36CE30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750F3-9F90-D14C-9A57-F1D510E97A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D74E08-4917-0C40-861F-45F95B3721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5D6FBB-12B8-0A4A-B953-A4D424CCA4FA}"/>
              </a:ext>
            </a:extLst>
          </p:cNvPr>
          <p:cNvSpPr>
            <a:spLocks noGrp="1"/>
          </p:cNvSpPr>
          <p:nvPr>
            <p:ph type="dt" sz="half" idx="10"/>
          </p:nvPr>
        </p:nvSpPr>
        <p:spPr/>
        <p:txBody>
          <a:bodyPr/>
          <a:lstStyle/>
          <a:p>
            <a:fld id="{DC28A500-5CDD-2943-8A5D-C2FE2D0B8DA4}" type="datetimeFigureOut">
              <a:rPr lang="en-US" smtClean="0"/>
              <a:t>10/11/20</a:t>
            </a:fld>
            <a:endParaRPr lang="en-US"/>
          </a:p>
        </p:txBody>
      </p:sp>
      <p:sp>
        <p:nvSpPr>
          <p:cNvPr id="6" name="Footer Placeholder 5">
            <a:extLst>
              <a:ext uri="{FF2B5EF4-FFF2-40B4-BE49-F238E27FC236}">
                <a16:creationId xmlns:a16="http://schemas.microsoft.com/office/drawing/2014/main" id="{08E30D93-68E7-FC4E-8158-39485EA556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B2A802-742B-2047-B16B-034E2E46F01F}"/>
              </a:ext>
            </a:extLst>
          </p:cNvPr>
          <p:cNvSpPr>
            <a:spLocks noGrp="1"/>
          </p:cNvSpPr>
          <p:nvPr>
            <p:ph type="sldNum" sz="quarter" idx="12"/>
          </p:nvPr>
        </p:nvSpPr>
        <p:spPr/>
        <p:txBody>
          <a:bodyPr/>
          <a:lstStyle/>
          <a:p>
            <a:fld id="{2F29EE9C-3D11-D44A-AF58-4EEEDBA45E1D}" type="slidenum">
              <a:rPr lang="en-US" smtClean="0"/>
              <a:t>‹#›</a:t>
            </a:fld>
            <a:endParaRPr lang="en-US"/>
          </a:p>
        </p:txBody>
      </p:sp>
    </p:spTree>
    <p:extLst>
      <p:ext uri="{BB962C8B-B14F-4D97-AF65-F5344CB8AC3E}">
        <p14:creationId xmlns:p14="http://schemas.microsoft.com/office/powerpoint/2010/main" val="4230485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66F7FF-A048-9346-8AB7-517C97FD3B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3C60CC-12C5-A04B-98AF-3512670506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A90A44-4EBE-1A4C-98D2-8711E13B1B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28A500-5CDD-2943-8A5D-C2FE2D0B8DA4}" type="datetimeFigureOut">
              <a:rPr lang="en-US" smtClean="0"/>
              <a:t>10/11/20</a:t>
            </a:fld>
            <a:endParaRPr lang="en-US"/>
          </a:p>
        </p:txBody>
      </p:sp>
      <p:sp>
        <p:nvSpPr>
          <p:cNvPr id="5" name="Footer Placeholder 4">
            <a:extLst>
              <a:ext uri="{FF2B5EF4-FFF2-40B4-BE49-F238E27FC236}">
                <a16:creationId xmlns:a16="http://schemas.microsoft.com/office/drawing/2014/main" id="{9120B2C9-6026-E94D-83AC-2EE3ACBB77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3041AD-1E26-6646-ADE3-1771948567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29EE9C-3D11-D44A-AF58-4EEEDBA45E1D}" type="slidenum">
              <a:rPr lang="en-US" smtClean="0"/>
              <a:t>‹#›</a:t>
            </a:fld>
            <a:endParaRPr lang="en-US"/>
          </a:p>
        </p:txBody>
      </p:sp>
    </p:spTree>
    <p:extLst>
      <p:ext uri="{BB962C8B-B14F-4D97-AF65-F5344CB8AC3E}">
        <p14:creationId xmlns:p14="http://schemas.microsoft.com/office/powerpoint/2010/main" val="1414148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FA 18 Review - GodisaGeek.com">
            <a:extLst>
              <a:ext uri="{FF2B5EF4-FFF2-40B4-BE49-F238E27FC236}">
                <a16:creationId xmlns:a16="http://schemas.microsoft.com/office/drawing/2014/main" id="{4DCB3DE0-4CB4-8848-8AA7-A864EE09DD51}"/>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34A06A6-58D3-EC4D-BFEE-AE121804944A}"/>
              </a:ext>
            </a:extLst>
          </p:cNvPr>
          <p:cNvSpPr txBox="1"/>
          <p:nvPr/>
        </p:nvSpPr>
        <p:spPr>
          <a:xfrm>
            <a:off x="824753" y="1159028"/>
            <a:ext cx="10542494" cy="4247317"/>
          </a:xfrm>
          <a:prstGeom prst="rect">
            <a:avLst/>
          </a:prstGeom>
          <a:noFill/>
        </p:spPr>
        <p:txBody>
          <a:bodyPr wrap="square" rtlCol="0">
            <a:spAutoFit/>
          </a:bodyPr>
          <a:lstStyle/>
          <a:p>
            <a:r>
              <a:rPr lang="en-US" dirty="0"/>
              <a:t>Attributes with the most impact on player value based on ML algorithms are:</a:t>
            </a:r>
          </a:p>
          <a:p>
            <a:r>
              <a:rPr lang="en-US" dirty="0"/>
              <a:t>	-  Age – Potential – Finishing – Reactions – Dribbling – Ball Control – Long Shots – Volleys – Vision</a:t>
            </a:r>
          </a:p>
          <a:p>
            <a:endParaRPr lang="en-US" dirty="0"/>
          </a:p>
          <a:p>
            <a:r>
              <a:rPr lang="en-US" dirty="0"/>
              <a:t>Attributes like “Number” and “ID” were excluded (even though they were significantly impactful), because they 	weren’t inherently related to the player.  </a:t>
            </a:r>
          </a:p>
          <a:p>
            <a:endParaRPr lang="en-US" dirty="0"/>
          </a:p>
          <a:p>
            <a:r>
              <a:rPr lang="en-US" dirty="0"/>
              <a:t>Testing score (‘predictability score’ was 73%).</a:t>
            </a:r>
          </a:p>
          <a:p>
            <a:endParaRPr lang="en-US" dirty="0"/>
          </a:p>
          <a:p>
            <a:r>
              <a:rPr lang="en-US" dirty="0"/>
              <a:t>When determining salary for a new player two questions to consider are; How old is the player?, and “How 	does the player rate in ‘Potential’?  These two factors played the largest role in a player’s value.  	Based on machine learning algorithms, player age has a 6% importance relevancy rating on the 	player’s value (higher than any other determining factor).  Ideal age is between 25 and 32.  Once this 	age range is met, analyze the player’s potential, finishing, reactions, dribbling, ball control, long shots, 	volleys, and vision (in that order of priority) when determining the player’s salary.  These </a:t>
            </a:r>
            <a:r>
              <a:rPr lang="en-US"/>
              <a:t>components 	play the </a:t>
            </a:r>
            <a:r>
              <a:rPr lang="en-US" dirty="0"/>
              <a:t>most significant roles within the data collected in calculating a player’s value.</a:t>
            </a:r>
          </a:p>
        </p:txBody>
      </p:sp>
    </p:spTree>
    <p:extLst>
      <p:ext uri="{BB962C8B-B14F-4D97-AF65-F5344CB8AC3E}">
        <p14:creationId xmlns:p14="http://schemas.microsoft.com/office/powerpoint/2010/main" val="1890306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214</Words>
  <Application>Microsoft Macintosh PowerPoint</Application>
  <PresentationFormat>Widescreen</PresentationFormat>
  <Paragraphs>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esaa yamini</dc:creator>
  <cp:lastModifiedBy>esaa yamini</cp:lastModifiedBy>
  <cp:revision>1</cp:revision>
  <dcterms:created xsi:type="dcterms:W3CDTF">2020-10-12T03:08:50Z</dcterms:created>
  <dcterms:modified xsi:type="dcterms:W3CDTF">2020-10-12T03:50:41Z</dcterms:modified>
</cp:coreProperties>
</file>