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8"/>
    <p:restoredTop sz="94695"/>
  </p:normalViewPr>
  <p:slideViewPr>
    <p:cSldViewPr snapToGrid="0">
      <p:cViewPr varScale="1">
        <p:scale>
          <a:sx n="108" d="100"/>
          <a:sy n="108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B013-4B79-E039-EAAD-5FF28A2E3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C623D-F43E-CEB3-029A-E9CD4A2CC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5312D-CCE4-BABF-8A72-8DB86D7C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07BA703F-F03F-0447-A85E-1767DC44017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5C79-A35A-C37B-92C8-49CBF062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9B9E-9C22-1DA5-9A33-24C95D79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DD429A56-94E6-CE43-B296-F4046A886B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3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AF73-6E33-7494-F362-596885C3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FAEC4-3036-36BA-D604-6CBD1B902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EBC8-3184-42B3-9F50-AE2D3792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703F-F03F-0447-A85E-1767DC440179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BEBB3-A7CA-E184-E236-8BE74A08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A782-3D35-FBDF-3A85-2ADBC0FC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A56-94E6-CE43-B296-F4046A88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0C5B1-440C-9120-6690-FE8D583FB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D3ED3-661C-F824-9F6C-C51AE4C35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E3140-C9FF-39A3-41A6-5B9EFBD4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703F-F03F-0447-A85E-1767DC440179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9BA29-E32B-FEC2-FC64-92A098D6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CEE94-3AFF-E9B6-ED14-DD3008DD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A56-94E6-CE43-B296-F4046A88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0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FCFC-AA4C-3017-A9F1-AB01F873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3BA5-DBFF-9732-82BB-2DE8DEB8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F07F-DD76-0FA3-C579-3F4FCBDD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07BA703F-F03F-0447-A85E-1767DC44017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BA132-F1A8-3CFF-811A-EEE767E7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9DEE3-F880-311E-8EFF-F6711E6A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DD429A56-94E6-CE43-B296-F4046A886B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6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ABC4-6A64-71D7-C7C1-C8074BB0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6BE2-2619-20E5-6640-57889946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994F-1B1C-8F05-4DFD-26164D66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07BA703F-F03F-0447-A85E-1767DC440179}" type="datetimeFigureOut">
              <a:rPr lang="en-US" smtClean="0"/>
              <a:pPr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3B923-5ACF-2128-5B61-7DBA37B1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33B36-5F99-F03F-6E62-847CF377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DD429A56-94E6-CE43-B296-F4046A886B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0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BB7F-EBCD-33B3-7C93-07D60BDF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D888-D407-E93F-0D1C-E13FDBBC9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E9F8E-7F54-4AC5-2F45-EBA9B295D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E0DA-D733-2695-C371-3B4B2EAF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703F-F03F-0447-A85E-1767DC440179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0DE18-A59B-F8D1-45AA-19FFEC30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036E-E5CA-2DA0-5C4A-4CCEAD40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A56-94E6-CE43-B296-F4046A88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9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0B38-D752-7434-ACBA-5558F94E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B54D4-073E-8F3C-C01C-4E4EFAE3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F7541-CB52-574E-8A12-0DD12A7D7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B02CD-0B97-5F96-33F9-717661071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F1F1C-BEE0-E150-3FCD-480EBABF1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7AD38-3D8B-4A1C-235F-967C619B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703F-F03F-0447-A85E-1767DC440179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E13E8-654D-B38F-EACA-F8FAE2EB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C1958-1478-DE3A-32DF-5D56EC09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A56-94E6-CE43-B296-F4046A88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C953-6E4D-05AB-DACF-5C7D42B7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80FDF-DC2F-A178-D18A-12BF77CE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703F-F03F-0447-A85E-1767DC440179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3F9D5-84BB-FA76-B4C3-58A12779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CB39D-7D9D-B160-4F7D-88A9D4FA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A56-94E6-CE43-B296-F4046A88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9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47430-154A-F1A9-3C46-9D06199F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703F-F03F-0447-A85E-1767DC440179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92EB8-675D-B4FC-0828-97B58987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82FAF-FDC7-F641-270E-4600606D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A56-94E6-CE43-B296-F4046A88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A8F8-F03A-4917-62F6-367E773A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3A89-AEB0-04E3-39A4-E00A51BB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2ACC7-ABB0-A62F-BCD6-0715951DF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54090-23BD-D79E-4CC6-973820C2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703F-F03F-0447-A85E-1767DC440179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FFFE8-C694-71E0-2208-6C2ECFB1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C347-3986-53F7-A683-AC4CB792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A56-94E6-CE43-B296-F4046A88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5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6169-4462-E3D0-59C0-9B58298F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D51CA-3B49-05C9-A2C0-64E9B7DD6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59804-2FD1-8E73-F376-83AFDBEBE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FAFC6-DA20-0B41-8087-A9D6FE73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703F-F03F-0447-A85E-1767DC440179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3D0D8-5202-D73D-E1B0-2C63EF24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DA413-B7CD-92DD-89D7-62C0C9D9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A56-94E6-CE43-B296-F4046A88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726B9-724F-7498-5760-04A958E3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25448-68CC-715F-AD69-50208D20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4368-6B81-9284-92A0-1778AB18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BA703F-F03F-0447-A85E-1767DC440179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389D-15C8-BC69-7209-6FA95D441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ADCD-7F4A-C3FB-12AA-331E66D24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29A56-94E6-CE43-B296-F4046A886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6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D089-83F8-576F-D9EA-772852E06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Garamond" panose="02020404030301010803" pitchFamily="18" charset="0"/>
              </a:rPr>
              <a:t>Climate change and agriculture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7C6C7-8A61-64E2-A35A-5F38E315D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77468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1B0F-FAAA-F394-688B-40B006E1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D67799-8956-0C29-7F62-37437781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901"/>
          </a:xfrm>
        </p:spPr>
        <p:txBody>
          <a:bodyPr>
            <a:noAutofit/>
          </a:bodyPr>
          <a:lstStyle/>
          <a:p>
            <a:r>
              <a:rPr lang="en-US" sz="4000" dirty="0"/>
              <a:t>The effect of climate change on our agriculture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F958A0-E794-08DF-2AA5-89E2CA200BF3}"/>
              </a:ext>
            </a:extLst>
          </p:cNvPr>
          <p:cNvCxnSpPr>
            <a:cxnSpLocks/>
          </p:cNvCxnSpPr>
          <p:nvPr/>
        </p:nvCxnSpPr>
        <p:spPr>
          <a:xfrm>
            <a:off x="838200" y="956520"/>
            <a:ext cx="105156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94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91CF-6EDA-DB64-CECE-C20FD51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901"/>
          </a:xfrm>
        </p:spPr>
        <p:txBody>
          <a:bodyPr>
            <a:noAutofit/>
          </a:bodyPr>
          <a:lstStyle/>
          <a:p>
            <a:r>
              <a:rPr lang="en-US" sz="4000" dirty="0"/>
              <a:t>Climate change and agriculture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9B55-2F3F-2F87-F856-1407769D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7"/>
            <a:ext cx="10515600" cy="4976806"/>
          </a:xfrm>
        </p:spPr>
        <p:txBody>
          <a:bodyPr numCol="2">
            <a:normAutofit/>
          </a:bodyPr>
          <a:lstStyle/>
          <a:p>
            <a:r>
              <a:rPr lang="en-US" dirty="0"/>
              <a:t>Year (1990 – 2024)</a:t>
            </a:r>
          </a:p>
          <a:p>
            <a:r>
              <a:rPr lang="en-US" dirty="0"/>
              <a:t>Country</a:t>
            </a:r>
          </a:p>
          <a:p>
            <a:r>
              <a:rPr lang="en-US" dirty="0"/>
              <a:t>Region</a:t>
            </a:r>
          </a:p>
          <a:p>
            <a:r>
              <a:rPr lang="en-US" dirty="0"/>
              <a:t>Crop type (Corn, wheat, sugarcane, coffee, barley, soybeans, fruits, rice)</a:t>
            </a:r>
          </a:p>
          <a:p>
            <a:r>
              <a:rPr lang="en-US" dirty="0"/>
              <a:t>Average temperature (</a:t>
            </a:r>
            <a:r>
              <a:rPr lang="en-US" dirty="0" err="1"/>
              <a:t>Celcius</a:t>
            </a:r>
            <a:r>
              <a:rPr lang="en-US" dirty="0"/>
              <a:t>)</a:t>
            </a:r>
          </a:p>
          <a:p>
            <a:r>
              <a:rPr lang="en-US" dirty="0"/>
              <a:t>Total precipitation (mm)</a:t>
            </a:r>
          </a:p>
          <a:p>
            <a:r>
              <a:rPr lang="en-US" dirty="0"/>
              <a:t>CO2 emissions (MT)</a:t>
            </a:r>
          </a:p>
          <a:p>
            <a:r>
              <a:rPr lang="en-US" dirty="0"/>
              <a:t>Crop yield (MT per HA)</a:t>
            </a:r>
          </a:p>
          <a:p>
            <a:r>
              <a:rPr lang="en-US" dirty="0"/>
              <a:t>Extreme weather events (1-10)</a:t>
            </a:r>
          </a:p>
          <a:p>
            <a:pPr marL="525463" indent="-231775"/>
            <a:r>
              <a:rPr lang="en-US" dirty="0"/>
              <a:t>Irrigation access (%)</a:t>
            </a:r>
          </a:p>
          <a:p>
            <a:pPr marL="525463" indent="-231775"/>
            <a:r>
              <a:rPr lang="en-US" dirty="0"/>
              <a:t>Pesticide use (Kg per HA)</a:t>
            </a:r>
          </a:p>
          <a:p>
            <a:pPr marL="525463" indent="-231775"/>
            <a:r>
              <a:rPr lang="en-US" dirty="0"/>
              <a:t>Fertilizer use (Kg per HA)</a:t>
            </a:r>
          </a:p>
          <a:p>
            <a:pPr marL="525463" indent="-231775"/>
            <a:r>
              <a:rPr lang="en-US" dirty="0"/>
              <a:t>Soil health index (1-100)</a:t>
            </a:r>
          </a:p>
          <a:p>
            <a:pPr marL="525463" indent="-231775"/>
            <a:r>
              <a:rPr lang="en-US" dirty="0"/>
              <a:t>Adaption strategies</a:t>
            </a:r>
          </a:p>
          <a:p>
            <a:pPr marL="525463" indent="-231775"/>
            <a:r>
              <a:rPr lang="en-US" dirty="0"/>
              <a:t>Economic impact ($M)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2EE736-64A0-AC08-3544-B8C37595614D}"/>
              </a:ext>
            </a:extLst>
          </p:cNvPr>
          <p:cNvCxnSpPr>
            <a:cxnSpLocks/>
          </p:cNvCxnSpPr>
          <p:nvPr/>
        </p:nvCxnSpPr>
        <p:spPr>
          <a:xfrm>
            <a:off x="838200" y="956520"/>
            <a:ext cx="105156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2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9A1F-9890-5700-10BA-EF7B41A8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21A0-228E-239B-94BB-9EE75A53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5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EB55D-B11B-A706-5F7F-059BA207E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2A2B-4811-9EEF-C44D-AAA448B2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E375-856E-6ED3-94F9-46B844F7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1A67B-909D-7C02-8AC5-AA64D3793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D79F-1F15-A108-3666-2120A6C1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28B9-6F02-A2FC-EADA-03CDBCDB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9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254AC1-632D-6696-522C-A4E2B133A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FFABDF-2366-71C4-A41D-B0D4AA6B1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4078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112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Garamond</vt:lpstr>
      <vt:lpstr>Office Theme</vt:lpstr>
      <vt:lpstr>Climate change and agriculture</vt:lpstr>
      <vt:lpstr>The effect of climate change on our agriculture</vt:lpstr>
      <vt:lpstr>Climate change and agriculture data</vt:lpstr>
      <vt:lpstr>Findings</vt:lpstr>
      <vt:lpstr>Findings</vt:lpstr>
      <vt:lpstr>Findings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Erica Yang</dc:creator>
  <cp:lastModifiedBy>Erica Yang</cp:lastModifiedBy>
  <cp:revision>1</cp:revision>
  <dcterms:created xsi:type="dcterms:W3CDTF">2024-11-12T21:04:17Z</dcterms:created>
  <dcterms:modified xsi:type="dcterms:W3CDTF">2024-11-12T21:18:58Z</dcterms:modified>
</cp:coreProperties>
</file>