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40" d="100"/>
          <a:sy n="140" d="100"/>
        </p:scale>
        <p:origin x="-1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7032-085F-5F49-B476-FB545200B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2B0D3-8B09-814D-9508-84524B973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5243-C071-9749-9D25-5FAA6C18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6053-20B5-D343-829E-C0DFF78B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D11C2-612D-C849-8F45-780FAAE4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A607-6D06-CE47-B39E-9B4BD1BC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19A0-194E-9643-ACB3-17D909BD1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EF37-63C1-FB49-9839-53FB0B00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BC779-D5B9-4F4B-89FF-45BDB2D0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87ACF-6EE9-C447-A269-8F4C0D21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E44F9-6B3C-3449-A03E-F2CD34333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DA67A-D511-434F-A2F3-E1C1397F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E958-8B77-E348-AF21-AE3633BE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0C52-AE56-5145-A01E-E507494E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16A9-217E-2742-ADA8-9A2A6C94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D751-1133-6743-A1C3-E61626EF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0DD1-D26C-164C-98F7-576A3AE4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B833-3F05-DD4D-9703-FE03F957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CB65-09E3-7449-A76D-92D45BC8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D3848-FDB5-8E4C-A2D2-4226C748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7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88A7-FE0C-6E45-A0EF-0A047079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AC29-A8BA-6E4E-8A0D-48B4777A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2221-3AF4-6049-B99D-CB6DE760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CEF6-6647-0B41-BA51-11FEA4B8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AD38-177A-E041-AC0B-2B974F2D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ABC9-8BBB-B24E-838B-6641D48E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10B7-3073-AE45-8E0F-EA8CF170C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03BB5-562A-D443-97EB-0E32B899E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DD9FB-E867-1A42-AAC4-52BE70D7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1E489-A1EB-E34F-80FC-72A7E080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04A8-07D0-D244-8315-F64255EF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73B6-3C03-EF43-84FE-FD837492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2107-4529-0D48-86F1-DB68FC4D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06ED-9437-9D45-B538-DB184627B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8A7B2-7D32-9642-BC84-261BC584B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F8706-A02D-DB4C-A58F-55D5623B9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CEA75-2957-D044-BE8A-341AFF9A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52BEE-A9E3-E844-A2A3-08FBFA9B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66D40-FBC1-A84B-9D49-7BB6D197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19FE-EB7D-2D45-8F72-D9D90C94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777D-62DC-6949-9510-876CA921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9C8E-F583-4140-8762-7E48D00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CCA0B-4E93-7343-8BCF-CEC07A55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718F4-A98C-954B-A62C-29F726C3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F6EE5-995A-084C-A2C2-4E6B82E2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4509E-A8E1-7A4B-9892-F9731909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DF25-703A-6949-9B8D-3365D7CC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833D-FAEF-2C4C-A751-2362CA1A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BC055-54B5-2D4E-B385-7302882E5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7B8BE-EE97-C849-B8A6-135AC969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F23C-C13F-2046-9DCF-D4C8EB5E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3D3EF-B20E-444A-A958-698F969B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A6BC-7440-434E-AA67-84FCC69B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ECCD-18BB-3742-87A9-FB251F21A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370A1-2B82-114D-8FFE-72798158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781E-DAA7-2443-BE3E-3E225028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8FB3-1847-344E-B793-0C099F08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EE04B-53C8-2D4B-AC5E-5C299F31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AB1A1-7CC8-BD48-8BCA-7DAD41B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D2B83-9FAA-994B-8BFB-66B77A79E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68947-A953-8B47-8AA7-805FD6B78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0421-486C-9C43-A0B0-2DD3C22CA22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FD74-A2A3-CE4F-AD63-4B22CEE96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DB10-405F-AE44-881D-6FF031B47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8C9F-EFA5-A848-88EC-9F39DF440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E9109D-34AA-8E4F-9B02-FAEF51215BC4}"/>
              </a:ext>
            </a:extLst>
          </p:cNvPr>
          <p:cNvSpPr/>
          <p:nvPr/>
        </p:nvSpPr>
        <p:spPr>
          <a:xfrm>
            <a:off x="856035" y="1244102"/>
            <a:ext cx="2381436" cy="337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Play-Level Attributes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50FC7-7671-854E-B09E-FD259D452CB5}"/>
              </a:ext>
            </a:extLst>
          </p:cNvPr>
          <p:cNvSpPr/>
          <p:nvPr/>
        </p:nvSpPr>
        <p:spPr>
          <a:xfrm>
            <a:off x="3899916" y="2123346"/>
            <a:ext cx="2673880" cy="1138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D47B2-DB53-1343-BBCB-0E89D0978FE1}"/>
              </a:ext>
            </a:extLst>
          </p:cNvPr>
          <p:cNvSpPr/>
          <p:nvPr/>
        </p:nvSpPr>
        <p:spPr>
          <a:xfrm>
            <a:off x="3899916" y="1758688"/>
            <a:ext cx="2673880" cy="3372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Game-Level Features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480D2E-0AC7-F94E-AD51-3CB49B1A9480}"/>
              </a:ext>
            </a:extLst>
          </p:cNvPr>
          <p:cNvCxnSpPr>
            <a:cxnSpLocks/>
          </p:cNvCxnSpPr>
          <p:nvPr/>
        </p:nvCxnSpPr>
        <p:spPr>
          <a:xfrm>
            <a:off x="3237471" y="1228854"/>
            <a:ext cx="662444" cy="1291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34DD1-6EF2-7F4D-B4A7-EA5A9123DC0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37471" y="2697023"/>
            <a:ext cx="662444" cy="4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98E396-9F78-2548-AEE6-10B36F21781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56035" y="2712144"/>
            <a:ext cx="3043880" cy="3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8319596E-35DB-6442-911C-B0484A3CD6BD}"/>
              </a:ext>
            </a:extLst>
          </p:cNvPr>
          <p:cNvSpPr/>
          <p:nvPr/>
        </p:nvSpPr>
        <p:spPr>
          <a:xfrm>
            <a:off x="4476914" y="4082664"/>
            <a:ext cx="1519882" cy="2119184"/>
          </a:xfrm>
          <a:prstGeom prst="can">
            <a:avLst>
              <a:gd name="adj" fmla="val 17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 Model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85EFBC-B938-C84A-87A3-A482FF694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6825"/>
              </p:ext>
            </p:extLst>
          </p:nvPr>
        </p:nvGraphicFramePr>
        <p:xfrm>
          <a:off x="3899915" y="2106080"/>
          <a:ext cx="26738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799">
                  <a:extLst>
                    <a:ext uri="{9D8B030D-6E8A-4147-A177-3AD203B41FA5}">
                      <a16:colId xmlns:a16="http://schemas.microsoft.com/office/drawing/2014/main" val="400868796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2620478374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val="3782051721"/>
                    </a:ext>
                  </a:extLst>
                </a:gridCol>
                <a:gridCol w="284206">
                  <a:extLst>
                    <a:ext uri="{9D8B030D-6E8A-4147-A177-3AD203B41FA5}">
                      <a16:colId xmlns:a16="http://schemas.microsoft.com/office/drawing/2014/main" val="2512531320"/>
                    </a:ext>
                  </a:extLst>
                </a:gridCol>
              </a:tblGrid>
              <a:tr h="161479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  <a:r>
                        <a:rPr lang="en-US" sz="900" baseline="30000" dirty="0"/>
                        <a:t>rd</a:t>
                      </a:r>
                      <a:r>
                        <a:rPr lang="en-US" sz="900" dirty="0"/>
                        <a:t>_Q_Diff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No_of_Deep_Passes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Def_Score_Percent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02505"/>
                  </a:ext>
                </a:extLst>
              </a:tr>
              <a:tr h="161479">
                <a:tc>
                  <a:txBody>
                    <a:bodyPr/>
                    <a:lstStyle/>
                    <a:p>
                      <a:r>
                        <a:rPr lang="en-US" sz="9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889"/>
                  </a:ext>
                </a:extLst>
              </a:tr>
              <a:tr h="161479">
                <a:tc>
                  <a:txBody>
                    <a:bodyPr/>
                    <a:lstStyle/>
                    <a:p>
                      <a:r>
                        <a:rPr lang="en-US" sz="90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43270"/>
                  </a:ext>
                </a:extLst>
              </a:tr>
              <a:tr h="161479">
                <a:tc>
                  <a:txBody>
                    <a:bodyPr/>
                    <a:lstStyle/>
                    <a:p>
                      <a:r>
                        <a:rPr lang="en-US" sz="9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0724"/>
                  </a:ext>
                </a:extLst>
              </a:tr>
              <a:tr h="161479"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0679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502FBD-862D-AB43-88E9-1E2BF491E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7523"/>
              </p:ext>
            </p:extLst>
          </p:nvPr>
        </p:nvGraphicFramePr>
        <p:xfrm>
          <a:off x="856035" y="1596576"/>
          <a:ext cx="2381436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359">
                  <a:extLst>
                    <a:ext uri="{9D8B030D-6E8A-4147-A177-3AD203B41FA5}">
                      <a16:colId xmlns:a16="http://schemas.microsoft.com/office/drawing/2014/main" val="400868796"/>
                    </a:ext>
                  </a:extLst>
                </a:gridCol>
                <a:gridCol w="797536">
                  <a:extLst>
                    <a:ext uri="{9D8B030D-6E8A-4147-A177-3AD203B41FA5}">
                      <a16:colId xmlns:a16="http://schemas.microsoft.com/office/drawing/2014/main" val="2620478374"/>
                    </a:ext>
                  </a:extLst>
                </a:gridCol>
                <a:gridCol w="630194">
                  <a:extLst>
                    <a:ext uri="{9D8B030D-6E8A-4147-A177-3AD203B41FA5}">
                      <a16:colId xmlns:a16="http://schemas.microsoft.com/office/drawing/2014/main" val="3782051721"/>
                    </a:ext>
                  </a:extLst>
                </a:gridCol>
                <a:gridCol w="358347">
                  <a:extLst>
                    <a:ext uri="{9D8B030D-6E8A-4147-A177-3AD203B41FA5}">
                      <a16:colId xmlns:a16="http://schemas.microsoft.com/office/drawing/2014/main" val="2512531320"/>
                    </a:ext>
                  </a:extLst>
                </a:gridCol>
              </a:tblGrid>
              <a:tr h="204018">
                <a:tc>
                  <a:txBody>
                    <a:bodyPr/>
                    <a:lstStyle/>
                    <a:p>
                      <a:r>
                        <a:rPr lang="en-US" sz="9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OFFSUCCESS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02505"/>
                  </a:ext>
                </a:extLst>
              </a:tr>
              <a:tr h="204018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6889"/>
                  </a:ext>
                </a:extLst>
              </a:tr>
              <a:tr h="204018"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43270"/>
                  </a:ext>
                </a:extLst>
              </a:tr>
              <a:tr h="204018"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49361"/>
                  </a:ext>
                </a:extLst>
              </a:tr>
              <a:tr h="204018"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306797"/>
                  </a:ext>
                </a:extLst>
              </a:tr>
            </a:tbl>
          </a:graphicData>
        </a:graphic>
      </p:graphicFrame>
      <p:sp>
        <p:nvSpPr>
          <p:cNvPr id="32" name="Down Arrow 31">
            <a:extLst>
              <a:ext uri="{FF2B5EF4-FFF2-40B4-BE49-F238E27FC236}">
                <a16:creationId xmlns:a16="http://schemas.microsoft.com/office/drawing/2014/main" id="{66605A20-A3F2-6644-AFA3-3665B444A9E4}"/>
              </a:ext>
            </a:extLst>
          </p:cNvPr>
          <p:cNvSpPr/>
          <p:nvPr/>
        </p:nvSpPr>
        <p:spPr>
          <a:xfrm>
            <a:off x="5000439" y="3423838"/>
            <a:ext cx="472831" cy="6232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2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63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Yang</dc:creator>
  <cp:lastModifiedBy>Eric Yang</cp:lastModifiedBy>
  <cp:revision>4</cp:revision>
  <dcterms:created xsi:type="dcterms:W3CDTF">2018-12-09T02:41:58Z</dcterms:created>
  <dcterms:modified xsi:type="dcterms:W3CDTF">2018-12-12T05:05:03Z</dcterms:modified>
</cp:coreProperties>
</file>