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2" r:id="rId6"/>
    <p:sldId id="258" r:id="rId7"/>
    <p:sldId id="265" r:id="rId8"/>
    <p:sldId id="259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CD446-0E9C-4E01-925A-F162D61784D3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2BD7D-CD0B-4C3B-8B69-54D801F91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BD7D-CD0B-4C3B-8B69-54D801F91A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2DA6-F306-8048-87DB-29424893A555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7430-8048-D54D-B2CA-13D5F89FE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CS308 Project Presentation I</a:t>
            </a:r>
            <a:br>
              <a:rPr lang="en-US" dirty="0" smtClean="0"/>
            </a:br>
            <a:r>
              <a:rPr lang="en-US" dirty="0" smtClean="0"/>
              <a:t>Autonomous Defensive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Harshvardhan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Mandad</a:t>
            </a:r>
            <a:r>
              <a:rPr lang="en-US" dirty="0" smtClean="0">
                <a:solidFill>
                  <a:schemeClr val="tx2"/>
                </a:solidFill>
              </a:rPr>
              <a:t> 08005022 (TL)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Vinay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Surana</a:t>
            </a:r>
            <a:r>
              <a:rPr lang="en-US" dirty="0" smtClean="0">
                <a:solidFill>
                  <a:schemeClr val="tx2"/>
                </a:solidFill>
              </a:rPr>
              <a:t> 08005031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Vivek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Surana</a:t>
            </a:r>
            <a:r>
              <a:rPr lang="en-US" dirty="0" smtClean="0">
                <a:solidFill>
                  <a:schemeClr val="tx2"/>
                </a:solidFill>
              </a:rPr>
              <a:t> 08005030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Akhil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Tak</a:t>
            </a:r>
            <a:r>
              <a:rPr lang="en-US" dirty="0" smtClean="0">
                <a:solidFill>
                  <a:schemeClr val="tx2"/>
                </a:solidFill>
              </a:rPr>
              <a:t> 08005029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Group 12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Robot will be placed inside the arena and </a:t>
            </a:r>
            <a:r>
              <a:rPr lang="en-US" dirty="0" smtClean="0"/>
              <a:t>z ball </a:t>
            </a:r>
            <a:r>
              <a:rPr lang="en-US" dirty="0" smtClean="0"/>
              <a:t>will be thrown from outside.</a:t>
            </a:r>
          </a:p>
          <a:p>
            <a:r>
              <a:rPr lang="en-US" dirty="0" smtClean="0"/>
              <a:t>If robot detects the target and successfully shoots the target, it will be indicated by a beep.</a:t>
            </a:r>
          </a:p>
          <a:p>
            <a:r>
              <a:rPr lang="en-US" dirty="0" smtClean="0"/>
              <a:t> Balls will be of </a:t>
            </a:r>
            <a:r>
              <a:rPr lang="en-US" dirty="0" smtClean="0"/>
              <a:t>green</a:t>
            </a:r>
            <a:r>
              <a:rPr lang="en-US" dirty="0" smtClean="0"/>
              <a:t> </a:t>
            </a:r>
            <a:r>
              <a:rPr lang="en-US" dirty="0" smtClean="0"/>
              <a:t>color so we can detect a successful hit easily.</a:t>
            </a:r>
          </a:p>
          <a:p>
            <a:r>
              <a:rPr lang="en-US" dirty="0" smtClean="0"/>
              <a:t>Multiple stationary balls will be detected and killed one by one.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ADR can be extended to work in 3-Dimensions.</a:t>
            </a:r>
          </a:p>
          <a:p>
            <a:r>
              <a:rPr lang="en-US" dirty="0" smtClean="0"/>
              <a:t>ADR can be used as a basic robot for building Autonomous defensive Military bots to protect a certain area (e.g. a Military base).</a:t>
            </a:r>
          </a:p>
          <a:p>
            <a:r>
              <a:rPr lang="en-US" dirty="0" smtClean="0"/>
              <a:t>ADR can also be used as a standalone Security Robot in Exhibitions and in other commercial establishments.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Autonomous Defensive Robot(ADR)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4732"/>
            <a:ext cx="8229600" cy="4280095"/>
          </a:xfrm>
        </p:spPr>
        <p:txBody>
          <a:bodyPr>
            <a:normAutofit/>
          </a:bodyPr>
          <a:lstStyle/>
          <a:p>
            <a:r>
              <a:rPr lang="en-US" dirty="0" smtClean="0"/>
              <a:t>ADR will detect enemies coming inside an Arena (for simplicity we assume enemy on ground i.e. 2D).</a:t>
            </a:r>
          </a:p>
          <a:p>
            <a:r>
              <a:rPr lang="en-US" dirty="0" smtClean="0"/>
              <a:t>ADR will fire on enemies using laser gun.</a:t>
            </a:r>
          </a:p>
          <a:p>
            <a:r>
              <a:rPr lang="en-US" dirty="0" smtClean="0"/>
              <a:t>ADR will take an image after each shooting and will confirm whether the shoot was successful or not and will take further decisions accordingly.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970671"/>
            <a:ext cx="7962313" cy="543012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0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 View Of Arena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5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Side of the Arena</a:t>
            </a:r>
            <a:endParaRPr lang="en-US" sz="3200" dirty="0"/>
          </a:p>
        </p:txBody>
      </p:sp>
      <p:pic>
        <p:nvPicPr>
          <p:cNvPr id="3" name="Picture 2" descr="side 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1142681"/>
            <a:ext cx="8039685" cy="5229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and Their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2018"/>
            <a:ext cx="8229600" cy="4044145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Vinay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Surana</a:t>
            </a:r>
            <a:r>
              <a:rPr lang="en-US" sz="2400" i="1" dirty="0" smtClean="0"/>
              <a:t> </a:t>
            </a:r>
            <a:r>
              <a:rPr lang="en-US" sz="2400" dirty="0" smtClean="0"/>
              <a:t>: Image Processing  &amp; Algorithms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Vivek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Surana</a:t>
            </a:r>
            <a:r>
              <a:rPr lang="en-US" sz="2400" dirty="0" smtClean="0"/>
              <a:t> : Algorithms and calibration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Harshvardhan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Mandad</a:t>
            </a:r>
            <a:r>
              <a:rPr lang="en-US" sz="2400" i="1" dirty="0" smtClean="0"/>
              <a:t> </a:t>
            </a:r>
            <a:r>
              <a:rPr lang="en-US" sz="2400" dirty="0" smtClean="0"/>
              <a:t>: Image Processing  &amp; Algorithms</a:t>
            </a:r>
          </a:p>
          <a:p>
            <a:endParaRPr lang="en-US" sz="2400" dirty="0" smtClean="0"/>
          </a:p>
          <a:p>
            <a:r>
              <a:rPr lang="en-US" sz="2400" i="1" dirty="0" err="1" smtClean="0"/>
              <a:t>Akhil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Tak</a:t>
            </a:r>
            <a:r>
              <a:rPr lang="en-US" sz="2400" i="1" dirty="0" smtClean="0"/>
              <a:t> </a:t>
            </a:r>
            <a:r>
              <a:rPr lang="en-US" sz="2400" dirty="0" smtClean="0"/>
              <a:t>: Image Processing &amp; Rotation and Mounting Mechanisms</a:t>
            </a:r>
          </a:p>
          <a:p>
            <a:pPr>
              <a:buNone/>
            </a:pPr>
            <a:r>
              <a:rPr lang="en-US" sz="2400" dirty="0" smtClean="0"/>
              <a:t>      *The above distribution is tentative.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5" y="1600200"/>
            <a:ext cx="870639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Hardware :</a:t>
            </a:r>
          </a:p>
          <a:p>
            <a:pPr lvl="1"/>
            <a:r>
              <a:rPr lang="en-US" dirty="0" smtClean="0"/>
              <a:t>FIREBIRD ROBOT</a:t>
            </a:r>
          </a:p>
          <a:p>
            <a:pPr lvl="1"/>
            <a:r>
              <a:rPr lang="en-US" dirty="0" smtClean="0"/>
              <a:t>Two Cameras</a:t>
            </a:r>
          </a:p>
          <a:p>
            <a:pPr lvl="1"/>
            <a:r>
              <a:rPr lang="en-US" dirty="0" smtClean="0"/>
              <a:t>One Laser Gun</a:t>
            </a:r>
          </a:p>
          <a:p>
            <a:pPr lvl="1"/>
            <a:r>
              <a:rPr lang="en-US" dirty="0" smtClean="0"/>
              <a:t>Mechanism to mount gun</a:t>
            </a:r>
          </a:p>
          <a:p>
            <a:pPr lvl="1"/>
            <a:r>
              <a:rPr lang="en-US" dirty="0" smtClean="0"/>
              <a:t>Servo Motor for rotation mechanism</a:t>
            </a:r>
          </a:p>
          <a:p>
            <a:r>
              <a:rPr lang="en-US" dirty="0" smtClean="0"/>
              <a:t>Software :</a:t>
            </a:r>
          </a:p>
          <a:p>
            <a:pPr lvl="1"/>
            <a:r>
              <a:rPr lang="en-US" dirty="0" smtClean="0"/>
              <a:t>MATLAB for image processing.</a:t>
            </a:r>
          </a:p>
          <a:p>
            <a:pPr lvl="1"/>
            <a:r>
              <a:rPr lang="en-US" dirty="0" smtClean="0"/>
              <a:t>AVR Studio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Requirements(2/2)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191491"/>
            <a:ext cx="8645236" cy="51261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Arena Specification</a:t>
            </a:r>
          </a:p>
          <a:p>
            <a:pPr lvl="1"/>
            <a:r>
              <a:rPr lang="en-US" dirty="0" smtClean="0"/>
              <a:t>Red Rectangular</a:t>
            </a:r>
            <a:r>
              <a:rPr lang="en-US" dirty="0" smtClean="0"/>
              <a:t> </a:t>
            </a:r>
            <a:r>
              <a:rPr lang="en-US" dirty="0" smtClean="0"/>
              <a:t>arena with the </a:t>
            </a:r>
            <a:r>
              <a:rPr lang="en-US" dirty="0" smtClean="0"/>
              <a:t>robot </a:t>
            </a:r>
            <a:r>
              <a:rPr lang="en-US" dirty="0" smtClean="0"/>
              <a:t>at </a:t>
            </a:r>
            <a:r>
              <a:rPr lang="en-US" dirty="0" smtClean="0"/>
              <a:t>the center </a:t>
            </a:r>
            <a:r>
              <a:rPr lang="en-US" dirty="0" smtClean="0"/>
              <a:t>of </a:t>
            </a:r>
            <a:r>
              <a:rPr lang="en-US" dirty="0" smtClean="0"/>
              <a:t>Arena</a:t>
            </a:r>
            <a:endParaRPr lang="en-US" dirty="0" smtClean="0"/>
          </a:p>
          <a:p>
            <a:r>
              <a:rPr lang="en-US" dirty="0" smtClean="0"/>
              <a:t>Enemy Specification </a:t>
            </a:r>
          </a:p>
          <a:p>
            <a:pPr lvl="1"/>
            <a:r>
              <a:rPr lang="en-US" dirty="0" smtClean="0"/>
              <a:t>Will be a </a:t>
            </a:r>
            <a:r>
              <a:rPr lang="en-US" dirty="0" smtClean="0"/>
              <a:t>green color tennis ball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Detecting Enemies on Arena		 </a:t>
            </a:r>
          </a:p>
          <a:p>
            <a:pPr lvl="1"/>
            <a:r>
              <a:rPr lang="en-US" dirty="0" smtClean="0"/>
              <a:t>Will use mounted </a:t>
            </a:r>
            <a:r>
              <a:rPr lang="en-US" dirty="0" smtClean="0"/>
              <a:t>camera </a:t>
            </a:r>
            <a:r>
              <a:rPr lang="en-US" dirty="0" smtClean="0"/>
              <a:t>on the top of Arena</a:t>
            </a:r>
          </a:p>
          <a:p>
            <a:pPr lvl="1"/>
            <a:r>
              <a:rPr lang="en-US" dirty="0" smtClean="0"/>
              <a:t>After processing the image, the system will send </a:t>
            </a:r>
            <a:r>
              <a:rPr lang="en-US" dirty="0" smtClean="0"/>
              <a:t>the angle </a:t>
            </a:r>
            <a:r>
              <a:rPr lang="en-US" dirty="0" err="1" smtClean="0"/>
              <a:t>w.r.t</a:t>
            </a:r>
            <a:r>
              <a:rPr lang="en-US" dirty="0" smtClean="0"/>
              <a:t>. the zero of the servo motor.</a:t>
            </a:r>
            <a:endParaRPr lang="en-US" dirty="0" smtClean="0"/>
          </a:p>
          <a:p>
            <a:r>
              <a:rPr lang="en-US" dirty="0" smtClean="0"/>
              <a:t>Shooting a enemy </a:t>
            </a:r>
          </a:p>
          <a:p>
            <a:pPr lvl="1"/>
            <a:r>
              <a:rPr lang="en-US" dirty="0" smtClean="0"/>
              <a:t>After receiving the </a:t>
            </a:r>
            <a:r>
              <a:rPr lang="en-US" dirty="0" smtClean="0"/>
              <a:t>angle</a:t>
            </a:r>
            <a:r>
              <a:rPr lang="en-US" dirty="0" smtClean="0"/>
              <a:t>, </a:t>
            </a:r>
            <a:r>
              <a:rPr lang="en-US" dirty="0" smtClean="0"/>
              <a:t>the </a:t>
            </a:r>
            <a:r>
              <a:rPr lang="en-US" dirty="0" smtClean="0"/>
              <a:t>robot </a:t>
            </a:r>
            <a:r>
              <a:rPr lang="en-US" dirty="0" smtClean="0"/>
              <a:t>will rotate the mounted laser gun towards the enemy and shoot it.  </a:t>
            </a:r>
          </a:p>
          <a:p>
            <a:pPr lvl="1"/>
            <a:r>
              <a:rPr lang="en-US" dirty="0" smtClean="0"/>
              <a:t>Gun can rotate 360 degree on the bot.</a:t>
            </a:r>
          </a:p>
          <a:p>
            <a:r>
              <a:rPr lang="en-US" dirty="0" smtClean="0"/>
              <a:t>Verifying Successful Hit</a:t>
            </a:r>
          </a:p>
          <a:p>
            <a:pPr lvl="1"/>
            <a:r>
              <a:rPr lang="en-US" dirty="0" smtClean="0"/>
              <a:t> Will verify by camera mounted on the </a:t>
            </a:r>
            <a:r>
              <a:rPr lang="en-US" dirty="0" smtClean="0"/>
              <a:t>robot </a:t>
            </a:r>
            <a:r>
              <a:rPr lang="en-US" dirty="0" smtClean="0"/>
              <a:t>along with the gun.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d</a:t>
            </a:r>
            <a:r>
              <a:rPr lang="en-US" dirty="0" smtClean="0"/>
              <a:t>ot </a:t>
            </a:r>
            <a:r>
              <a:rPr lang="en-US" dirty="0" smtClean="0"/>
              <a:t>of </a:t>
            </a:r>
            <a:r>
              <a:rPr lang="en-US" dirty="0" smtClean="0"/>
              <a:t>the laser </a:t>
            </a:r>
            <a:r>
              <a:rPr lang="en-US" dirty="0" smtClean="0"/>
              <a:t>on the enemy will imply successful </a:t>
            </a:r>
            <a:r>
              <a:rPr lang="en-US" dirty="0" smtClean="0"/>
              <a:t>hit. </a:t>
            </a:r>
            <a:endParaRPr lang="en-US" dirty="0" smtClean="0"/>
          </a:p>
          <a:p>
            <a:pPr lvl="1"/>
            <a:r>
              <a:rPr lang="en-US" dirty="0" smtClean="0"/>
              <a:t>On successful hit , beep sound will be produced.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 to detect targets and confirmation of successful hit.</a:t>
            </a:r>
          </a:p>
          <a:p>
            <a:r>
              <a:rPr lang="en-US" dirty="0" smtClean="0"/>
              <a:t>Rotating the mounted gun accurately.</a:t>
            </a:r>
          </a:p>
          <a:p>
            <a:r>
              <a:rPr lang="en-US" dirty="0" smtClean="0"/>
              <a:t>Real time delay of sending data from system like  Laptops to the </a:t>
            </a:r>
            <a:r>
              <a:rPr lang="en-US" dirty="0" err="1" smtClean="0"/>
              <a:t>FireBird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Detecting the bottleneck of the processing performed.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Enemy Detection</a:t>
            </a:r>
          </a:p>
          <a:p>
            <a:pPr lvl="1"/>
            <a:r>
              <a:rPr lang="en-US" dirty="0" smtClean="0"/>
              <a:t>Enemies </a:t>
            </a:r>
            <a:r>
              <a:rPr lang="en-US" dirty="0" smtClean="0"/>
              <a:t>are green tennis </a:t>
            </a:r>
            <a:r>
              <a:rPr lang="en-US" dirty="0" smtClean="0"/>
              <a:t>balls on </a:t>
            </a:r>
            <a:r>
              <a:rPr lang="en-US" dirty="0" smtClean="0"/>
              <a:t>Red</a:t>
            </a:r>
            <a:r>
              <a:rPr lang="en-US" dirty="0" smtClean="0"/>
              <a:t> </a:t>
            </a:r>
            <a:r>
              <a:rPr lang="en-US" dirty="0" smtClean="0"/>
              <a:t>Arena.</a:t>
            </a:r>
          </a:p>
          <a:p>
            <a:pPr lvl="1"/>
            <a:r>
              <a:rPr lang="en-US" dirty="0" smtClean="0"/>
              <a:t>Balls  should move in a range 0-20cm per second.</a:t>
            </a:r>
          </a:p>
          <a:p>
            <a:pPr lvl="1"/>
            <a:r>
              <a:rPr lang="en-US" dirty="0" smtClean="0"/>
              <a:t>Enemies(Balls) </a:t>
            </a:r>
            <a:r>
              <a:rPr lang="en-US" dirty="0" smtClean="0"/>
              <a:t>must be detected by top camera.</a:t>
            </a:r>
          </a:p>
          <a:p>
            <a:pPr lvl="1"/>
            <a:r>
              <a:rPr lang="en-US" dirty="0" smtClean="0"/>
              <a:t>Angle</a:t>
            </a:r>
            <a:r>
              <a:rPr lang="en-US" dirty="0" smtClean="0"/>
              <a:t> </a:t>
            </a:r>
            <a:r>
              <a:rPr lang="en-US" dirty="0" smtClean="0"/>
              <a:t>must be displayed on LCD.</a:t>
            </a:r>
          </a:p>
          <a:p>
            <a:r>
              <a:rPr lang="en-US" dirty="0" smtClean="0"/>
              <a:t>Enemy Hit</a:t>
            </a:r>
          </a:p>
          <a:p>
            <a:pPr lvl="1"/>
            <a:r>
              <a:rPr lang="en-US" dirty="0" smtClean="0"/>
              <a:t>White</a:t>
            </a:r>
            <a:r>
              <a:rPr lang="en-US" dirty="0" smtClean="0"/>
              <a:t> </a:t>
            </a:r>
            <a:r>
              <a:rPr lang="en-US" dirty="0" smtClean="0"/>
              <a:t>spot by laser gun on </a:t>
            </a:r>
            <a:r>
              <a:rPr lang="en-US" dirty="0" smtClean="0"/>
              <a:t>enemy(green tennis </a:t>
            </a:r>
            <a:r>
              <a:rPr lang="en-US" dirty="0" smtClean="0"/>
              <a:t>ball).</a:t>
            </a:r>
          </a:p>
          <a:p>
            <a:pPr lvl="1"/>
            <a:r>
              <a:rPr lang="en-US" dirty="0" smtClean="0"/>
              <a:t>White </a:t>
            </a:r>
            <a:r>
              <a:rPr lang="en-US" dirty="0" smtClean="0"/>
              <a:t>spot </a:t>
            </a:r>
            <a:r>
              <a:rPr lang="en-US" dirty="0" smtClean="0"/>
              <a:t>on the ball must be detected by front camera.</a:t>
            </a:r>
          </a:p>
          <a:p>
            <a:pPr lvl="1"/>
            <a:r>
              <a:rPr lang="en-US" dirty="0" smtClean="0"/>
              <a:t>On successful hit beep sound must be produced.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433</Words>
  <Application>Microsoft Office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CS308 Project Presentation I Autonomous Defensive Robot</vt:lpstr>
      <vt:lpstr>Autonomous Defensive Robot(ADR)</vt:lpstr>
      <vt:lpstr>Top View Of Arena</vt:lpstr>
      <vt:lpstr>Side of the Arena</vt:lpstr>
      <vt:lpstr>Members and Their Roles</vt:lpstr>
      <vt:lpstr>Requirements (1/2)</vt:lpstr>
      <vt:lpstr>Requirements(2/2)  </vt:lpstr>
      <vt:lpstr>Technical Challenges</vt:lpstr>
      <vt:lpstr>Testings</vt:lpstr>
      <vt:lpstr>Testing Strategy</vt:lpstr>
      <vt:lpstr>Future Directions</vt:lpstr>
    </vt:vector>
  </TitlesOfParts>
  <Company>IIT-Bombay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CS308 Project Presentation I Template</dc:title>
  <dc:creator>Kavi Arya</dc:creator>
  <cp:lastModifiedBy>vinay</cp:lastModifiedBy>
  <cp:revision>39</cp:revision>
  <dcterms:created xsi:type="dcterms:W3CDTF">2011-02-26T07:45:47Z</dcterms:created>
  <dcterms:modified xsi:type="dcterms:W3CDTF">2011-04-05T13:19:42Z</dcterms:modified>
</cp:coreProperties>
</file>