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61" r:id="rId12"/>
    <p:sldId id="270" r:id="rId13"/>
    <p:sldId id="272" r:id="rId14"/>
    <p:sldId id="273" r:id="rId15"/>
    <p:sldId id="27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38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0A06-19C8-4575-9D33-0486409ACE5D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DDE2-A6A9-4635-8D86-C9B4DAD9C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DE2-A6A9-4635-8D86-C9B4DAD9C1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32B9-CF94-46B3-A6D2-817D4009305E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53C3-E46E-4E95-9E72-E38515687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Gesture Controlled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Team 16</a:t>
            </a:r>
          </a:p>
          <a:p>
            <a:r>
              <a:rPr lang="en-US" dirty="0"/>
              <a:t> </a:t>
            </a:r>
            <a:r>
              <a:rPr lang="en-US" dirty="0" smtClean="0"/>
              <a:t>    09005060  D V </a:t>
            </a:r>
            <a:r>
              <a:rPr lang="en-US" dirty="0" err="1" smtClean="0"/>
              <a:t>Deepankar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09005070   M A Haseeb Ajmal</a:t>
            </a:r>
          </a:p>
          <a:p>
            <a:r>
              <a:rPr lang="en-US" dirty="0" smtClean="0"/>
              <a:t>        09005073   </a:t>
            </a:r>
            <a:r>
              <a:rPr lang="en-US" dirty="0" err="1" smtClean="0"/>
              <a:t>Gaurav</a:t>
            </a:r>
            <a:r>
              <a:rPr lang="en-US" dirty="0" smtClean="0"/>
              <a:t> Singh </a:t>
            </a:r>
            <a:r>
              <a:rPr lang="en-US" dirty="0" err="1" smtClean="0"/>
              <a:t>Chauhan</a:t>
            </a:r>
            <a:endParaRPr lang="en-US" dirty="0"/>
          </a:p>
          <a:p>
            <a:r>
              <a:rPr lang="en-US" dirty="0" smtClean="0"/>
              <a:t>09005075  Ravi </a:t>
            </a:r>
            <a:r>
              <a:rPr lang="en-US" dirty="0" err="1" smtClean="0"/>
              <a:t>Vishwakarma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wanted to do the c-code in RTOS</a:t>
            </a:r>
          </a:p>
          <a:p>
            <a:r>
              <a:rPr lang="en-US" dirty="0" smtClean="0"/>
              <a:t>If the gestures are only </a:t>
            </a:r>
            <a:r>
              <a:rPr lang="en-US" dirty="0" err="1" smtClean="0"/>
              <a:t>forward,backward,left</a:t>
            </a:r>
            <a:r>
              <a:rPr lang="en-US" dirty="0" smtClean="0"/>
              <a:t>, right then RTOS works fine</a:t>
            </a:r>
          </a:p>
          <a:p>
            <a:r>
              <a:rPr lang="en-US" dirty="0" smtClean="0"/>
              <a:t>But if you want  to do shaft encoding (for angular rotation) it does not work</a:t>
            </a:r>
          </a:p>
          <a:p>
            <a:r>
              <a:rPr lang="en-US" dirty="0" smtClean="0"/>
              <a:t>Reason : We were not able find the function to handle nested interrupts</a:t>
            </a:r>
          </a:p>
          <a:p>
            <a:r>
              <a:rPr lang="en-US" dirty="0" smtClean="0"/>
              <a:t>And also in case of nested interrupts RTOS just drops the nested interrupt that occurs leading to </a:t>
            </a:r>
            <a:r>
              <a:rPr lang="en-US" smtClean="0"/>
              <a:t>desynchronization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-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Data from kinect:</a:t>
            </a:r>
          </a:p>
          <a:p>
            <a:r>
              <a:rPr lang="en-US" dirty="0" smtClean="0"/>
              <a:t>Problem: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Data received from kinect fluctuated a lot from frame to frame.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So sending continuous data caused lot of problems.</a:t>
            </a:r>
          </a:p>
          <a:p>
            <a:pPr lvl="1">
              <a:buNone/>
            </a:pPr>
            <a:r>
              <a:rPr lang="en-US" dirty="0" smtClean="0"/>
              <a:t>		(For </a:t>
            </a:r>
            <a:r>
              <a:rPr lang="en-US" dirty="0" err="1" smtClean="0"/>
              <a:t>eg</a:t>
            </a:r>
            <a:r>
              <a:rPr lang="en-US" dirty="0" smtClean="0"/>
              <a:t>: If the angle to be rotated kept fluctuating the </a:t>
            </a:r>
            <a:r>
              <a:rPr lang="en-US" dirty="0" err="1" smtClean="0"/>
              <a:t>bot</a:t>
            </a:r>
            <a:r>
              <a:rPr lang="en-US" dirty="0" smtClean="0"/>
              <a:t> 	would have to rotate continuously giving jerks and 	damage the motors.)</a:t>
            </a:r>
          </a:p>
          <a:p>
            <a:r>
              <a:rPr lang="en-US" dirty="0" smtClean="0"/>
              <a:t>Solution: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was sampled for every 10 frames and sent only if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the variation was significant.(Set a threshold value)	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-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sent over </a:t>
            </a:r>
            <a:r>
              <a:rPr lang="en-US" dirty="0" err="1" smtClean="0"/>
              <a:t>zigbee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Problem: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sent over </a:t>
            </a:r>
            <a:r>
              <a:rPr lang="en-US" dirty="0" err="1" smtClean="0"/>
              <a:t>zigbee</a:t>
            </a:r>
            <a:r>
              <a:rPr lang="en-US" dirty="0" smtClean="0"/>
              <a:t> should be between 0-128.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This was clearly insufficient to transmit angles (+</a:t>
            </a:r>
            <a:r>
              <a:rPr lang="en-US" dirty="0" err="1" smtClean="0"/>
              <a:t>ve</a:t>
            </a:r>
            <a:r>
              <a:rPr lang="en-US" dirty="0" smtClean="0"/>
              <a:t> &amp; -</a:t>
            </a:r>
            <a:r>
              <a:rPr lang="en-US" dirty="0" err="1" smtClean="0"/>
              <a:t>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Solution: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Reducing the frame rate so that the data to be sent never exceeds the limits (0-128)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(You can only move so much within a small time)</a:t>
            </a:r>
          </a:p>
          <a:p>
            <a:pPr marL="914400" lvl="1" indent="-514350">
              <a:buNone/>
            </a:pPr>
            <a:r>
              <a:rPr lang="en-US" dirty="0" smtClean="0"/>
              <a:t>2.	Scaling down the data to fit the range.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-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Sending sets of values</a:t>
            </a:r>
          </a:p>
          <a:p>
            <a:r>
              <a:rPr lang="en-US" dirty="0" smtClean="0"/>
              <a:t>Problem: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A set of values to be acted upon had to be sent one after another due to limitation of </a:t>
            </a:r>
            <a:r>
              <a:rPr lang="en-US" dirty="0" err="1" smtClean="0"/>
              <a:t>zigbee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processing speeds of laptop and firebird are different.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So when the action corresponding to a set of values is being performed (by </a:t>
            </a:r>
            <a:r>
              <a:rPr lang="en-US" dirty="0" err="1" smtClean="0"/>
              <a:t>bot</a:t>
            </a:r>
            <a:r>
              <a:rPr lang="en-US" dirty="0" smtClean="0"/>
              <a:t>), if the next set arrives (one by one), depending upon the time at which the firebird is again ready to handle the signals, the signals received get interpreted differently.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Thus the </a:t>
            </a:r>
            <a:r>
              <a:rPr lang="en-US" dirty="0" err="1" smtClean="0"/>
              <a:t>behaviour</a:t>
            </a:r>
            <a:r>
              <a:rPr lang="en-US" dirty="0" smtClean="0"/>
              <a:t> of firebird becomes unpredictable.</a:t>
            </a:r>
            <a:endParaRPr lang="en-US" dirty="0"/>
          </a:p>
          <a:p>
            <a:r>
              <a:rPr lang="en-US" dirty="0" smtClean="0"/>
              <a:t>Solution: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Introduce delays between sending each value.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 optimal delay had to be decided by lot of experimentation so that the reaction of the </a:t>
            </a:r>
            <a:r>
              <a:rPr lang="en-US" dirty="0" err="1" smtClean="0"/>
              <a:t>bot</a:t>
            </a:r>
            <a:r>
              <a:rPr lang="en-US" dirty="0" smtClean="0"/>
              <a:t> to a gesture wasn’t slow.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 1</a:t>
            </a:r>
          </a:p>
          <a:p>
            <a:r>
              <a:rPr lang="en-US" dirty="0" smtClean="0"/>
              <a:t>Criteria : Sampling (Deciding the no. of frames after which data has to be sent to the </a:t>
            </a:r>
            <a:r>
              <a:rPr lang="en-US" dirty="0" err="1" smtClean="0"/>
              <a:t>bot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Description : Experimented with different values of no. of frames</a:t>
            </a:r>
          </a:p>
          <a:p>
            <a:r>
              <a:rPr lang="en-US" dirty="0" smtClean="0"/>
              <a:t>Performance Metrics: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Data Fluctuations/Accuracy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Continuity of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Test 2:</a:t>
            </a:r>
          </a:p>
          <a:p>
            <a:r>
              <a:rPr lang="en-US" dirty="0" smtClean="0"/>
              <a:t>Criteria: Synchronization(Deciding the delay to be introduced between sending continuous data)</a:t>
            </a:r>
          </a:p>
          <a:p>
            <a:r>
              <a:rPr lang="en-US" dirty="0" smtClean="0"/>
              <a:t>Description : Experimentation with different values</a:t>
            </a:r>
          </a:p>
          <a:p>
            <a:r>
              <a:rPr lang="en-US" dirty="0" smtClean="0"/>
              <a:t>Performance Metrics: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Delay in observing the response on the </a:t>
            </a:r>
            <a:r>
              <a:rPr lang="en-US" dirty="0" err="1" smtClean="0"/>
              <a:t>bot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 interpretation of signals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Re-usability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Modularity of </a:t>
            </a:r>
            <a:r>
              <a:rPr lang="en-US" dirty="0" err="1" smtClean="0"/>
              <a:t>Gestures,Signal</a:t>
            </a:r>
            <a:r>
              <a:rPr lang="en-US" dirty="0" smtClean="0"/>
              <a:t> processing:</a:t>
            </a:r>
          </a:p>
          <a:p>
            <a:pPr lvl="1"/>
            <a:r>
              <a:rPr lang="en-US" dirty="0" smtClean="0"/>
              <a:t>Divided the entire class of gestures into different modes each one dealing with a different aspect of control.</a:t>
            </a:r>
          </a:p>
          <a:p>
            <a:pPr lvl="1"/>
            <a:r>
              <a:rPr lang="en-US" dirty="0" smtClean="0"/>
              <a:t>Controlling an entirely different thing can be done by specifying a gesture for transition into the new mode and writing code specific to the mode.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Same applies to code on firebird.</a:t>
            </a:r>
          </a:p>
          <a:p>
            <a:r>
              <a:rPr lang="en-US" dirty="0" smtClean="0"/>
              <a:t>The code for gestures is modular and hardware independent and could be extended to building a library.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NUI can be used to control lots of other bots besides firebird thus getting greater functionality.</a:t>
            </a:r>
          </a:p>
          <a:p>
            <a:r>
              <a:rPr lang="en-US" dirty="0" smtClean="0"/>
              <a:t>The speech feature of kinect can be put to use.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bluetooth</a:t>
            </a:r>
            <a:r>
              <a:rPr lang="en-US" dirty="0" smtClean="0"/>
              <a:t> instead of </a:t>
            </a:r>
            <a:r>
              <a:rPr lang="en-US" dirty="0" err="1" smtClean="0"/>
              <a:t>zigbee</a:t>
            </a:r>
            <a:r>
              <a:rPr lang="en-US" dirty="0" smtClean="0"/>
              <a:t> to solve the synchronization problem without delays.</a:t>
            </a:r>
          </a:p>
          <a:p>
            <a:r>
              <a:rPr lang="en-US" dirty="0" smtClean="0"/>
              <a:t>Building a gesture library for kinect.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firebird and gripper using gestures </a:t>
            </a:r>
          </a:p>
          <a:p>
            <a:pPr>
              <a:buNone/>
            </a:pPr>
            <a:r>
              <a:rPr lang="en-US" dirty="0" smtClean="0"/>
              <a:t>				i.e.</a:t>
            </a:r>
          </a:p>
          <a:p>
            <a:r>
              <a:rPr lang="en-US" dirty="0" smtClean="0"/>
              <a:t>Detect user gestures using kinect</a:t>
            </a:r>
          </a:p>
          <a:p>
            <a:r>
              <a:rPr lang="en-US" dirty="0" smtClean="0"/>
              <a:t>Convey these gestures as signals to firebird</a:t>
            </a:r>
          </a:p>
          <a:p>
            <a:r>
              <a:rPr lang="en-US" dirty="0" smtClean="0"/>
              <a:t>Make firebird/gripper take appropriate actions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Interpret a subset of gestures  as commands.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(Control Left and right motors separately)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Transmit these commands to the robot.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Write code for signal handling on firebird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Write the code for robot in RTOS.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Control the movement of the robot based on these signals.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Stage 1: Installing the appropriate software kits and getting the kinect to do basic joint detection.</a:t>
            </a:r>
          </a:p>
          <a:p>
            <a:pPr>
              <a:buNone/>
            </a:pPr>
            <a:r>
              <a:rPr lang="en-US" dirty="0" smtClean="0"/>
              <a:t>Stage 2: Implementing static gestures.</a:t>
            </a:r>
          </a:p>
          <a:p>
            <a:pPr>
              <a:buNone/>
            </a:pPr>
            <a:r>
              <a:rPr lang="en-US" dirty="0" smtClean="0"/>
              <a:t>Stage 3: Implementing continuous gestures.</a:t>
            </a:r>
          </a:p>
          <a:p>
            <a:pPr>
              <a:buNone/>
            </a:pPr>
            <a:r>
              <a:rPr lang="en-US" dirty="0" smtClean="0"/>
              <a:t>Stage 4: Optimizing the code/logistics for better performance(faster response, finer/more accurate motion)</a:t>
            </a:r>
          </a:p>
          <a:p>
            <a:pPr>
              <a:buNone/>
            </a:pPr>
            <a:r>
              <a:rPr lang="en-US" dirty="0" smtClean="0"/>
              <a:t>Work Division : Groups of 2 switching between tasks (effectively handling each module) to gain complete understanding and feel of the project.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8486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jkl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686300" y="12192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447800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KINECT/LAPTOP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14478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FIREBIRD</a:t>
            </a:r>
            <a:endParaRPr lang="en-US" b="1" u="sng" dirty="0"/>
          </a:p>
        </p:txBody>
      </p:sp>
      <p:sp>
        <p:nvSpPr>
          <p:cNvPr id="18" name="Oval 17"/>
          <p:cNvSpPr/>
          <p:nvPr/>
        </p:nvSpPr>
        <p:spPr>
          <a:xfrm>
            <a:off x="1066800" y="2286000"/>
            <a:ext cx="1828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2514600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mode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14600" y="36576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14600" y="3886200"/>
            <a:ext cx="2033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gesture </a:t>
            </a:r>
          </a:p>
          <a:p>
            <a:r>
              <a:rPr lang="en-US" dirty="0"/>
              <a:t> </a:t>
            </a:r>
            <a:r>
              <a:rPr lang="en-US" dirty="0" smtClean="0"/>
              <a:t>         in mode</a:t>
            </a:r>
            <a:endParaRPr lang="en-US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895600" y="2743200"/>
            <a:ext cx="914400" cy="914400"/>
          </a:xfrm>
          <a:prstGeom prst="bentConnector3">
            <a:avLst>
              <a:gd name="adj1" fmla="val 15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1"/>
          </p:cNvCxnSpPr>
          <p:nvPr/>
        </p:nvCxnSpPr>
        <p:spPr>
          <a:xfrm rot="10800000" flipH="1">
            <a:off x="2514600" y="3810000"/>
            <a:ext cx="76200" cy="399366"/>
          </a:xfrm>
          <a:prstGeom prst="bentConnector4">
            <a:avLst>
              <a:gd name="adj1" fmla="val -1913334"/>
              <a:gd name="adj2" fmla="val 904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0400" y="2133600"/>
            <a:ext cx="113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</a:t>
            </a:r>
          </a:p>
          <a:p>
            <a:r>
              <a:rPr lang="en-US" dirty="0"/>
              <a:t> </a:t>
            </a:r>
            <a:r>
              <a:rPr lang="en-US" dirty="0" smtClean="0"/>
              <a:t>  gesture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4267200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</a:t>
            </a:r>
          </a:p>
          <a:p>
            <a:r>
              <a:rPr lang="en-US" dirty="0"/>
              <a:t> </a:t>
            </a:r>
            <a:r>
              <a:rPr lang="en-US" dirty="0" smtClean="0"/>
              <a:t> Gesture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 rot="10800000" flipV="1">
            <a:off x="2667000" y="4495800"/>
            <a:ext cx="1600200" cy="1371600"/>
          </a:xfrm>
          <a:prstGeom prst="bentConnector3">
            <a:avLst>
              <a:gd name="adj1" fmla="val -2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7000" y="5257800"/>
            <a:ext cx="2140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specific</a:t>
            </a:r>
          </a:p>
          <a:p>
            <a:r>
              <a:rPr lang="en-US" dirty="0" smtClean="0"/>
              <a:t>gesture &amp; n frames </a:t>
            </a:r>
          </a:p>
          <a:p>
            <a:r>
              <a:rPr lang="en-US" dirty="0" smtClean="0"/>
              <a:t>since last signal sent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43000" y="5334000"/>
            <a:ext cx="14478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19200" y="56388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signal</a:t>
            </a:r>
            <a:endParaRPr lang="en-US" dirty="0"/>
          </a:p>
        </p:txBody>
      </p:sp>
      <p:cxnSp>
        <p:nvCxnSpPr>
          <p:cNvPr id="60" name="Elbow Connector 59"/>
          <p:cNvCxnSpPr>
            <a:stCxn id="57" idx="0"/>
            <a:endCxn id="21" idx="4"/>
          </p:cNvCxnSpPr>
          <p:nvPr/>
        </p:nvCxnSpPr>
        <p:spPr>
          <a:xfrm rot="5400000" flipH="1" flipV="1">
            <a:off x="2343150" y="4171950"/>
            <a:ext cx="685800" cy="163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33600" y="4648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Sent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953000" y="1905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181600" y="2057400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mode </a:t>
            </a:r>
          </a:p>
          <a:p>
            <a:r>
              <a:rPr lang="en-US" dirty="0" smtClean="0"/>
              <a:t>     signal</a:t>
            </a:r>
            <a:endParaRPr lang="en-US" dirty="0"/>
          </a:p>
        </p:txBody>
      </p:sp>
      <p:cxnSp>
        <p:nvCxnSpPr>
          <p:cNvPr id="95" name="Elbow Connector 94"/>
          <p:cNvCxnSpPr>
            <a:endCxn id="105" idx="7"/>
          </p:cNvCxnSpPr>
          <p:nvPr/>
        </p:nvCxnSpPr>
        <p:spPr>
          <a:xfrm>
            <a:off x="6934200" y="2438400"/>
            <a:ext cx="1310060" cy="1288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32"/>
          <p:cNvCxnSpPr>
            <a:endCxn id="105" idx="0"/>
          </p:cNvCxnSpPr>
          <p:nvPr/>
        </p:nvCxnSpPr>
        <p:spPr>
          <a:xfrm flipV="1">
            <a:off x="6590178" y="3581400"/>
            <a:ext cx="953622" cy="369686"/>
          </a:xfrm>
          <a:prstGeom prst="bentConnector4">
            <a:avLst>
              <a:gd name="adj1" fmla="val -141849"/>
              <a:gd name="adj2" fmla="val 161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 flipV="1">
            <a:off x="6400800" y="4495800"/>
            <a:ext cx="1600200" cy="1371600"/>
          </a:xfrm>
          <a:prstGeom prst="bentConnector3">
            <a:avLst>
              <a:gd name="adj1" fmla="val -2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105400" y="5105400"/>
            <a:ext cx="14478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181600" y="53340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Action</a:t>
            </a:r>
            <a:endParaRPr lang="en-US" dirty="0"/>
          </a:p>
        </p:txBody>
      </p:sp>
      <p:cxnSp>
        <p:nvCxnSpPr>
          <p:cNvPr id="100" name="Elbow Connector 99"/>
          <p:cNvCxnSpPr>
            <a:stCxn id="98" idx="0"/>
            <a:endCxn id="105" idx="2"/>
          </p:cNvCxnSpPr>
          <p:nvPr/>
        </p:nvCxnSpPr>
        <p:spPr>
          <a:xfrm rot="5400000" flipH="1" flipV="1">
            <a:off x="5676900" y="4229100"/>
            <a:ext cx="10287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181600" y="4495800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Complete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553200" y="3581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629400" y="3733800"/>
            <a:ext cx="181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signal</a:t>
            </a:r>
          </a:p>
          <a:p>
            <a:r>
              <a:rPr lang="en-US" dirty="0"/>
              <a:t> </a:t>
            </a:r>
            <a:r>
              <a:rPr lang="en-US" dirty="0" smtClean="0"/>
              <a:t>         in mode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162800" y="19050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signal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76800" y="34290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signal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162800" y="487680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received</a:t>
            </a:r>
          </a:p>
        </p:txBody>
      </p:sp>
      <p:sp>
        <p:nvSpPr>
          <p:cNvPr id="126" name="Content Placeholder 125"/>
          <p:cNvSpPr>
            <a:spLocks noGrp="1"/>
          </p:cNvSpPr>
          <p:nvPr>
            <p:ph idx="1"/>
          </p:nvPr>
        </p:nvSpPr>
        <p:spPr>
          <a:xfrm flipV="1">
            <a:off x="1066800" y="1524001"/>
            <a:ext cx="304800" cy="76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 --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Implemented </a:t>
            </a:r>
            <a:r>
              <a:rPr lang="en-US" dirty="0" err="1" smtClean="0"/>
              <a:t>bot</a:t>
            </a:r>
            <a:r>
              <a:rPr lang="en-US" dirty="0" smtClean="0"/>
              <a:t> control using gestures in 3 modes, each mode separated by a transition gesture.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 1: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Long range motion of the bot.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Implemented static gestures for: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Forward motion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Backward motion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Stop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--	Also Implemented continuous angle detection , i.e.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	When you rotate your right arm by an angle, appropriate calculations are done (both magnitude and direction)  and sent to the bot.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Mode 2: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fine control of the bot.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Similar to steering a JCB </a:t>
            </a:r>
            <a:r>
              <a:rPr lang="en-US" dirty="0" err="1" smtClean="0"/>
              <a:t>Proclainer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Right hand controls the right motor and left the left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distance moved by the hand is proportional to the </a:t>
            </a:r>
            <a:r>
              <a:rPr lang="en-US" dirty="0" err="1" smtClean="0"/>
              <a:t>shaftcount</a:t>
            </a:r>
            <a:r>
              <a:rPr lang="en-US" dirty="0" smtClean="0"/>
              <a:t> of the corresponding motor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Mode 3: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controlling the gripper.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position of your arms is mapped directly to that of the gripper arms.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Commands/data were transmitted to the robot wirelessly using </a:t>
            </a:r>
            <a:r>
              <a:rPr lang="en-US" dirty="0" err="1" smtClean="0"/>
              <a:t>Zigbee</a:t>
            </a:r>
            <a:r>
              <a:rPr lang="en-US" dirty="0" smtClean="0"/>
              <a:t> devices.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commands/data received were interpreted and actions were carried out accordingly.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Scaled down the data values sent to fit the range of </a:t>
            </a:r>
            <a:r>
              <a:rPr lang="en-US" dirty="0" err="1" smtClean="0"/>
              <a:t>zigbee</a:t>
            </a:r>
            <a:r>
              <a:rPr lang="en-US" dirty="0" smtClean="0"/>
              <a:t> (0-128).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850</Words>
  <Application>Microsoft Office PowerPoint</Application>
  <PresentationFormat>On-screen Show (4:3)</PresentationFormat>
  <Paragraphs>153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Gesture Controlled Robot</vt:lpstr>
      <vt:lpstr>Problem Statement</vt:lpstr>
      <vt:lpstr>Requirements</vt:lpstr>
      <vt:lpstr>Project Plan</vt:lpstr>
      <vt:lpstr>State Chart</vt:lpstr>
      <vt:lpstr>Tasks Completed -- Gestures</vt:lpstr>
      <vt:lpstr>Gestures - 2</vt:lpstr>
      <vt:lpstr>Gestures - 3</vt:lpstr>
      <vt:lpstr>Communication and Control</vt:lpstr>
      <vt:lpstr>RTOS issue</vt:lpstr>
      <vt:lpstr>Challenges - Kinect</vt:lpstr>
      <vt:lpstr>Challenges - Zigbee</vt:lpstr>
      <vt:lpstr>Challenges - Synchronization</vt:lpstr>
      <vt:lpstr>Test Cases</vt:lpstr>
      <vt:lpstr>Test Cases</vt:lpstr>
      <vt:lpstr>Re-usability features</vt:lpstr>
      <vt:lpstr>Future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Robot</dc:title>
  <dc:creator>haseeb</dc:creator>
  <cp:lastModifiedBy>haseeb</cp:lastModifiedBy>
  <cp:revision>232</cp:revision>
  <dcterms:created xsi:type="dcterms:W3CDTF">2012-04-19T07:50:38Z</dcterms:created>
  <dcterms:modified xsi:type="dcterms:W3CDTF">2012-04-19T12:55:46Z</dcterms:modified>
</cp:coreProperties>
</file>