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8CDE7C-1044-40DF-905F-2000F5EFD51B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6A5645-D547-4263-9130-51B644899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406640" cy="3026736"/>
          </a:xfrm>
        </p:spPr>
        <p:txBody>
          <a:bodyPr>
            <a:normAutofit/>
          </a:bodyPr>
          <a:lstStyle/>
          <a:p>
            <a:r>
              <a:rPr lang="en-US" dirty="0" smtClean="0"/>
              <a:t>09005044 </a:t>
            </a:r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Ganji</a:t>
            </a:r>
            <a:endParaRPr lang="en-US" dirty="0" smtClean="0"/>
          </a:p>
          <a:p>
            <a:r>
              <a:rPr lang="en-US" dirty="0" smtClean="0"/>
              <a:t>09005048 </a:t>
            </a:r>
            <a:r>
              <a:rPr lang="en-US" dirty="0" err="1" smtClean="0"/>
              <a:t>Girish</a:t>
            </a:r>
            <a:r>
              <a:rPr lang="en-US" dirty="0" smtClean="0"/>
              <a:t> </a:t>
            </a:r>
            <a:r>
              <a:rPr lang="en-US" dirty="0" err="1" smtClean="0"/>
              <a:t>Chintapalli</a:t>
            </a:r>
            <a:endParaRPr lang="en-US" dirty="0" smtClean="0"/>
          </a:p>
          <a:p>
            <a:r>
              <a:rPr lang="en-US" dirty="0" smtClean="0"/>
              <a:t>09005051 </a:t>
            </a: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Torka</a:t>
            </a:r>
            <a:endParaRPr lang="en-US" dirty="0" smtClean="0"/>
          </a:p>
          <a:p>
            <a:r>
              <a:rPr lang="en-US" dirty="0" smtClean="0"/>
              <a:t>09005057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Teja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Based Servant </a:t>
            </a:r>
            <a:r>
              <a:rPr lang="en-US" dirty="0" err="1" smtClean="0"/>
              <a:t>Bot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Obstacle Avoidance</a:t>
            </a:r>
          </a:p>
          <a:p>
            <a:pPr lvl="1"/>
            <a:r>
              <a:rPr lang="en-US" dirty="0" smtClean="0"/>
              <a:t>If there are no obstacles then the </a:t>
            </a:r>
            <a:r>
              <a:rPr lang="en-US" dirty="0" err="1" smtClean="0"/>
              <a:t>bot</a:t>
            </a:r>
            <a:r>
              <a:rPr lang="en-US" dirty="0" smtClean="0"/>
              <a:t> clears the x distance and then moves along y-axis until it reaches the destination</a:t>
            </a:r>
          </a:p>
          <a:p>
            <a:pPr lvl="1"/>
            <a:r>
              <a:rPr lang="en-US" dirty="0" smtClean="0"/>
              <a:t>If there is an obstacle in path , the problem is the </a:t>
            </a:r>
            <a:r>
              <a:rPr lang="en-US" dirty="0" err="1" smtClean="0"/>
              <a:t>bot</a:t>
            </a:r>
            <a:r>
              <a:rPr lang="en-US" dirty="0" smtClean="0"/>
              <a:t> does not know which path to take among all the available</a:t>
            </a:r>
          </a:p>
          <a:p>
            <a:pPr lvl="1"/>
            <a:r>
              <a:rPr lang="en-US" dirty="0" smtClean="0"/>
              <a:t>We implemented a modified version of DFS which gives good paths </a:t>
            </a:r>
            <a:r>
              <a:rPr lang="en-US" dirty="0" smtClean="0"/>
              <a:t>in very less time in </a:t>
            </a:r>
            <a:r>
              <a:rPr lang="en-US" dirty="0" smtClean="0"/>
              <a:t>most of the cases.</a:t>
            </a:r>
          </a:p>
          <a:p>
            <a:pPr lvl="1"/>
            <a:r>
              <a:rPr lang="en-US" dirty="0" smtClean="0"/>
              <a:t>The edges between the nodes are updated dynamically.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Speech Recognition and mapping to </a:t>
            </a:r>
            <a:r>
              <a:rPr lang="en-US" b="1" dirty="0" err="1" smtClean="0"/>
              <a:t>Bot</a:t>
            </a:r>
            <a:r>
              <a:rPr lang="en-US" b="1" dirty="0" smtClean="0"/>
              <a:t> commands</a:t>
            </a:r>
          </a:p>
          <a:p>
            <a:pPr lvl="1"/>
            <a:r>
              <a:rPr lang="en-US" dirty="0" smtClean="0"/>
              <a:t>On giving a speech input, the Android phone detects the speech and converts  it  to text</a:t>
            </a:r>
          </a:p>
          <a:p>
            <a:pPr lvl="1"/>
            <a:r>
              <a:rPr lang="en-US" dirty="0" smtClean="0"/>
              <a:t>A java library called </a:t>
            </a:r>
            <a:r>
              <a:rPr lang="en-US" dirty="0" err="1" smtClean="0"/>
              <a:t>PocketSphinx</a:t>
            </a:r>
            <a:r>
              <a:rPr lang="en-US" dirty="0" smtClean="0"/>
              <a:t> is used for this.</a:t>
            </a:r>
          </a:p>
          <a:p>
            <a:pPr lvl="1"/>
            <a:r>
              <a:rPr lang="en-US" dirty="0" smtClean="0"/>
              <a:t>To add new commands all one have to do is specify the mapping between text and </a:t>
            </a:r>
            <a:r>
              <a:rPr lang="en-US" dirty="0" err="1" smtClean="0"/>
              <a:t>bot</a:t>
            </a:r>
            <a:r>
              <a:rPr lang="en-US" dirty="0" smtClean="0"/>
              <a:t> commands into an xml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U-</a:t>
            </a:r>
            <a:r>
              <a:rPr lang="en-US" b="1" dirty="0" err="1" smtClean="0"/>
              <a:t>cos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We started off by working on u-</a:t>
            </a:r>
            <a:r>
              <a:rPr lang="en-US" dirty="0" err="1" smtClean="0"/>
              <a:t>cos</a:t>
            </a:r>
            <a:r>
              <a:rPr lang="en-US" dirty="0" smtClean="0"/>
              <a:t> and faced a lot of difficulties. LCD was not working and it became really difficult to debug the code. </a:t>
            </a:r>
          </a:p>
          <a:p>
            <a:pPr lvl="1"/>
            <a:r>
              <a:rPr lang="en-US" dirty="0" smtClean="0"/>
              <a:t>We were unable to figure out how to use Interrupts in u-</a:t>
            </a:r>
            <a:r>
              <a:rPr lang="en-US" dirty="0" err="1" smtClean="0"/>
              <a:t>cos</a:t>
            </a:r>
            <a:endParaRPr lang="en-US" dirty="0" smtClean="0"/>
          </a:p>
          <a:p>
            <a:pPr lvl="1"/>
            <a:r>
              <a:rPr lang="en-US" dirty="0" smtClean="0"/>
              <a:t>Finally we decided to work on AVR-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b="1" dirty="0" smtClean="0"/>
              <a:t>Transfer of messages over Bluetooth:</a:t>
            </a:r>
            <a:endParaRPr lang="en-US" b="1" dirty="0" smtClean="0"/>
          </a:p>
          <a:p>
            <a:pPr lvl="1"/>
            <a:r>
              <a:rPr lang="en-US" dirty="0" smtClean="0"/>
              <a:t>There is a problem in transmitting the messages over Bluetooth.</a:t>
            </a:r>
          </a:p>
          <a:p>
            <a:pPr lvl="1"/>
            <a:r>
              <a:rPr lang="en-US" dirty="0" smtClean="0"/>
              <a:t>All messaged sent </a:t>
            </a:r>
            <a:r>
              <a:rPr lang="en-US" dirty="0" smtClean="0"/>
              <a:t>are not received correctly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the </a:t>
            </a:r>
            <a:r>
              <a:rPr lang="en-US" dirty="0" err="1" smtClean="0"/>
              <a:t>bluetooth</a:t>
            </a:r>
            <a:r>
              <a:rPr lang="en-US" dirty="0" smtClean="0"/>
              <a:t> communication is not working properly, for testing purposes we hard coded the destinations to check if everything is working fine.</a:t>
            </a:r>
          </a:p>
          <a:p>
            <a:r>
              <a:rPr lang="en-US" dirty="0" smtClean="0"/>
              <a:t>The bot code works </a:t>
            </a:r>
            <a:r>
              <a:rPr lang="en-US" dirty="0" smtClean="0"/>
              <a:t>fine, avoids </a:t>
            </a:r>
            <a:r>
              <a:rPr lang="en-US" dirty="0" smtClean="0"/>
              <a:t>obstacles  and reaches destination of there is a path to the destination.</a:t>
            </a:r>
          </a:p>
          <a:p>
            <a:r>
              <a:rPr lang="en-US" dirty="0" smtClean="0"/>
              <a:t>The testing has been done with number of destinations </a:t>
            </a:r>
            <a:r>
              <a:rPr lang="en-US" dirty="0" err="1" smtClean="0"/>
              <a:t>upto</a:t>
            </a:r>
            <a:r>
              <a:rPr lang="en-US" dirty="0" smtClean="0"/>
              <a:t> 6  and around 10 obstacles.</a:t>
            </a:r>
          </a:p>
          <a:p>
            <a:r>
              <a:rPr lang="en-US" dirty="0" smtClean="0"/>
              <a:t>The behavior of the </a:t>
            </a:r>
            <a:r>
              <a:rPr lang="en-US" dirty="0" err="1" smtClean="0"/>
              <a:t>bot</a:t>
            </a:r>
            <a:r>
              <a:rPr lang="en-US" dirty="0" smtClean="0"/>
              <a:t> was as expected.</a:t>
            </a:r>
          </a:p>
          <a:p>
            <a:r>
              <a:rPr lang="en-US" dirty="0" smtClean="0"/>
              <a:t>The speech library converted the speech to correct text in around 80% of our trials.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in the presence of obstacles the computational delay of the alternative path came out to be  negligible .</a:t>
            </a:r>
          </a:p>
          <a:p>
            <a:r>
              <a:rPr lang="en-US" dirty="0" smtClean="0"/>
              <a:t>There is </a:t>
            </a:r>
            <a:r>
              <a:rPr lang="en-US" dirty="0" smtClean="0"/>
              <a:t>1-2 </a:t>
            </a:r>
            <a:r>
              <a:rPr lang="en-US" dirty="0" err="1" smtClean="0"/>
              <a:t>secs</a:t>
            </a:r>
            <a:r>
              <a:rPr lang="en-US" dirty="0" smtClean="0"/>
              <a:t> delay between giving the speech </a:t>
            </a:r>
            <a:r>
              <a:rPr lang="en-US" dirty="0" err="1" smtClean="0"/>
              <a:t>intput</a:t>
            </a:r>
            <a:r>
              <a:rPr lang="en-US" dirty="0" smtClean="0"/>
              <a:t> and android and its conversion to text.</a:t>
            </a:r>
          </a:p>
          <a:p>
            <a:r>
              <a:rPr lang="en-US" dirty="0" smtClean="0"/>
              <a:t>A clear picture of the system’s efficiency can be obtained only if the Bluetooth part works and is everything is tested together.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</a:t>
            </a:r>
            <a:r>
              <a:rPr lang="en-US" dirty="0" err="1" smtClean="0"/>
              <a:t>Usablity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code is well documented. The </a:t>
            </a:r>
            <a:r>
              <a:rPr lang="en-US" dirty="0" smtClean="0"/>
              <a:t>existence </a:t>
            </a:r>
            <a:r>
              <a:rPr lang="en-US" dirty="0" smtClean="0"/>
              <a:t>of all the functions are explained and what the </a:t>
            </a:r>
            <a:r>
              <a:rPr lang="en-US" dirty="0" smtClean="0"/>
              <a:t>function </a:t>
            </a:r>
            <a:r>
              <a:rPr lang="en-US" dirty="0" smtClean="0"/>
              <a:t>does and how it </a:t>
            </a:r>
            <a:r>
              <a:rPr lang="en-US" dirty="0" smtClean="0"/>
              <a:t>achieves </a:t>
            </a:r>
            <a:r>
              <a:rPr lang="en-US" dirty="0" smtClean="0"/>
              <a:t>that is also written in the code as comments</a:t>
            </a:r>
          </a:p>
          <a:p>
            <a:r>
              <a:rPr lang="en-US" dirty="0" smtClean="0"/>
              <a:t>The code for obstacle avoidance , speech recognition can be used independently and </a:t>
            </a:r>
            <a:r>
              <a:rPr lang="en-US" dirty="0" smtClean="0"/>
              <a:t>are </a:t>
            </a:r>
            <a:r>
              <a:rPr lang="en-US" dirty="0" smtClean="0"/>
              <a:t>not bot specific.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and most important enhancement would be to make the </a:t>
            </a:r>
            <a:r>
              <a:rPr lang="en-US" dirty="0" err="1" smtClean="0"/>
              <a:t>bluetooth</a:t>
            </a:r>
            <a:r>
              <a:rPr lang="en-US" dirty="0" smtClean="0"/>
              <a:t> work.</a:t>
            </a:r>
          </a:p>
          <a:p>
            <a:r>
              <a:rPr lang="en-US" dirty="0" smtClean="0"/>
              <a:t>Apart from them, the project can be used as a start point for projects  planning to use  Speech processing</a:t>
            </a:r>
          </a:p>
          <a:p>
            <a:r>
              <a:rPr lang="en-US" dirty="0" smtClean="0"/>
              <a:t>The project can be extended to  control multiple bots that are present in a remote location by a single android device and replacing the </a:t>
            </a:r>
            <a:r>
              <a:rPr lang="en-US" dirty="0" err="1" smtClean="0"/>
              <a:t>bluetooth</a:t>
            </a:r>
            <a:r>
              <a:rPr lang="en-US" dirty="0" smtClean="0"/>
              <a:t> with wireless connection.</a:t>
            </a:r>
          </a:p>
          <a:p>
            <a:r>
              <a:rPr lang="en-US" dirty="0" smtClean="0"/>
              <a:t>By attaching a camera to the </a:t>
            </a:r>
            <a:r>
              <a:rPr lang="en-US" dirty="0" err="1" smtClean="0"/>
              <a:t>bot</a:t>
            </a:r>
            <a:r>
              <a:rPr lang="en-US" dirty="0" smtClean="0"/>
              <a:t> one can make the </a:t>
            </a:r>
            <a:r>
              <a:rPr lang="en-US" dirty="0" err="1" smtClean="0"/>
              <a:t>bot</a:t>
            </a:r>
            <a:r>
              <a:rPr lang="en-US" dirty="0" smtClean="0"/>
              <a:t> explore </a:t>
            </a:r>
            <a:r>
              <a:rPr lang="en-US" smtClean="0"/>
              <a:t>remote areas.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286000"/>
            <a:ext cx="7772400" cy="4572000"/>
          </a:xfrm>
        </p:spPr>
        <p:txBody>
          <a:bodyPr/>
          <a:lstStyle/>
          <a:p>
            <a:r>
              <a:rPr lang="en-US" dirty="0" smtClean="0"/>
              <a:t>The goal of the project is to control a the firebird robot by specifying speech commands to an Android phone.</a:t>
            </a:r>
          </a:p>
          <a:p>
            <a:r>
              <a:rPr lang="en-US" dirty="0" smtClean="0"/>
              <a:t>We demonstrate this by implementing a servant </a:t>
            </a:r>
            <a:r>
              <a:rPr lang="en-US" dirty="0" err="1" smtClean="0"/>
              <a:t>bot</a:t>
            </a:r>
            <a:r>
              <a:rPr lang="en-US" dirty="0" smtClean="0"/>
              <a:t> which traverses in a white line grid as per the user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 instructions will be  as follows</a:t>
            </a:r>
          </a:p>
          <a:p>
            <a:pPr lvl="1"/>
            <a:r>
              <a:rPr lang="en-US" dirty="0" smtClean="0"/>
              <a:t>Move x y  : The </a:t>
            </a:r>
            <a:r>
              <a:rPr lang="en-US" dirty="0" err="1" smtClean="0"/>
              <a:t>bot</a:t>
            </a:r>
            <a:r>
              <a:rPr lang="en-US" dirty="0" smtClean="0"/>
              <a:t> moves to position(</a:t>
            </a:r>
            <a:r>
              <a:rPr lang="en-US" dirty="0" err="1" smtClean="0"/>
              <a:t>x,y</a:t>
            </a:r>
            <a:r>
              <a:rPr lang="en-US" dirty="0" smtClean="0"/>
              <a:t>) on the  white line  grid avoiding obstacles</a:t>
            </a:r>
          </a:p>
          <a:p>
            <a:pPr lvl="1"/>
            <a:r>
              <a:rPr lang="en-US" dirty="0" smtClean="0"/>
              <a:t>Stop : The </a:t>
            </a:r>
            <a:r>
              <a:rPr lang="en-US" dirty="0" err="1" smtClean="0"/>
              <a:t>bot</a:t>
            </a:r>
            <a:r>
              <a:rPr lang="en-US" dirty="0" smtClean="0"/>
              <a:t> ignores all the previous instructions and stops at the next junction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Incorporate </a:t>
            </a:r>
            <a:r>
              <a:rPr lang="en-US" dirty="0" smtClean="0"/>
              <a:t>speech </a:t>
            </a:r>
            <a:r>
              <a:rPr lang="en-US" dirty="0" err="1" smtClean="0"/>
              <a:t>recognization</a:t>
            </a:r>
            <a:r>
              <a:rPr lang="en-US" dirty="0" smtClean="0"/>
              <a:t> in the </a:t>
            </a:r>
            <a:r>
              <a:rPr lang="en-US" dirty="0" err="1" smtClean="0"/>
              <a:t>the</a:t>
            </a:r>
            <a:r>
              <a:rPr lang="en-US" dirty="0" smtClean="0"/>
              <a:t> Android Phone</a:t>
            </a:r>
            <a:r>
              <a:rPr lang="en-US" dirty="0" smtClean="0"/>
              <a:t>.</a:t>
            </a:r>
          </a:p>
          <a:p>
            <a:r>
              <a:rPr lang="en-US" dirty="0"/>
              <a:t>Establish a </a:t>
            </a:r>
            <a:r>
              <a:rPr lang="en-US" dirty="0" err="1"/>
              <a:t>bluetooth</a:t>
            </a:r>
            <a:r>
              <a:rPr lang="en-US" dirty="0"/>
              <a:t> connection between the firebird bot and Android </a:t>
            </a:r>
            <a:r>
              <a:rPr lang="en-US" dirty="0" smtClean="0"/>
              <a:t>phone</a:t>
            </a:r>
            <a:r>
              <a:rPr lang="en-US" dirty="0"/>
              <a:t> </a:t>
            </a:r>
            <a:r>
              <a:rPr lang="en-US" dirty="0" smtClean="0"/>
              <a:t>to communicate the instructions.</a:t>
            </a:r>
            <a:endParaRPr lang="en-US" dirty="0" smtClean="0"/>
          </a:p>
          <a:p>
            <a:r>
              <a:rPr lang="en-US" dirty="0" smtClean="0"/>
              <a:t>Given a sequence of </a:t>
            </a:r>
            <a:r>
              <a:rPr lang="en-US" dirty="0" smtClean="0"/>
              <a:t>destinations, </a:t>
            </a:r>
            <a:r>
              <a:rPr lang="en-US" dirty="0" smtClean="0"/>
              <a:t>make the bot </a:t>
            </a:r>
            <a:r>
              <a:rPr lang="en-US" dirty="0" smtClean="0"/>
              <a:t>travel to </a:t>
            </a:r>
            <a:r>
              <a:rPr lang="en-US" dirty="0" smtClean="0"/>
              <a:t>all of </a:t>
            </a:r>
            <a:r>
              <a:rPr lang="en-US" dirty="0" smtClean="0"/>
              <a:t>them along the </a:t>
            </a:r>
            <a:r>
              <a:rPr lang="en-US" dirty="0" err="1" smtClean="0"/>
              <a:t>whiteline</a:t>
            </a:r>
            <a:r>
              <a:rPr lang="en-US" dirty="0" smtClean="0"/>
              <a:t> path.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smtClean="0"/>
              <a:t>obstacles </a:t>
            </a:r>
            <a:r>
              <a:rPr lang="en-US" dirty="0" smtClean="0"/>
              <a:t>along the path as the bot moves towards its destinations.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March 20: </a:t>
            </a:r>
            <a:r>
              <a:rPr lang="en-US" dirty="0" err="1" smtClean="0"/>
              <a:t>Bot</a:t>
            </a:r>
            <a:r>
              <a:rPr lang="en-US" dirty="0" smtClean="0"/>
              <a:t> work without obstacle avoidance, make the speech working on Android</a:t>
            </a:r>
          </a:p>
          <a:p>
            <a:r>
              <a:rPr lang="en-US" dirty="0" smtClean="0"/>
              <a:t>March 29    : Complete </a:t>
            </a:r>
            <a:r>
              <a:rPr lang="en-US" dirty="0" err="1" smtClean="0"/>
              <a:t>bot</a:t>
            </a:r>
            <a:r>
              <a:rPr lang="en-US" dirty="0" smtClean="0"/>
              <a:t> work excluding Bluetooth, learning about how to work with  </a:t>
            </a:r>
            <a:r>
              <a:rPr lang="en-US" dirty="0" err="1" smtClean="0"/>
              <a:t>bluetooth</a:t>
            </a:r>
            <a:r>
              <a:rPr lang="en-US" dirty="0" smtClean="0"/>
              <a:t> on Android and on Firebird</a:t>
            </a:r>
          </a:p>
          <a:p>
            <a:r>
              <a:rPr lang="en-US" dirty="0" smtClean="0"/>
              <a:t>April 9  : Complete working on </a:t>
            </a:r>
            <a:r>
              <a:rPr lang="en-US" dirty="0" err="1" smtClean="0"/>
              <a:t>bluetooth</a:t>
            </a:r>
            <a:r>
              <a:rPr lang="en-US" dirty="0" smtClean="0"/>
              <a:t> and integrate everything</a:t>
            </a:r>
          </a:p>
          <a:p>
            <a:r>
              <a:rPr lang="en-US" dirty="0" smtClean="0"/>
              <a:t>April 11: Complete testing and removing minor bugs in the programs</a:t>
            </a:r>
          </a:p>
          <a:p>
            <a:r>
              <a:rPr lang="en-US" dirty="0" smtClean="0"/>
              <a:t>April 15: Complete documentation and edit the code to make it more readable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Working on firebird </a:t>
            </a:r>
            <a:r>
              <a:rPr lang="en-US" dirty="0" err="1" smtClean="0"/>
              <a:t>Bot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Dhiraj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 </a:t>
            </a:r>
            <a:r>
              <a:rPr lang="en-US" dirty="0" err="1" smtClean="0"/>
              <a:t>Teja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Working  on  the Android part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Girish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Torka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Dates of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March 21: Speech recognition app for Android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March 22: Firebird </a:t>
            </a:r>
            <a:r>
              <a:rPr lang="en-US" dirty="0" smtClean="0"/>
              <a:t>programming</a:t>
            </a:r>
            <a:r>
              <a:rPr lang="en-US" dirty="0" smtClean="0"/>
              <a:t> </a:t>
            </a:r>
            <a:r>
              <a:rPr lang="en-US" dirty="0" smtClean="0"/>
              <a:t>without obstacle avoidance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9: Firebird programming </a:t>
            </a:r>
            <a:r>
              <a:rPr lang="en-US" dirty="0" smtClean="0"/>
              <a:t>with obstacle avoidance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10: Testing</a:t>
            </a:r>
          </a:p>
          <a:p>
            <a:r>
              <a:rPr lang="en-US" dirty="0" smtClean="0"/>
              <a:t>April 10: </a:t>
            </a:r>
            <a:r>
              <a:rPr lang="en-US" dirty="0" smtClean="0"/>
              <a:t>Configuring the Firebird for Bluetooth.</a:t>
            </a:r>
          </a:p>
          <a:p>
            <a:r>
              <a:rPr lang="en-US" dirty="0" smtClean="0"/>
              <a:t>April 10: Android </a:t>
            </a:r>
            <a:r>
              <a:rPr lang="en-US" dirty="0" smtClean="0"/>
              <a:t>App for sending message over established 		</a:t>
            </a:r>
            <a:r>
              <a:rPr lang="en-US" dirty="0" smtClean="0"/>
              <a:t>Bluetooth connection 	(</a:t>
            </a:r>
            <a:r>
              <a:rPr lang="en-US" dirty="0" smtClean="0"/>
              <a:t>not working properly</a:t>
            </a:r>
            <a:r>
              <a:rPr lang="en-US" dirty="0" smtClean="0"/>
              <a:t>)</a:t>
            </a:r>
          </a:p>
          <a:p>
            <a:r>
              <a:rPr lang="en-US" dirty="0"/>
              <a:t>April 18: </a:t>
            </a:r>
            <a:r>
              <a:rPr lang="en-US" dirty="0" smtClean="0"/>
              <a:t>Documentation and Final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Chart</a:t>
            </a:r>
            <a:endParaRPr lang="en-US" dirty="0"/>
          </a:p>
        </p:txBody>
      </p:sp>
      <p:pic>
        <p:nvPicPr>
          <p:cNvPr id="4" name="Content Placeholder 3" descr="detailed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600" y="990600"/>
            <a:ext cx="4572441" cy="5119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772400" cy="1143000"/>
          </a:xfrm>
        </p:spPr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Bot</a:t>
            </a:r>
            <a:r>
              <a:rPr lang="en-US" b="1" dirty="0" smtClean="0"/>
              <a:t> actions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bot</a:t>
            </a:r>
            <a:r>
              <a:rPr lang="en-US" dirty="0" smtClean="0"/>
              <a:t> is a white line follower and decides which path to take when it sees a junction.</a:t>
            </a:r>
          </a:p>
          <a:p>
            <a:pPr lvl="1"/>
            <a:r>
              <a:rPr lang="en-US" dirty="0" smtClean="0"/>
              <a:t>At a junction once it knows about which direction to turn , the problem is to make the </a:t>
            </a:r>
            <a:r>
              <a:rPr lang="en-US" dirty="0" err="1" smtClean="0"/>
              <a:t>bot</a:t>
            </a:r>
            <a:r>
              <a:rPr lang="en-US" dirty="0" smtClean="0"/>
              <a:t> rotate.</a:t>
            </a:r>
          </a:p>
          <a:p>
            <a:pPr lvl="1"/>
            <a:r>
              <a:rPr lang="en-US" dirty="0" smtClean="0"/>
              <a:t>For this we rotate in the appropriate direction and wait for white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858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Speech Based Servant Bot</vt:lpstr>
      <vt:lpstr>Project  Description</vt:lpstr>
      <vt:lpstr>PowerPoint Presentation</vt:lpstr>
      <vt:lpstr>Task Specifications</vt:lpstr>
      <vt:lpstr>Project Plan</vt:lpstr>
      <vt:lpstr>Work Division</vt:lpstr>
      <vt:lpstr> Dates of completion</vt:lpstr>
      <vt:lpstr>State Chart</vt:lpstr>
      <vt:lpstr>Tasks Completed</vt:lpstr>
      <vt:lpstr>PowerPoint Presentation</vt:lpstr>
      <vt:lpstr>PowerPoint Presentation</vt:lpstr>
      <vt:lpstr>What is not done?</vt:lpstr>
      <vt:lpstr>Testing</vt:lpstr>
      <vt:lpstr>Delays</vt:lpstr>
      <vt:lpstr>Re-Usablity</vt:lpstr>
      <vt:lpstr>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Based Servant Bot</dc:title>
  <dc:creator>pratap</dc:creator>
  <cp:lastModifiedBy>Gaurav Torka</cp:lastModifiedBy>
  <cp:revision>35</cp:revision>
  <dcterms:created xsi:type="dcterms:W3CDTF">2012-04-18T18:26:46Z</dcterms:created>
  <dcterms:modified xsi:type="dcterms:W3CDTF">2012-04-19T00:01:02Z</dcterms:modified>
</cp:coreProperties>
</file>