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0" r:id="rId14"/>
    <p:sldId id="28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2F0EF-4E89-45B8-BA7C-98E3B7DE41D5}" type="datetimeFigureOut">
              <a:rPr lang="en-IN" smtClean="0"/>
              <a:t>13-11-2011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6CD5C-12D6-4770-9573-8B5E0E3E1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3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CD5C-12D6-4770-9573-8B5E0E3E16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3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C036-6FB6-416B-B4D3-528DE1296FF9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549C-EC5A-47EB-ABC9-83B18849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ZigBee" TargetMode="External"/><Relationship Id="rId7" Type="http://schemas.openxmlformats.org/officeDocument/2006/relationships/hyperlink" Target="http://atoms.scilab.org/toolboxes/IPD/2.0" TargetMode="External"/><Relationship Id="rId2" Type="http://schemas.openxmlformats.org/officeDocument/2006/relationships/hyperlink" Target="http://www.telit.com/module/infopool/download.php?id=5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rceforge.net/projects/opencv/opencvlibrary" TargetMode="External"/><Relationship Id="rId5" Type="http://schemas.openxmlformats.org/officeDocument/2006/relationships/hyperlink" Target="http://www.scilab.org/" TargetMode="External"/><Relationship Id="rId4" Type="http://schemas.openxmlformats.org/officeDocument/2006/relationships/hyperlink" Target="http://www.cse.iitb.ac.in/~cs684/esterel/Programming_Firebird_Esterel_manual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3200400"/>
            <a:ext cx="778456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Sarbartha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Sengupta</a:t>
            </a:r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(10305903) [Team Leader]</a:t>
            </a:r>
          </a:p>
          <a:p>
            <a:pPr algn="ctr"/>
            <a:r>
              <a:rPr lang="en-US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Kaustav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Das </a:t>
            </a:r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(10305024)</a:t>
            </a:r>
          </a:p>
          <a:p>
            <a:pPr algn="ctr"/>
            <a:r>
              <a:rPr lang="en-US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Kishaloy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Halder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(10305022)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1827002"/>
            <a:ext cx="2266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Team 1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4483" y="533400"/>
            <a:ext cx="428168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Rangoli</a:t>
            </a:r>
            <a:r>
              <a:rPr lang="en-US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Bot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5160" y="-76200"/>
            <a:ext cx="6703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Problems encountered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006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40499" y="990600"/>
            <a:ext cx="73914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Hardwae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Chellanges</a:t>
            </a:r>
            <a:endParaRPr lang="en-US" sz="4000" b="1" dirty="0"/>
          </a:p>
          <a:p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Hight</a:t>
            </a:r>
            <a:r>
              <a:rPr lang="en-US" sz="2800" dirty="0" smtClean="0"/>
              <a:t> of the Funnel.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Position of motor.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Use of color </a:t>
            </a:r>
            <a:r>
              <a:rPr lang="en-US" sz="2800" dirty="0" err="1" smtClean="0"/>
              <a:t>dispensors</a:t>
            </a:r>
            <a:r>
              <a:rPr lang="en-US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Implementation of locking system.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Use of vibrator.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Weight balancing.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2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5160" y="-76200"/>
            <a:ext cx="6703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Problems encountered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006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65788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Implementation </a:t>
            </a:r>
            <a:r>
              <a:rPr lang="en-US" sz="3600" b="1" dirty="0" err="1" smtClean="0"/>
              <a:t>Chellanges</a:t>
            </a:r>
            <a:endParaRPr lang="en-US" sz="3600" b="1" dirty="0" smtClean="0"/>
          </a:p>
          <a:p>
            <a:endParaRPr lang="en-US" sz="3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Adjusting height of the camera.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Determination of proper color values.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Choice of arena.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Determining movement threshold values.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Placing color marker on the bot.</a:t>
            </a:r>
          </a:p>
        </p:txBody>
      </p:sp>
    </p:spTree>
    <p:extLst>
      <p:ext uri="{BB962C8B-B14F-4D97-AF65-F5344CB8AC3E}">
        <p14:creationId xmlns:p14="http://schemas.microsoft.com/office/powerpoint/2010/main" val="198621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5160" y="-76200"/>
            <a:ext cx="6703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Problems encountered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006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693580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Coding </a:t>
            </a:r>
            <a:r>
              <a:rPr lang="en-US" sz="3600" b="1" dirty="0" err="1" smtClean="0"/>
              <a:t>chellanges</a:t>
            </a:r>
            <a:endParaRPr lang="en-US" sz="3600" b="1" dirty="0" smtClean="0"/>
          </a:p>
          <a:p>
            <a:endParaRPr lang="en-US" sz="3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Scilab</a:t>
            </a:r>
            <a:r>
              <a:rPr lang="en-US" sz="2800" dirty="0" smtClean="0"/>
              <a:t> slow and unstable.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Bugs in </a:t>
            </a:r>
            <a:r>
              <a:rPr lang="en-US" sz="2800" dirty="0" err="1" smtClean="0"/>
              <a:t>esterel</a:t>
            </a:r>
            <a:r>
              <a:rPr lang="en-US" sz="2800" dirty="0" smtClean="0"/>
              <a:t> compiler.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Compensating inaccurate movement of bot.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Interfacing </a:t>
            </a:r>
            <a:r>
              <a:rPr lang="en-US" sz="2800" dirty="0" err="1" smtClean="0"/>
              <a:t>zigbee</a:t>
            </a:r>
            <a:r>
              <a:rPr lang="en-US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21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5160" y="-76200"/>
            <a:ext cx="6703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Problems encountered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006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799610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4000" b="1" dirty="0" smtClean="0"/>
              <a:t>Tri Color </a:t>
            </a:r>
            <a:r>
              <a:rPr lang="en-US" sz="4000" b="1" dirty="0" err="1" smtClean="0"/>
              <a:t>Rangoli</a:t>
            </a:r>
            <a:r>
              <a:rPr lang="en-US" sz="4000" b="1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40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4000" b="1" dirty="0" err="1" smtClean="0"/>
              <a:t>Vectorized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rangoli</a:t>
            </a:r>
            <a:r>
              <a:rPr lang="en-US" sz="4000" b="1" dirty="0" smtClean="0"/>
              <a:t> drawing.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40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4000" b="1" dirty="0" smtClean="0"/>
              <a:t>Entirely negative feedback system.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7825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49437" y="-76200"/>
            <a:ext cx="3334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References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006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7201" y="12954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u="sng" dirty="0" smtClean="0">
                <a:hlinkClick r:id="rId2"/>
              </a:rPr>
              <a:t>www.telit.com/module/infopool/download.php?id=542</a:t>
            </a:r>
            <a:endParaRPr lang="en-US" sz="2400" u="sng" dirty="0" smtClean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>
                <a:hlinkClick r:id="rId3"/>
              </a:rPr>
              <a:t>://</a:t>
            </a:r>
            <a:r>
              <a:rPr lang="en-US" sz="2400" u="sng" dirty="0" smtClean="0">
                <a:hlinkClick r:id="rId3"/>
              </a:rPr>
              <a:t>en.wikipedia.org/wiki/ZigBee</a:t>
            </a:r>
            <a:endParaRPr lang="en-US" sz="2400" u="sng" dirty="0" smtClean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u="sng" dirty="0" smtClean="0">
                <a:hlinkClick r:id="rId4"/>
              </a:rPr>
              <a:t>www.cse.iitb.ac.in</a:t>
            </a:r>
            <a:r>
              <a:rPr lang="en-US" sz="2400" u="sng" dirty="0">
                <a:hlinkClick r:id="rId4"/>
              </a:rPr>
              <a:t>/~</a:t>
            </a:r>
            <a:r>
              <a:rPr lang="en-US" sz="2400" u="sng" dirty="0" smtClean="0">
                <a:hlinkClick r:id="rId4"/>
              </a:rPr>
              <a:t>cs684/esterel/Programming_Firebird_Esterel_manual.pdf</a:t>
            </a:r>
            <a:endParaRPr lang="en-US" sz="2400" u="sng" dirty="0" smtClean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u="sng" dirty="0" smtClean="0">
                <a:hlinkClick r:id="rId5"/>
              </a:rPr>
              <a:t>http</a:t>
            </a:r>
            <a:r>
              <a:rPr lang="en-US" sz="2400" u="sng" dirty="0">
                <a:hlinkClick r:id="rId5"/>
              </a:rPr>
              <a:t>://www.scilab.org</a:t>
            </a:r>
            <a:r>
              <a:rPr lang="en-US" sz="2400" u="sng" dirty="0" smtClean="0">
                <a:hlinkClick r:id="rId5"/>
              </a:rPr>
              <a:t>/</a:t>
            </a:r>
            <a:endParaRPr lang="en-US" sz="2400" u="sng" dirty="0" smtClean="0"/>
          </a:p>
          <a:p>
            <a:pPr marL="457200" indent="-457200">
              <a:buFont typeface="+mj-lt"/>
              <a:buAutoNum type="arabicPeriod"/>
            </a:pPr>
            <a:endParaRPr lang="en-US" sz="24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u="sng" dirty="0" smtClean="0">
                <a:hlinkClick r:id="rId6"/>
              </a:rPr>
              <a:t>http://sorceforge.net/projects/opencv/opencvlibrary</a:t>
            </a:r>
            <a:endParaRPr lang="en-US" sz="2400" u="sng" dirty="0" smtClean="0"/>
          </a:p>
          <a:p>
            <a:pPr marL="457200" indent="-457200">
              <a:buFont typeface="+mj-lt"/>
              <a:buAutoNum type="arabicPeriod"/>
            </a:pPr>
            <a:endParaRPr lang="en-US" sz="24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u="sng" dirty="0" smtClean="0">
                <a:hlinkClick r:id="rId7"/>
              </a:rPr>
              <a:t>http://atoms.scilab.org/toolboxes/IPD/2.0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439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752600" y="2514600"/>
            <a:ext cx="56124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0"/>
            <a:ext cx="5765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 Statement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5302" y="1024002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Draw </a:t>
            </a:r>
            <a:r>
              <a:rPr lang="en-IN" sz="3200" b="1" dirty="0"/>
              <a:t>a given image of </a:t>
            </a:r>
            <a:r>
              <a:rPr lang="en-IN" sz="3200" b="1" dirty="0" err="1" smtClean="0"/>
              <a:t>Rangoli</a:t>
            </a:r>
            <a:r>
              <a:rPr lang="en-IN" sz="3200" b="1" dirty="0" smtClean="0"/>
              <a:t> </a:t>
            </a:r>
            <a:r>
              <a:rPr lang="en-IN" sz="3200" b="1" dirty="0"/>
              <a:t>on floor using </a:t>
            </a:r>
            <a:r>
              <a:rPr lang="en-IN" sz="3200" b="1" dirty="0" smtClean="0"/>
              <a:t>coloured powder.</a:t>
            </a:r>
          </a:p>
          <a:p>
            <a:pPr algn="just"/>
            <a:endParaRPr lang="en-US" sz="2400" dirty="0"/>
          </a:p>
          <a:p>
            <a:pPr algn="just"/>
            <a:r>
              <a:rPr lang="en-US" sz="3200" u="sng" dirty="0" smtClean="0"/>
              <a:t>Solution Approach: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err="1"/>
              <a:t>Scilab</a:t>
            </a:r>
            <a:r>
              <a:rPr lang="en-IN" sz="2400" dirty="0"/>
              <a:t> program will take an input image </a:t>
            </a:r>
            <a:r>
              <a:rPr lang="en-IN" sz="2400" dirty="0" smtClean="0"/>
              <a:t>and </a:t>
            </a:r>
            <a:r>
              <a:rPr lang="en-IN" sz="2400" dirty="0"/>
              <a:t>convert it into a binary </a:t>
            </a:r>
            <a:r>
              <a:rPr lang="en-IN" sz="2400" dirty="0" smtClean="0"/>
              <a:t>image.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The binary image is encoded using run-length encoding.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The encoded data is sent to the bot using </a:t>
            </a:r>
            <a:r>
              <a:rPr lang="en-US" sz="2400" dirty="0" err="1" smtClean="0"/>
              <a:t>Zigbee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/>
              <a:t>Implement GPS like system for negative feedback using overhead camera</a:t>
            </a:r>
            <a:r>
              <a:rPr lang="en-IN" sz="2400" dirty="0" smtClean="0"/>
              <a:t>.</a:t>
            </a: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9833" y="-76200"/>
            <a:ext cx="770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Requirement specification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024002"/>
            <a:ext cx="9144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 smtClean="0"/>
              <a:t>Convert </a:t>
            </a:r>
            <a:r>
              <a:rPr lang="en-US" sz="2000" dirty="0"/>
              <a:t>image into Binary </a:t>
            </a:r>
            <a:r>
              <a:rPr lang="en-US" sz="2000" dirty="0" smtClean="0"/>
              <a:t>Image using </a:t>
            </a:r>
            <a:r>
              <a:rPr lang="en-US" sz="2000" dirty="0" err="1" smtClean="0"/>
              <a:t>Scilab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/>
              <a:t>Mono </a:t>
            </a:r>
            <a:r>
              <a:rPr lang="en-US" sz="2000" dirty="0" err="1"/>
              <a:t>Colour</a:t>
            </a:r>
            <a:r>
              <a:rPr lang="en-US" sz="2000" dirty="0"/>
              <a:t> Image: 0’s and 1’s for White and Black Pixels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 smtClean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/>
              <a:t>Tri Color Image: 3 values  used for 3 color </a:t>
            </a:r>
            <a:r>
              <a:rPr lang="en-US" sz="2000" dirty="0" smtClean="0"/>
              <a:t>pixels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 smtClean="0"/>
              <a:t>Draw </a:t>
            </a:r>
            <a:r>
              <a:rPr lang="en-US" sz="2000" dirty="0"/>
              <a:t>one line at a time by dropping powder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/>
              <a:t>Draw consecutive same colored pixel in one straight trail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/>
              <a:t>Draw Image with small pixels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bot will start drawing when the entire image matrix is fed into the bot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/>
              <a:t>The bot will divide each row into line segments of different colors and draw those line segments</a:t>
            </a:r>
            <a:r>
              <a:rPr lang="en-U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IN" sz="2000" dirty="0"/>
              <a:t>The robot should not tread on the portion already drawn</a:t>
            </a:r>
            <a:r>
              <a:rPr lang="en-IN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 smtClean="0"/>
              <a:t>Bot </a:t>
            </a:r>
            <a:r>
              <a:rPr lang="en-US" sz="2000" dirty="0"/>
              <a:t>will draw rows parallel to each other in a to and fro fashion. </a:t>
            </a:r>
            <a:endParaRPr lang="en-US" sz="2000" dirty="0" smtClean="0"/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1100" dirty="0"/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/>
              <a:t>A camera hanging over the arena </a:t>
            </a:r>
            <a:r>
              <a:rPr lang="en-US" sz="2000" dirty="0" smtClean="0"/>
              <a:t>has to </a:t>
            </a:r>
            <a:r>
              <a:rPr lang="en-US" sz="2000" dirty="0"/>
              <a:t>provide feedback to the robot to actuate its position in form of co-ordinates through </a:t>
            </a:r>
            <a:r>
              <a:rPr lang="en-US" sz="2000" dirty="0" err="1"/>
              <a:t>ZigBee</a:t>
            </a:r>
            <a:r>
              <a:rPr lang="en-US" sz="2000" dirty="0"/>
              <a:t> module.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1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243457" y="2514600"/>
            <a:ext cx="663072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Final System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92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BARTHA\Pictures\rangoli bot &amp;  loy\DSCN31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RBARTHA\Pictures\rangoli bot &amp;  loy\DSCN31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0"/>
            <a:ext cx="4419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RBARTHA\Pictures\rangoli bot &amp;  loy\DSCN31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8654"/>
            <a:ext cx="44196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RBARTHA\Pictures\rangoli bot &amp;  loy\DSCN313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88654"/>
            <a:ext cx="43942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7655" y="-76200"/>
            <a:ext cx="3831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Components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39"/>
          <a:stretch/>
        </p:blipFill>
        <p:spPr bwMode="auto">
          <a:xfrm>
            <a:off x="1219200" y="1066800"/>
            <a:ext cx="6705600" cy="568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47800" y="3505200"/>
            <a:ext cx="6858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48200" y="35052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70999" y="6324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648200" y="6400800"/>
            <a:ext cx="6858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7655" y="-76200"/>
            <a:ext cx="3831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Components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91"/>
          <a:stretch/>
        </p:blipFill>
        <p:spPr bwMode="auto">
          <a:xfrm>
            <a:off x="1447800" y="1371600"/>
            <a:ext cx="5657850" cy="275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006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G:\o_P2884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038600"/>
            <a:ext cx="1962150" cy="205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3663" y="6097249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Vibrator Motor</a:t>
            </a:r>
            <a:endParaRPr lang="en-IN" sz="1100" dirty="0"/>
          </a:p>
        </p:txBody>
      </p:sp>
      <p:pic>
        <p:nvPicPr>
          <p:cNvPr id="3075" name="Picture 3" descr="C:\Users\SARBARTHA\Pictures\rangoli bot &amp;  loy\DSCN31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2580504" cy="193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75532" y="611884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Overhead Camera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29033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7815" y="-76200"/>
            <a:ext cx="5271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Working Principle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006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fig 1"/>
          <p:cNvPicPr/>
          <p:nvPr/>
        </p:nvPicPr>
        <p:blipFill rotWithShape="1">
          <a:blip r:embed="rId2"/>
          <a:srcRect b="33253"/>
          <a:stretch/>
        </p:blipFill>
        <p:spPr bwMode="auto">
          <a:xfrm>
            <a:off x="609600" y="1295400"/>
            <a:ext cx="800099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gure 2"/>
          <p:cNvPicPr/>
          <p:nvPr/>
        </p:nvPicPr>
        <p:blipFill rotWithShape="1">
          <a:blip r:embed="rId3"/>
          <a:srcRect b="65876"/>
          <a:stretch/>
        </p:blipFill>
        <p:spPr bwMode="auto">
          <a:xfrm>
            <a:off x="381000" y="5486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558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30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8200" y="762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3165" y="-76200"/>
            <a:ext cx="5587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Negative Feedback</a:t>
            </a:r>
            <a:endParaRPr lang="en-US" sz="5400" b="1" dirty="0">
              <a:ln w="11430"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00600" y="3581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31"/>
          <a:stretch/>
        </p:blipFill>
        <p:spPr bwMode="auto">
          <a:xfrm>
            <a:off x="-152400" y="990600"/>
            <a:ext cx="649022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40"/>
          <a:stretch/>
        </p:blipFill>
        <p:spPr bwMode="auto">
          <a:xfrm>
            <a:off x="4572000" y="2348326"/>
            <a:ext cx="5903880" cy="275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77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364</Words>
  <Application>Microsoft Office PowerPoint</Application>
  <PresentationFormat>On-screen Show 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Kishaloy</dc:creator>
  <cp:lastModifiedBy>SARBARTHA</cp:lastModifiedBy>
  <cp:revision>70</cp:revision>
  <dcterms:created xsi:type="dcterms:W3CDTF">2011-09-28T16:52:04Z</dcterms:created>
  <dcterms:modified xsi:type="dcterms:W3CDTF">2011-11-13T18:21:25Z</dcterms:modified>
</cp:coreProperties>
</file>