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5" r:id="rId4"/>
    <p:sldId id="276" r:id="rId5"/>
    <p:sldId id="266" r:id="rId6"/>
    <p:sldId id="277" r:id="rId7"/>
    <p:sldId id="278" r:id="rId8"/>
    <p:sldId id="279" r:id="rId9"/>
    <p:sldId id="280" r:id="rId10"/>
    <p:sldId id="283" r:id="rId11"/>
    <p:sldId id="281" r:id="rId12"/>
    <p:sldId id="282" r:id="rId13"/>
    <p:sldId id="27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570F649-113E-4731-9BF6-4972B0D9AF76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F206D3-EE04-4E68-8212-25FFBEF5C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Controlling FB5 using Android Phone over Bluetooth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Group No. 7 </a:t>
            </a:r>
          </a:p>
          <a:p>
            <a:r>
              <a:rPr lang="en-US" sz="1800" b="1" dirty="0" err="1" smtClean="0"/>
              <a:t>Jatin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Kanzaria</a:t>
            </a:r>
            <a:endParaRPr lang="en-US" sz="1800" b="1" dirty="0" smtClean="0"/>
          </a:p>
          <a:p>
            <a:r>
              <a:rPr lang="en-US" sz="1800" b="1" dirty="0" err="1" smtClean="0"/>
              <a:t>Rohan</a:t>
            </a:r>
            <a:r>
              <a:rPr lang="en-US" sz="1800" b="1" dirty="0" smtClean="0"/>
              <a:t> Shah</a:t>
            </a:r>
          </a:p>
          <a:p>
            <a:r>
              <a:rPr lang="en-US" sz="1800" b="1" dirty="0" err="1" smtClean="0"/>
              <a:t>Jagbandhu</a:t>
            </a:r>
            <a:endParaRPr lang="en-US" sz="1800" b="1" dirty="0" smtClean="0"/>
          </a:p>
          <a:p>
            <a:r>
              <a:rPr lang="en-US" sz="1800" b="1" dirty="0" err="1" smtClean="0"/>
              <a:t>K.L.Srinivas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 criteria and description: </a:t>
            </a:r>
          </a:p>
          <a:p>
            <a:pPr lvl="1"/>
            <a:r>
              <a:rPr lang="en-US" sz="2000" dirty="0" smtClean="0"/>
              <a:t>Movement of FB5 in desired direction with speed confirming to extent of tilt.</a:t>
            </a:r>
          </a:p>
          <a:p>
            <a:pPr lvl="1"/>
            <a:r>
              <a:rPr lang="en-US" sz="2000" dirty="0" smtClean="0"/>
              <a:t>Tilting in simultaneously two directions should give preference to rotation (right or left). </a:t>
            </a:r>
          </a:p>
          <a:p>
            <a:r>
              <a:rPr lang="en-US" sz="2400" dirty="0" smtClean="0"/>
              <a:t>Results:</a:t>
            </a:r>
          </a:p>
          <a:p>
            <a:pPr lvl="1"/>
            <a:r>
              <a:rPr lang="en-US" sz="2000" dirty="0" smtClean="0"/>
              <a:t>Speed variation from 10% to100% in 8 steps was achieved.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Test plan: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Accelerometer reading code is modular and can be reused by any other application by suitably initializing and calling it.</a:t>
            </a:r>
          </a:p>
          <a:p>
            <a:r>
              <a:rPr lang="en-US" sz="2400" dirty="0" smtClean="0"/>
              <a:t>Similarly, for Bluetooth after initialization, a send command with “byte array” as argument, transmits the array over Bluetooth. </a:t>
            </a:r>
          </a:p>
          <a:p>
            <a:r>
              <a:rPr lang="en-US" sz="2400" dirty="0" smtClean="0"/>
              <a:t>Application layer of FB5 and Bluetooth layer works independently.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Reusability: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Wireless surveillance camera can be mounted onto FB5 which will stream back the video captured through WIFI to Android based phone.</a:t>
            </a:r>
          </a:p>
          <a:p>
            <a:pPr lvl="0"/>
            <a:r>
              <a:rPr lang="en-US" sz="2400" dirty="0" smtClean="0"/>
              <a:t>On the mobile platform, instead of just tilt, other gestures such as touch can be sensed to determine the direction and speed for motor control.</a:t>
            </a:r>
          </a:p>
          <a:p>
            <a:pPr lvl="0"/>
            <a:r>
              <a:rPr lang="en-US" sz="2400" dirty="0" smtClean="0"/>
              <a:t>Developing an application on mobile which senses the actual acceleration of mobile in 2 dimension and convert it to full path which FB5 has to move.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Future Enhancements: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Controlling FB5 using mobile via Bluetooth</a:t>
            </a:r>
          </a:p>
          <a:p>
            <a:r>
              <a:rPr lang="en-US" sz="2400" dirty="0" smtClean="0"/>
              <a:t>User Interface developed on Android Platform</a:t>
            </a:r>
          </a:p>
          <a:p>
            <a:r>
              <a:rPr lang="en-US" sz="2400" dirty="0" smtClean="0"/>
              <a:t>FB5 to sense user gestures (tilting of phone in different directions)</a:t>
            </a:r>
          </a:p>
          <a:p>
            <a:r>
              <a:rPr lang="en-US" sz="2400" dirty="0" smtClean="0"/>
              <a:t>Two major components of project :</a:t>
            </a:r>
          </a:p>
          <a:p>
            <a:pPr>
              <a:buNone/>
            </a:pPr>
            <a:r>
              <a:rPr lang="en-US" sz="2000" dirty="0" smtClean="0"/>
              <a:t>	1. Developing user interface. </a:t>
            </a:r>
          </a:p>
          <a:p>
            <a:pPr>
              <a:buNone/>
            </a:pPr>
            <a:r>
              <a:rPr lang="en-US" sz="2000" dirty="0" smtClean="0"/>
              <a:t>	2. Building Bluetooth module on FB5.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 statement: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Interface accelerometer on Android phone</a:t>
            </a:r>
          </a:p>
          <a:p>
            <a:pPr lvl="1"/>
            <a:r>
              <a:rPr lang="en-US" sz="2000" dirty="0" smtClean="0"/>
              <a:t>Built in commands in API for accelerometer can provide acceleration values, used for decoding tilt values.</a:t>
            </a:r>
          </a:p>
          <a:p>
            <a:r>
              <a:rPr lang="en-US" sz="2400" dirty="0" smtClean="0"/>
              <a:t>Interface Bluetooth module on Android phone.</a:t>
            </a:r>
          </a:p>
          <a:p>
            <a:pPr lvl="1"/>
            <a:r>
              <a:rPr lang="en-US" sz="2000" dirty="0" smtClean="0"/>
              <a:t>Raw data transfer mechanism using RFCOMM is implemented </a:t>
            </a:r>
          </a:p>
          <a:p>
            <a:r>
              <a:rPr lang="en-US" sz="2400" dirty="0" smtClean="0"/>
              <a:t>Interface Bluetooth module on FB5.</a:t>
            </a:r>
          </a:p>
          <a:p>
            <a:pPr lvl="1"/>
            <a:r>
              <a:rPr lang="en-US" sz="2000" dirty="0" smtClean="0"/>
              <a:t>3V supply from 5V supply with minimal power wastage using LM317.</a:t>
            </a:r>
          </a:p>
          <a:p>
            <a:pPr lvl="1"/>
            <a:r>
              <a:rPr lang="en-US" sz="2000" dirty="0" smtClean="0"/>
              <a:t>Logic conversion from 5V to 3V using potential divider.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Requirements/Task specifications: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1" y="1523998"/>
          <a:ext cx="7848599" cy="4343404"/>
        </p:xfrm>
        <a:graphic>
          <a:graphicData uri="http://schemas.openxmlformats.org/drawingml/2006/table">
            <a:tbl>
              <a:tblPr/>
              <a:tblGrid>
                <a:gridCol w="3711015"/>
                <a:gridCol w="1138383"/>
                <a:gridCol w="1504871"/>
                <a:gridCol w="1494330"/>
              </a:tblGrid>
              <a:tr h="645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Task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Person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Expected Deadline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Completion Date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3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Reading accelerometer values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Srinivas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5/10/10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4/10/10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Communication using Bluetooth(in mobile)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Jatin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15/10/10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15/10/10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Integration of accelerometer and bluetooth modules(in mobile)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Srinivas and Jatin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20/10/10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18/10/10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Bluetooth-Serial module testing &amp; setup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Jagbandhu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27/10/10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27/10/10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Integrating bluetooth module onto FB5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Rohan and Jagbandhu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01/11/10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02/11/10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Integrating mobile app with FB5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Jatin and Rohan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04/11/10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04/11/10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plan: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Block Diagram</a:t>
            </a:r>
            <a:endParaRPr lang="en-US" sz="3200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38" y="1371600"/>
            <a:ext cx="59531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3886200"/>
            <a:ext cx="70008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flowchart: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765108" y="1219200"/>
            <a:ext cx="4397692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flowchart (cont.):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505200" y="1840831"/>
            <a:ext cx="2438400" cy="3721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Innovations:</a:t>
            </a:r>
          </a:p>
          <a:p>
            <a:pPr lvl="1"/>
            <a:r>
              <a:rPr lang="en-US" sz="2400" dirty="0" smtClean="0"/>
              <a:t>Bluetooth connectivity on FB5</a:t>
            </a:r>
          </a:p>
          <a:p>
            <a:r>
              <a:rPr lang="en-US" sz="2800" dirty="0" smtClean="0"/>
              <a:t>Challenges:</a:t>
            </a:r>
          </a:p>
          <a:p>
            <a:pPr lvl="1"/>
            <a:r>
              <a:rPr lang="en-US" sz="2400" dirty="0" smtClean="0"/>
              <a:t>Developing mobile application on Android platform</a:t>
            </a:r>
          </a:p>
          <a:p>
            <a:pPr lvl="1"/>
            <a:r>
              <a:rPr lang="en-US" sz="2400" dirty="0" smtClean="0"/>
              <a:t>Interfacing Bluetooth module with FB5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Innovation and Challenges: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Reading accelerometer values</a:t>
            </a:r>
          </a:p>
          <a:p>
            <a:r>
              <a:rPr lang="en-US" sz="2400" dirty="0" smtClean="0"/>
              <a:t>Communication using Bluetooth in mobile</a:t>
            </a:r>
          </a:p>
          <a:p>
            <a:pPr lvl="1"/>
            <a:r>
              <a:rPr lang="en-US" sz="2000" dirty="0" smtClean="0"/>
              <a:t>Initial testing using SDP</a:t>
            </a:r>
          </a:p>
          <a:p>
            <a:pPr lvl="1"/>
            <a:r>
              <a:rPr lang="en-US" sz="2000" dirty="0" smtClean="0"/>
              <a:t>Implementing RFCOMM communication </a:t>
            </a:r>
          </a:p>
          <a:p>
            <a:r>
              <a:rPr lang="en-US" sz="2400" dirty="0" smtClean="0"/>
              <a:t>Integration of accelerometer and Bluetooth modules in mobile</a:t>
            </a:r>
          </a:p>
          <a:p>
            <a:r>
              <a:rPr lang="en-US" sz="2400" dirty="0" smtClean="0"/>
              <a:t>Bluetooth-Serial module testing and setup</a:t>
            </a:r>
          </a:p>
          <a:p>
            <a:pPr lvl="1"/>
            <a:r>
              <a:rPr lang="en-US" sz="2000" dirty="0" smtClean="0"/>
              <a:t>3V power supply</a:t>
            </a:r>
          </a:p>
          <a:p>
            <a:pPr lvl="1"/>
            <a:r>
              <a:rPr lang="en-US" sz="2000" dirty="0" smtClean="0"/>
              <a:t>5V to 3V logic conversion</a:t>
            </a:r>
          </a:p>
          <a:p>
            <a:r>
              <a:rPr lang="en-US" sz="2400" dirty="0" smtClean="0"/>
              <a:t>Integration Bluetooth module onto FB5</a:t>
            </a:r>
          </a:p>
          <a:p>
            <a:pPr lvl="1"/>
            <a:r>
              <a:rPr lang="en-US" sz="2000" dirty="0" smtClean="0"/>
              <a:t>Configuration settings</a:t>
            </a:r>
          </a:p>
          <a:p>
            <a:r>
              <a:rPr lang="en-US" sz="2400" dirty="0" smtClean="0"/>
              <a:t>Integration mobile application with FB5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completed: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</TotalTime>
  <Words>458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Controlling FB5 using Android Phone over Bluetooth</vt:lpstr>
      <vt:lpstr>Problem statement:</vt:lpstr>
      <vt:lpstr>Requirements/Task specifications:</vt:lpstr>
      <vt:lpstr>Project plan:</vt:lpstr>
      <vt:lpstr>Block Diagram</vt:lpstr>
      <vt:lpstr>Project flowchart:</vt:lpstr>
      <vt:lpstr>Project flowchart (cont.):</vt:lpstr>
      <vt:lpstr>Innovation and Challenges:</vt:lpstr>
      <vt:lpstr>Task completed:</vt:lpstr>
      <vt:lpstr>Test plan:</vt:lpstr>
      <vt:lpstr>Reusability:</vt:lpstr>
      <vt:lpstr>Future Enhancements: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FB5 using Android Phone over Bluetooth</dc:title>
  <dc:creator>K. L. Srinivas</dc:creator>
  <cp:lastModifiedBy>K. L. Srinivas</cp:lastModifiedBy>
  <cp:revision>34</cp:revision>
  <dcterms:created xsi:type="dcterms:W3CDTF">2010-09-27T12:24:54Z</dcterms:created>
  <dcterms:modified xsi:type="dcterms:W3CDTF">2010-11-12T08:45:39Z</dcterms:modified>
</cp:coreProperties>
</file>